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_rels/presentation.xml.rels" ContentType="application/vnd.openxmlformats-package.relationships+xml"/>
  <Override PartName="/ppt/media/image1.png" ContentType="image/png"/>
  <Override PartName="/ppt/media/image2.png" ContentType="image/pn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8.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1.xml.rels" ContentType="application/vnd.openxmlformats-package.relationships+xml"/>
  <Override PartName="/ppt/notesSlides/_rels/notesSlide36.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20.xml.rels" ContentType="application/vnd.openxmlformats-package.relationships+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36.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41.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8.xml.rels" ContentType="application/vnd.openxmlformats-package.relationships+xml"/>
  <Override PartName="/ppt/slides/_rels/slide22.xml.rels" ContentType="application/vnd.openxmlformats-package.relationships+xml"/>
  <Override PartName="/ppt/slides/_rels/slide30.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43.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34.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20.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Gill Sans MT"/>
              </a:rPr>
              <a:t>Click to move the slide</a:t>
            </a:r>
            <a:endParaRPr b="0" lang="en-US" sz="1800" spc="-1" strike="noStrike">
              <a:solidFill>
                <a:srgbClr val="000000"/>
              </a:solidFill>
              <a:latin typeface="Gill Sans MT"/>
            </a:endParaRPr>
          </a:p>
        </p:txBody>
      </p:sp>
      <p:sp>
        <p:nvSpPr>
          <p:cNvPr id="9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6"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7"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8"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A20E495-4493-4125-8EFE-3919365164B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7" name="PlaceHolder 1"/>
          <p:cNvSpPr>
            <a:spLocks noGrp="1"/>
          </p:cNvSpPr>
          <p:nvPr>
            <p:ph type="sldImg"/>
          </p:nvPr>
        </p:nvSpPr>
        <p:spPr>
          <a:xfrm>
            <a:off x="1143000" y="685800"/>
            <a:ext cx="4571640" cy="3428640"/>
          </a:xfrm>
          <a:prstGeom prst="rect">
            <a:avLst/>
          </a:prstGeom>
        </p:spPr>
      </p:sp>
      <p:sp>
        <p:nvSpPr>
          <p:cNvPr id="196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6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98BE243-2364-4AF1-9F31-3E7E76283C1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0" name="PlaceHolder 1"/>
          <p:cNvSpPr>
            <a:spLocks noGrp="1"/>
          </p:cNvSpPr>
          <p:nvPr>
            <p:ph type="sldImg"/>
          </p:nvPr>
        </p:nvSpPr>
        <p:spPr>
          <a:xfrm>
            <a:off x="1143000" y="685800"/>
            <a:ext cx="4571640" cy="3428640"/>
          </a:xfrm>
          <a:prstGeom prst="rect">
            <a:avLst/>
          </a:prstGeom>
        </p:spPr>
      </p:sp>
      <p:sp>
        <p:nvSpPr>
          <p:cNvPr id="197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7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B9E16F0-9041-4E8D-8872-F5513FC8709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3" name="PlaceHolder 1"/>
          <p:cNvSpPr>
            <a:spLocks noGrp="1"/>
          </p:cNvSpPr>
          <p:nvPr>
            <p:ph type="sldImg"/>
          </p:nvPr>
        </p:nvSpPr>
        <p:spPr>
          <a:xfrm>
            <a:off x="1143000" y="685800"/>
            <a:ext cx="4571640" cy="3428640"/>
          </a:xfrm>
          <a:prstGeom prst="rect">
            <a:avLst/>
          </a:prstGeom>
        </p:spPr>
      </p:sp>
      <p:sp>
        <p:nvSpPr>
          <p:cNvPr id="197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7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63A2214-8535-4B42-A037-7385BE560F2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6" name="PlaceHolder 1"/>
          <p:cNvSpPr>
            <a:spLocks noGrp="1"/>
          </p:cNvSpPr>
          <p:nvPr>
            <p:ph type="sldImg"/>
          </p:nvPr>
        </p:nvSpPr>
        <p:spPr>
          <a:xfrm>
            <a:off x="1143000" y="685800"/>
            <a:ext cx="4571640" cy="3428640"/>
          </a:xfrm>
          <a:prstGeom prst="rect">
            <a:avLst/>
          </a:prstGeom>
        </p:spPr>
      </p:sp>
      <p:sp>
        <p:nvSpPr>
          <p:cNvPr id="197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7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7AA1F29-CC27-422D-8BC4-8E3BF011187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9" name="PlaceHolder 1"/>
          <p:cNvSpPr>
            <a:spLocks noGrp="1"/>
          </p:cNvSpPr>
          <p:nvPr>
            <p:ph type="sldImg"/>
          </p:nvPr>
        </p:nvSpPr>
        <p:spPr>
          <a:xfrm>
            <a:off x="1143000" y="685800"/>
            <a:ext cx="4571640" cy="3428640"/>
          </a:xfrm>
          <a:prstGeom prst="rect">
            <a:avLst/>
          </a:prstGeom>
        </p:spPr>
      </p:sp>
      <p:sp>
        <p:nvSpPr>
          <p:cNvPr id="198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8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BA38E86-F14F-4461-BB06-17C9F0D7114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2" name="PlaceHolder 1"/>
          <p:cNvSpPr>
            <a:spLocks noGrp="1"/>
          </p:cNvSpPr>
          <p:nvPr>
            <p:ph type="sldImg"/>
          </p:nvPr>
        </p:nvSpPr>
        <p:spPr>
          <a:xfrm>
            <a:off x="1143000" y="685800"/>
            <a:ext cx="4571640" cy="3428640"/>
          </a:xfrm>
          <a:prstGeom prst="rect">
            <a:avLst/>
          </a:prstGeom>
        </p:spPr>
      </p:sp>
      <p:sp>
        <p:nvSpPr>
          <p:cNvPr id="198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8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BAEE715-80C8-4843-99DC-2EFF2EF247A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5" name="PlaceHolder 1"/>
          <p:cNvSpPr>
            <a:spLocks noGrp="1"/>
          </p:cNvSpPr>
          <p:nvPr>
            <p:ph type="sldImg"/>
          </p:nvPr>
        </p:nvSpPr>
        <p:spPr>
          <a:xfrm>
            <a:off x="1143000" y="685800"/>
            <a:ext cx="4571640" cy="3428640"/>
          </a:xfrm>
          <a:prstGeom prst="rect">
            <a:avLst/>
          </a:prstGeom>
        </p:spPr>
      </p:sp>
      <p:sp>
        <p:nvSpPr>
          <p:cNvPr id="198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8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369838E-EBF0-4D23-95F0-6356D7B705C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8" name="PlaceHolder 1"/>
          <p:cNvSpPr>
            <a:spLocks noGrp="1"/>
          </p:cNvSpPr>
          <p:nvPr>
            <p:ph type="sldImg"/>
          </p:nvPr>
        </p:nvSpPr>
        <p:spPr>
          <a:xfrm>
            <a:off x="1143000" y="685800"/>
            <a:ext cx="4571640" cy="3428640"/>
          </a:xfrm>
          <a:prstGeom prst="rect">
            <a:avLst/>
          </a:prstGeom>
        </p:spPr>
      </p:sp>
      <p:sp>
        <p:nvSpPr>
          <p:cNvPr id="1989"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9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DB15373-9E9F-45D2-8257-99BF433F78C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1" name="PlaceHolder 1"/>
          <p:cNvSpPr>
            <a:spLocks noGrp="1"/>
          </p:cNvSpPr>
          <p:nvPr>
            <p:ph type="sldImg"/>
          </p:nvPr>
        </p:nvSpPr>
        <p:spPr>
          <a:xfrm>
            <a:off x="1143000" y="685800"/>
            <a:ext cx="4571640" cy="3428640"/>
          </a:xfrm>
          <a:prstGeom prst="rect">
            <a:avLst/>
          </a:prstGeom>
        </p:spPr>
      </p:sp>
      <p:sp>
        <p:nvSpPr>
          <p:cNvPr id="199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9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AEC27EF-29B2-4998-ACF0-BA36282D814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4" name="PlaceHolder 1"/>
          <p:cNvSpPr>
            <a:spLocks noGrp="1"/>
          </p:cNvSpPr>
          <p:nvPr>
            <p:ph type="sldImg"/>
          </p:nvPr>
        </p:nvSpPr>
        <p:spPr>
          <a:xfrm>
            <a:off x="1143000" y="685800"/>
            <a:ext cx="4571640" cy="3428640"/>
          </a:xfrm>
          <a:prstGeom prst="rect">
            <a:avLst/>
          </a:prstGeom>
        </p:spPr>
      </p:sp>
      <p:sp>
        <p:nvSpPr>
          <p:cNvPr id="199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9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667F03E-AB4D-4501-8B83-92814ABFBD1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7" name="PlaceHolder 1"/>
          <p:cNvSpPr>
            <a:spLocks noGrp="1"/>
          </p:cNvSpPr>
          <p:nvPr>
            <p:ph type="sldImg"/>
          </p:nvPr>
        </p:nvSpPr>
        <p:spPr>
          <a:xfrm>
            <a:off x="1143000" y="685800"/>
            <a:ext cx="4571640" cy="3428640"/>
          </a:xfrm>
          <a:prstGeom prst="rect">
            <a:avLst/>
          </a:prstGeom>
        </p:spPr>
      </p:sp>
      <p:sp>
        <p:nvSpPr>
          <p:cNvPr id="199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9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C17A213-16E4-4E7E-8C87-FFB9547EC3D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0" name="PlaceHolder 1"/>
          <p:cNvSpPr>
            <a:spLocks noGrp="1"/>
          </p:cNvSpPr>
          <p:nvPr>
            <p:ph type="sldImg"/>
          </p:nvPr>
        </p:nvSpPr>
        <p:spPr>
          <a:xfrm>
            <a:off x="1143000" y="685800"/>
            <a:ext cx="4571640" cy="3428640"/>
          </a:xfrm>
          <a:prstGeom prst="rect">
            <a:avLst/>
          </a:prstGeom>
        </p:spPr>
      </p:sp>
      <p:sp>
        <p:nvSpPr>
          <p:cNvPr id="200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00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12D6C23-30F7-4242-8CA5-F552B83CC9E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3" name="PlaceHolder 1"/>
          <p:cNvSpPr>
            <a:spLocks noGrp="1"/>
          </p:cNvSpPr>
          <p:nvPr>
            <p:ph type="sldImg"/>
          </p:nvPr>
        </p:nvSpPr>
        <p:spPr>
          <a:xfrm>
            <a:off x="1143000" y="685800"/>
            <a:ext cx="4571640" cy="3428640"/>
          </a:xfrm>
          <a:prstGeom prst="rect">
            <a:avLst/>
          </a:prstGeom>
        </p:spPr>
      </p:sp>
      <p:sp>
        <p:nvSpPr>
          <p:cNvPr id="200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00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C4AA5D1-4F7C-446F-8FDF-694F3631368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6" name="PlaceHolder 1"/>
          <p:cNvSpPr>
            <a:spLocks noGrp="1"/>
          </p:cNvSpPr>
          <p:nvPr>
            <p:ph type="sldImg"/>
          </p:nvPr>
        </p:nvSpPr>
        <p:spPr>
          <a:xfrm>
            <a:off x="1143000" y="685800"/>
            <a:ext cx="4571640" cy="3428640"/>
          </a:xfrm>
          <a:prstGeom prst="rect">
            <a:avLst/>
          </a:prstGeom>
        </p:spPr>
      </p:sp>
      <p:sp>
        <p:nvSpPr>
          <p:cNvPr id="200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00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D305905-BFB7-41C9-A746-2B70802E3DE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9" name="PlaceHolder 1"/>
          <p:cNvSpPr>
            <a:spLocks noGrp="1"/>
          </p:cNvSpPr>
          <p:nvPr>
            <p:ph type="sldImg"/>
          </p:nvPr>
        </p:nvSpPr>
        <p:spPr>
          <a:xfrm>
            <a:off x="1143000" y="685800"/>
            <a:ext cx="4571640" cy="3428640"/>
          </a:xfrm>
          <a:prstGeom prst="rect">
            <a:avLst/>
          </a:prstGeom>
        </p:spPr>
      </p:sp>
      <p:sp>
        <p:nvSpPr>
          <p:cNvPr id="2010"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 </a:t>
            </a:r>
            <a:endParaRPr b="0" lang="en-US" sz="2000" spc="-1" strike="noStrike">
              <a:latin typeface="Arial"/>
            </a:endParaRPr>
          </a:p>
        </p:txBody>
      </p:sp>
      <p:sp>
        <p:nvSpPr>
          <p:cNvPr id="201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BBE9CF2-ACAF-4E35-AE9A-6AFB246282C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1" name="PlaceHolder 1"/>
          <p:cNvSpPr>
            <a:spLocks noGrp="1"/>
          </p:cNvSpPr>
          <p:nvPr>
            <p:ph type="sldImg"/>
          </p:nvPr>
        </p:nvSpPr>
        <p:spPr>
          <a:xfrm>
            <a:off x="1143000" y="685800"/>
            <a:ext cx="4571640" cy="3428640"/>
          </a:xfrm>
          <a:prstGeom prst="rect">
            <a:avLst/>
          </a:prstGeom>
        </p:spPr>
      </p:sp>
      <p:sp>
        <p:nvSpPr>
          <p:cNvPr id="196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6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D3D498D-EADC-49EF-89DD-EBFD107898E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4" name="PlaceHolder 1"/>
          <p:cNvSpPr>
            <a:spLocks noGrp="1"/>
          </p:cNvSpPr>
          <p:nvPr>
            <p:ph type="sldImg"/>
          </p:nvPr>
        </p:nvSpPr>
        <p:spPr>
          <a:xfrm>
            <a:off x="1143000" y="685800"/>
            <a:ext cx="4571640" cy="3428640"/>
          </a:xfrm>
          <a:prstGeom prst="rect">
            <a:avLst/>
          </a:prstGeom>
        </p:spPr>
      </p:sp>
      <p:sp>
        <p:nvSpPr>
          <p:cNvPr id="196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96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1C0296E-6F25-473E-9936-8F1BD94CC1DD}"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34" name="PlaceHolder 2"/>
          <p:cNvSpPr>
            <a:spLocks noGrp="1"/>
          </p:cNvSpPr>
          <p:nvPr>
            <p:ph type="body"/>
          </p:nvPr>
        </p:nvSpPr>
        <p:spPr>
          <a:xfrm>
            <a:off x="1435680" y="14479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5" name="PlaceHolder 3"/>
          <p:cNvSpPr>
            <a:spLocks noGrp="1"/>
          </p:cNvSpPr>
          <p:nvPr>
            <p:ph type="body"/>
          </p:nvPr>
        </p:nvSpPr>
        <p:spPr>
          <a:xfrm>
            <a:off x="1435680" y="39553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37"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8"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9" name="PlaceHolder 4"/>
          <p:cNvSpPr>
            <a:spLocks noGrp="1"/>
          </p:cNvSpPr>
          <p:nvPr>
            <p:ph type="body"/>
          </p:nvPr>
        </p:nvSpPr>
        <p:spPr>
          <a:xfrm>
            <a:off x="143568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0" name="PlaceHolder 5"/>
          <p:cNvSpPr>
            <a:spLocks noGrp="1"/>
          </p:cNvSpPr>
          <p:nvPr>
            <p:ph type="body"/>
          </p:nvPr>
        </p:nvSpPr>
        <p:spPr>
          <a:xfrm>
            <a:off x="527760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42" name="PlaceHolder 2"/>
          <p:cNvSpPr>
            <a:spLocks noGrp="1"/>
          </p:cNvSpPr>
          <p:nvPr>
            <p:ph type="body"/>
          </p:nvPr>
        </p:nvSpPr>
        <p:spPr>
          <a:xfrm>
            <a:off x="143568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3" name="PlaceHolder 3"/>
          <p:cNvSpPr>
            <a:spLocks noGrp="1"/>
          </p:cNvSpPr>
          <p:nvPr>
            <p:ph type="body"/>
          </p:nvPr>
        </p:nvSpPr>
        <p:spPr>
          <a:xfrm>
            <a:off x="397080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4" name="PlaceHolder 4"/>
          <p:cNvSpPr>
            <a:spLocks noGrp="1"/>
          </p:cNvSpPr>
          <p:nvPr>
            <p:ph type="body"/>
          </p:nvPr>
        </p:nvSpPr>
        <p:spPr>
          <a:xfrm>
            <a:off x="650628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5" name="PlaceHolder 5"/>
          <p:cNvSpPr>
            <a:spLocks noGrp="1"/>
          </p:cNvSpPr>
          <p:nvPr>
            <p:ph type="body"/>
          </p:nvPr>
        </p:nvSpPr>
        <p:spPr>
          <a:xfrm>
            <a:off x="143568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6" name="PlaceHolder 6"/>
          <p:cNvSpPr>
            <a:spLocks noGrp="1"/>
          </p:cNvSpPr>
          <p:nvPr>
            <p:ph type="body"/>
          </p:nvPr>
        </p:nvSpPr>
        <p:spPr>
          <a:xfrm>
            <a:off x="397080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7" name="PlaceHolder 7"/>
          <p:cNvSpPr>
            <a:spLocks noGrp="1"/>
          </p:cNvSpPr>
          <p:nvPr>
            <p:ph type="body"/>
          </p:nvPr>
        </p:nvSpPr>
        <p:spPr>
          <a:xfrm>
            <a:off x="650628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59" name="PlaceHolder 2"/>
          <p:cNvSpPr>
            <a:spLocks noGrp="1"/>
          </p:cNvSpPr>
          <p:nvPr>
            <p:ph type="subTitle"/>
          </p:nvPr>
        </p:nvSpPr>
        <p:spPr>
          <a:xfrm>
            <a:off x="1435680" y="1447920"/>
            <a:ext cx="7497720" cy="4800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61" name="PlaceHolder 2"/>
          <p:cNvSpPr>
            <a:spLocks noGrp="1"/>
          </p:cNvSpPr>
          <p:nvPr>
            <p:ph type="body"/>
          </p:nvPr>
        </p:nvSpPr>
        <p:spPr>
          <a:xfrm>
            <a:off x="1435680" y="1447920"/>
            <a:ext cx="7497720" cy="480024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63" name="PlaceHolder 2"/>
          <p:cNvSpPr>
            <a:spLocks noGrp="1"/>
          </p:cNvSpPr>
          <p:nvPr>
            <p:ph type="body"/>
          </p:nvPr>
        </p:nvSpPr>
        <p:spPr>
          <a:xfrm>
            <a:off x="143568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64" name="PlaceHolder 3"/>
          <p:cNvSpPr>
            <a:spLocks noGrp="1"/>
          </p:cNvSpPr>
          <p:nvPr>
            <p:ph type="body"/>
          </p:nvPr>
        </p:nvSpPr>
        <p:spPr>
          <a:xfrm>
            <a:off x="527760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435680" y="274680"/>
            <a:ext cx="749772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68"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69" name="PlaceHolder 3"/>
          <p:cNvSpPr>
            <a:spLocks noGrp="1"/>
          </p:cNvSpPr>
          <p:nvPr>
            <p:ph type="body"/>
          </p:nvPr>
        </p:nvSpPr>
        <p:spPr>
          <a:xfrm>
            <a:off x="527760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0" name="PlaceHolder 4"/>
          <p:cNvSpPr>
            <a:spLocks noGrp="1"/>
          </p:cNvSpPr>
          <p:nvPr>
            <p:ph type="body"/>
          </p:nvPr>
        </p:nvSpPr>
        <p:spPr>
          <a:xfrm>
            <a:off x="143568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13" name="PlaceHolder 2"/>
          <p:cNvSpPr>
            <a:spLocks noGrp="1"/>
          </p:cNvSpPr>
          <p:nvPr>
            <p:ph type="subTitle"/>
          </p:nvPr>
        </p:nvSpPr>
        <p:spPr>
          <a:xfrm>
            <a:off x="1435680" y="1447920"/>
            <a:ext cx="7497720" cy="4800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72" name="PlaceHolder 2"/>
          <p:cNvSpPr>
            <a:spLocks noGrp="1"/>
          </p:cNvSpPr>
          <p:nvPr>
            <p:ph type="body"/>
          </p:nvPr>
        </p:nvSpPr>
        <p:spPr>
          <a:xfrm>
            <a:off x="143568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3"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4" name="PlaceHolder 4"/>
          <p:cNvSpPr>
            <a:spLocks noGrp="1"/>
          </p:cNvSpPr>
          <p:nvPr>
            <p:ph type="body"/>
          </p:nvPr>
        </p:nvSpPr>
        <p:spPr>
          <a:xfrm>
            <a:off x="527760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76"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7"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8" name="PlaceHolder 4"/>
          <p:cNvSpPr>
            <a:spLocks noGrp="1"/>
          </p:cNvSpPr>
          <p:nvPr>
            <p:ph type="body"/>
          </p:nvPr>
        </p:nvSpPr>
        <p:spPr>
          <a:xfrm>
            <a:off x="1435680" y="39553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80" name="PlaceHolder 2"/>
          <p:cNvSpPr>
            <a:spLocks noGrp="1"/>
          </p:cNvSpPr>
          <p:nvPr>
            <p:ph type="body"/>
          </p:nvPr>
        </p:nvSpPr>
        <p:spPr>
          <a:xfrm>
            <a:off x="1435680" y="14479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1" name="PlaceHolder 3"/>
          <p:cNvSpPr>
            <a:spLocks noGrp="1"/>
          </p:cNvSpPr>
          <p:nvPr>
            <p:ph type="body"/>
          </p:nvPr>
        </p:nvSpPr>
        <p:spPr>
          <a:xfrm>
            <a:off x="1435680" y="39553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83"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4"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5" name="PlaceHolder 4"/>
          <p:cNvSpPr>
            <a:spLocks noGrp="1"/>
          </p:cNvSpPr>
          <p:nvPr>
            <p:ph type="body"/>
          </p:nvPr>
        </p:nvSpPr>
        <p:spPr>
          <a:xfrm>
            <a:off x="143568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6" name="PlaceHolder 5"/>
          <p:cNvSpPr>
            <a:spLocks noGrp="1"/>
          </p:cNvSpPr>
          <p:nvPr>
            <p:ph type="body"/>
          </p:nvPr>
        </p:nvSpPr>
        <p:spPr>
          <a:xfrm>
            <a:off x="527760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88" name="PlaceHolder 2"/>
          <p:cNvSpPr>
            <a:spLocks noGrp="1"/>
          </p:cNvSpPr>
          <p:nvPr>
            <p:ph type="body"/>
          </p:nvPr>
        </p:nvSpPr>
        <p:spPr>
          <a:xfrm>
            <a:off x="143568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9" name="PlaceHolder 3"/>
          <p:cNvSpPr>
            <a:spLocks noGrp="1"/>
          </p:cNvSpPr>
          <p:nvPr>
            <p:ph type="body"/>
          </p:nvPr>
        </p:nvSpPr>
        <p:spPr>
          <a:xfrm>
            <a:off x="397080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0" name="PlaceHolder 4"/>
          <p:cNvSpPr>
            <a:spLocks noGrp="1"/>
          </p:cNvSpPr>
          <p:nvPr>
            <p:ph type="body"/>
          </p:nvPr>
        </p:nvSpPr>
        <p:spPr>
          <a:xfrm>
            <a:off x="6506280" y="14479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1" name="PlaceHolder 5"/>
          <p:cNvSpPr>
            <a:spLocks noGrp="1"/>
          </p:cNvSpPr>
          <p:nvPr>
            <p:ph type="body"/>
          </p:nvPr>
        </p:nvSpPr>
        <p:spPr>
          <a:xfrm>
            <a:off x="143568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2" name="PlaceHolder 6"/>
          <p:cNvSpPr>
            <a:spLocks noGrp="1"/>
          </p:cNvSpPr>
          <p:nvPr>
            <p:ph type="body"/>
          </p:nvPr>
        </p:nvSpPr>
        <p:spPr>
          <a:xfrm>
            <a:off x="397080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3" name="PlaceHolder 7"/>
          <p:cNvSpPr>
            <a:spLocks noGrp="1"/>
          </p:cNvSpPr>
          <p:nvPr>
            <p:ph type="body"/>
          </p:nvPr>
        </p:nvSpPr>
        <p:spPr>
          <a:xfrm>
            <a:off x="6506280" y="3955320"/>
            <a:ext cx="241416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15" name="PlaceHolder 2"/>
          <p:cNvSpPr>
            <a:spLocks noGrp="1"/>
          </p:cNvSpPr>
          <p:nvPr>
            <p:ph type="body"/>
          </p:nvPr>
        </p:nvSpPr>
        <p:spPr>
          <a:xfrm>
            <a:off x="1435680" y="1447920"/>
            <a:ext cx="7497720" cy="480024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17" name="PlaceHolder 2"/>
          <p:cNvSpPr>
            <a:spLocks noGrp="1"/>
          </p:cNvSpPr>
          <p:nvPr>
            <p:ph type="body"/>
          </p:nvPr>
        </p:nvSpPr>
        <p:spPr>
          <a:xfrm>
            <a:off x="143568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 name="PlaceHolder 3"/>
          <p:cNvSpPr>
            <a:spLocks noGrp="1"/>
          </p:cNvSpPr>
          <p:nvPr>
            <p:ph type="body"/>
          </p:nvPr>
        </p:nvSpPr>
        <p:spPr>
          <a:xfrm>
            <a:off x="527760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435680" y="274680"/>
            <a:ext cx="749772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22"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 name="PlaceHolder 3"/>
          <p:cNvSpPr>
            <a:spLocks noGrp="1"/>
          </p:cNvSpPr>
          <p:nvPr>
            <p:ph type="body"/>
          </p:nvPr>
        </p:nvSpPr>
        <p:spPr>
          <a:xfrm>
            <a:off x="527760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4" name="PlaceHolder 4"/>
          <p:cNvSpPr>
            <a:spLocks noGrp="1"/>
          </p:cNvSpPr>
          <p:nvPr>
            <p:ph type="body"/>
          </p:nvPr>
        </p:nvSpPr>
        <p:spPr>
          <a:xfrm>
            <a:off x="143568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26" name="PlaceHolder 2"/>
          <p:cNvSpPr>
            <a:spLocks noGrp="1"/>
          </p:cNvSpPr>
          <p:nvPr>
            <p:ph type="body"/>
          </p:nvPr>
        </p:nvSpPr>
        <p:spPr>
          <a:xfrm>
            <a:off x="1435680" y="1447920"/>
            <a:ext cx="3658680" cy="480024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7"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8" name="PlaceHolder 4"/>
          <p:cNvSpPr>
            <a:spLocks noGrp="1"/>
          </p:cNvSpPr>
          <p:nvPr>
            <p:ph type="body"/>
          </p:nvPr>
        </p:nvSpPr>
        <p:spPr>
          <a:xfrm>
            <a:off x="5277600" y="39553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35680" y="274680"/>
            <a:ext cx="7497720" cy="1142640"/>
          </a:xfrm>
          <a:prstGeom prst="rect">
            <a:avLst/>
          </a:prstGeom>
        </p:spPr>
        <p:txBody>
          <a:bodyPr lIns="0" rIns="0" tIns="0" bIns="0" anchor="ctr">
            <a:spAutoFit/>
          </a:bodyPr>
          <a:p>
            <a:endParaRPr b="0" lang="en-US" sz="1800" spc="-1" strike="noStrike">
              <a:solidFill>
                <a:srgbClr val="000000"/>
              </a:solidFill>
              <a:latin typeface="Gill Sans MT"/>
            </a:endParaRPr>
          </a:p>
        </p:txBody>
      </p:sp>
      <p:sp>
        <p:nvSpPr>
          <p:cNvPr id="30" name="PlaceHolder 2"/>
          <p:cNvSpPr>
            <a:spLocks noGrp="1"/>
          </p:cNvSpPr>
          <p:nvPr>
            <p:ph type="body"/>
          </p:nvPr>
        </p:nvSpPr>
        <p:spPr>
          <a:xfrm>
            <a:off x="143568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1" name="PlaceHolder 3"/>
          <p:cNvSpPr>
            <a:spLocks noGrp="1"/>
          </p:cNvSpPr>
          <p:nvPr>
            <p:ph type="body"/>
          </p:nvPr>
        </p:nvSpPr>
        <p:spPr>
          <a:xfrm>
            <a:off x="5277600" y="1447920"/>
            <a:ext cx="3658680" cy="22896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2" name="PlaceHolder 4"/>
          <p:cNvSpPr>
            <a:spLocks noGrp="1"/>
          </p:cNvSpPr>
          <p:nvPr>
            <p:ph type="body"/>
          </p:nvPr>
        </p:nvSpPr>
        <p:spPr>
          <a:xfrm>
            <a:off x="1435680" y="3955320"/>
            <a:ext cx="7497720" cy="22896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cap="rnd" w="3240">
            <a:solidFill>
              <a:schemeClr val="bg2">
                <a:shade val="70000"/>
                <a:satMod val="200000"/>
                <a:alpha val="100000"/>
              </a:schemeClr>
            </a:solidFill>
            <a:round/>
          </a:ln>
          <a:effectLst>
            <a:outerShdw blurRad="63500" dir="5400000" dist="25560" rotWithShape="0">
              <a:srgbClr val="000000">
                <a:alpha val="44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168840" y="21240"/>
            <a:ext cx="1701720" cy="1701720"/>
          </a:xfrm>
          <a:prstGeom prst="ellipse">
            <a:avLst/>
          </a:prstGeom>
          <a:noFill/>
          <a:ln cap="rnd" w="27360">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182880" y="1054800"/>
            <a:ext cx="1125360" cy="1102320"/>
          </a:xfrm>
          <a:prstGeom prst="donut">
            <a:avLst>
              <a:gd name="adj" fmla="val 11833"/>
            </a:avLst>
          </a:prstGeom>
          <a:gradFill rotWithShape="0">
            <a:gsLst>
              <a:gs pos="0">
                <a:srgbClr val="fefaf6"/>
              </a:gs>
              <a:gs pos="100000">
                <a:srgbClr val="eed18e"/>
              </a:gs>
            </a:gsLst>
            <a:path path="circle"/>
          </a:gradFill>
          <a:ln cap="rnd" w="7200">
            <a:solidFill>
              <a:schemeClr val="bg2">
                <a:shade val="60000"/>
                <a:satMod val="220000"/>
                <a:alpha val="100000"/>
              </a:schemeClr>
            </a:solidFill>
            <a:round/>
          </a:ln>
          <a:effectLst>
            <a:outerShdw algn="tl" blurRad="12700" dir="4557825" dist="14843"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013040" y="0"/>
            <a:ext cx="8130600" cy="6857640"/>
          </a:xfrm>
          <a:prstGeom prst="rect">
            <a:avLst/>
          </a:prstGeom>
          <a:solidFill>
            <a:schemeClr val="bg1"/>
          </a:solidFill>
          <a:ln>
            <a:noFill/>
          </a:ln>
          <a:effectLst>
            <a:outerShdw blurRad="63500" dir="5400000" dist="2556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014840" y="0"/>
            <a:ext cx="72720" cy="685764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1432440" y="360000"/>
            <a:ext cx="7406280" cy="1471680"/>
          </a:xfrm>
          <a:prstGeom prst="rect">
            <a:avLst/>
          </a:prstGeom>
        </p:spPr>
        <p:txBody>
          <a:bodyPr lIns="90000" rIns="90000" tIns="45000" bIns="45000" anchor="b">
            <a:noAutofit/>
          </a:bodyPr>
          <a:p>
            <a:pPr>
              <a:lnSpc>
                <a:spcPct val="100000"/>
              </a:lnSpc>
            </a:pPr>
            <a:r>
              <a:rPr b="0" lang="en-US" sz="4300" spc="-1" strike="noStrike">
                <a:solidFill>
                  <a:srgbClr val="572314"/>
                </a:solidFill>
                <a:latin typeface="Gill Sans MT"/>
              </a:rPr>
              <a:t>Click to edit Master title style</a:t>
            </a:r>
            <a:endParaRPr b="0" lang="en-US" sz="4300" spc="-1" strike="noStrike">
              <a:solidFill>
                <a:srgbClr val="000000"/>
              </a:solidFill>
              <a:latin typeface="Gill Sans MT"/>
            </a:endParaRPr>
          </a:p>
        </p:txBody>
      </p:sp>
      <p:sp>
        <p:nvSpPr>
          <p:cNvPr id="6" name="PlaceHolder 7"/>
          <p:cNvSpPr>
            <a:spLocks noGrp="1"/>
          </p:cNvSpPr>
          <p:nvPr>
            <p:ph type="dt"/>
          </p:nvPr>
        </p:nvSpPr>
        <p:spPr>
          <a:xfrm>
            <a:off x="3581280" y="6305400"/>
            <a:ext cx="2133360" cy="475920"/>
          </a:xfrm>
          <a:prstGeom prst="rect">
            <a:avLst/>
          </a:prstGeom>
        </p:spPr>
        <p:txBody>
          <a:bodyPr lIns="90000" rIns="90000" tIns="45000" bIns="45000" anchor="b">
            <a:noAutofit/>
          </a:bodyPr>
          <a:p>
            <a:pPr algn="r">
              <a:lnSpc>
                <a:spcPct val="100000"/>
              </a:lnSpc>
            </a:pPr>
            <a:fld id="{418A6B28-110F-410A-993B-3F3A1801A91D}" type="datetime1">
              <a:rPr b="0" lang="en-US" sz="1200" spc="-1" strike="noStrike">
                <a:solidFill>
                  <a:srgbClr val="b5a989"/>
                </a:solidFill>
                <a:latin typeface="Gill Sans MT"/>
              </a:rPr>
              <a:t>03/17/2021</a:t>
            </a:fld>
            <a:endParaRPr b="0" lang="en-US" sz="1200" spc="-1" strike="noStrike">
              <a:latin typeface="Times New Roman"/>
            </a:endParaRPr>
          </a:p>
        </p:txBody>
      </p:sp>
      <p:sp>
        <p:nvSpPr>
          <p:cNvPr id="7" name="PlaceHolder 8"/>
          <p:cNvSpPr>
            <a:spLocks noGrp="1"/>
          </p:cNvSpPr>
          <p:nvPr>
            <p:ph type="ftr"/>
          </p:nvPr>
        </p:nvSpPr>
        <p:spPr>
          <a:xfrm>
            <a:off x="5715000" y="6305400"/>
            <a:ext cx="2895120" cy="475920"/>
          </a:xfrm>
          <a:prstGeom prst="rect">
            <a:avLst/>
          </a:prstGeom>
        </p:spPr>
        <p:txBody>
          <a:bodyPr lIns="90000" rIns="90000" tIns="45000" bIns="45000" anchor="b">
            <a:noAutofit/>
          </a:bodyPr>
          <a:p>
            <a:pPr>
              <a:lnSpc>
                <a:spcPct val="100000"/>
              </a:lnSpc>
            </a:pPr>
            <a:r>
              <a:rPr b="0" lang="en-US" sz="1200" spc="-1" strike="noStrike">
                <a:solidFill>
                  <a:srgbClr val="b5a989"/>
                </a:solidFill>
                <a:latin typeface="Gill Sans MT"/>
              </a:rPr>
              <a:t>GVHD: Trương Toàn Thịnh</a:t>
            </a:r>
            <a:endParaRPr b="0" lang="en-US" sz="1200" spc="-1" strike="noStrike">
              <a:latin typeface="Times New Roman"/>
            </a:endParaRPr>
          </a:p>
        </p:txBody>
      </p:sp>
      <p:sp>
        <p:nvSpPr>
          <p:cNvPr id="8" name="PlaceHolder 9"/>
          <p:cNvSpPr>
            <a:spLocks noGrp="1"/>
          </p:cNvSpPr>
          <p:nvPr>
            <p:ph type="sldNum"/>
          </p:nvPr>
        </p:nvSpPr>
        <p:spPr>
          <a:xfrm>
            <a:off x="8613720" y="6305400"/>
            <a:ext cx="456840" cy="475920"/>
          </a:xfrm>
          <a:prstGeom prst="rect">
            <a:avLst/>
          </a:prstGeom>
        </p:spPr>
        <p:txBody>
          <a:bodyPr lIns="90000" rIns="90000" tIns="45000" bIns="45000" anchor="b">
            <a:noAutofit/>
          </a:bodyPr>
          <a:p>
            <a:pPr algn="ctr">
              <a:lnSpc>
                <a:spcPct val="100000"/>
              </a:lnSpc>
            </a:pPr>
            <a:fld id="{741F4C8B-9E05-47B2-8AA0-8E6C891E11B1}"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9" name="CustomShape 10"/>
          <p:cNvSpPr/>
          <p:nvPr/>
        </p:nvSpPr>
        <p:spPr>
          <a:xfrm>
            <a:off x="921600" y="1413720"/>
            <a:ext cx="209880" cy="209880"/>
          </a:xfrm>
          <a:prstGeom prst="ellipse">
            <a:avLst/>
          </a:prstGeom>
          <a:gradFill rotWithShape="0">
            <a:gsLst>
              <a:gs pos="0">
                <a:srgbClr val="daf5fe"/>
              </a:gs>
              <a:gs pos="100000">
                <a:srgbClr val="00aad4"/>
              </a:gs>
            </a:gsLst>
            <a:path path="circle"/>
          </a:gradFill>
          <a:ln cap="rnd" w="2160">
            <a:solidFill>
              <a:schemeClr val="accent1">
                <a:shade val="90000"/>
                <a:satMod val="110000"/>
                <a:alpha val="60000"/>
              </a:schemeClr>
            </a:solidFill>
            <a:round/>
          </a:ln>
          <a:effectLst>
            <a:outerShdw blurRad="63500" dir="5400000" dist="2556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0" name="CustomShape 11"/>
          <p:cNvSpPr/>
          <p:nvPr/>
        </p:nvSpPr>
        <p:spPr>
          <a:xfrm>
            <a:off x="1157040" y="1344960"/>
            <a:ext cx="63720" cy="63720"/>
          </a:xfrm>
          <a:prstGeom prst="ellipse">
            <a:avLst/>
          </a:prstGeom>
          <a:noFill/>
          <a:ln cap="rnd" w="12600">
            <a:solidFill>
              <a:schemeClr val="accent1">
                <a:shade val="75000"/>
                <a:alpha val="60000"/>
              </a:schemeClr>
            </a:solidFill>
            <a:round/>
          </a:ln>
          <a:effectLst>
            <a:outerShdw blurRad="63500" dir="5400000" dist="2556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Gill Sans MT"/>
              </a:rPr>
              <a:t>Click to edit the outline text format</a:t>
            </a:r>
            <a:endParaRPr b="0" lang="en-US" sz="32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Gill Sans MT"/>
              </a:rPr>
              <a:t>Second Outline Level</a:t>
            </a:r>
            <a:endParaRPr b="0" lang="en-US"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Gill Sans MT"/>
              </a:rPr>
              <a:t>Third Outline Level</a:t>
            </a:r>
            <a:endParaRPr b="0" lang="en-US"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Gill Sans MT"/>
              </a:rPr>
              <a:t>Fourth Outline Level</a:t>
            </a:r>
            <a:endParaRPr b="0" lang="en-US"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8"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cap="rnd" w="3240">
            <a:solidFill>
              <a:schemeClr val="bg2">
                <a:shade val="70000"/>
                <a:satMod val="200000"/>
                <a:alpha val="100000"/>
              </a:schemeClr>
            </a:solidFill>
            <a:round/>
          </a:ln>
          <a:effectLst>
            <a:outerShdw blurRad="63500" dir="5400000" dist="25560" rotWithShape="0">
              <a:srgbClr val="000000">
                <a:alpha val="44000"/>
              </a:srgbClr>
            </a:outerShdw>
          </a:effectLst>
        </p:spPr>
        <p:style>
          <a:lnRef idx="3">
            <a:schemeClr val="lt1"/>
          </a:lnRef>
          <a:fillRef idx="1">
            <a:schemeClr val="accent1"/>
          </a:fillRef>
          <a:effectRef idx="1">
            <a:schemeClr val="accent1"/>
          </a:effectRef>
          <a:fontRef idx="minor"/>
        </p:style>
      </p:sp>
      <p:sp>
        <p:nvSpPr>
          <p:cNvPr id="49" name="CustomShape 2"/>
          <p:cNvSpPr/>
          <p:nvPr/>
        </p:nvSpPr>
        <p:spPr>
          <a:xfrm>
            <a:off x="168840" y="21240"/>
            <a:ext cx="1701720" cy="1701720"/>
          </a:xfrm>
          <a:prstGeom prst="ellipse">
            <a:avLst/>
          </a:prstGeom>
          <a:noFill/>
          <a:ln cap="rnd" w="27360">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50" name="CustomShape 3"/>
          <p:cNvSpPr/>
          <p:nvPr/>
        </p:nvSpPr>
        <p:spPr>
          <a:xfrm rot="2315400">
            <a:off x="182880" y="1054800"/>
            <a:ext cx="1125360" cy="1102320"/>
          </a:xfrm>
          <a:prstGeom prst="donut">
            <a:avLst>
              <a:gd name="adj" fmla="val 11833"/>
            </a:avLst>
          </a:prstGeom>
          <a:gradFill rotWithShape="0">
            <a:gsLst>
              <a:gs pos="0">
                <a:srgbClr val="fefaf6"/>
              </a:gs>
              <a:gs pos="100000">
                <a:srgbClr val="eed18e"/>
              </a:gs>
            </a:gsLst>
            <a:path path="circle"/>
          </a:gradFill>
          <a:ln cap="rnd" w="7200">
            <a:solidFill>
              <a:schemeClr val="bg2">
                <a:shade val="60000"/>
                <a:satMod val="220000"/>
                <a:alpha val="100000"/>
              </a:schemeClr>
            </a:solidFill>
            <a:round/>
          </a:ln>
          <a:effectLst>
            <a:outerShdw algn="tl" blurRad="12700" dir="4557825" dist="14843"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51" name="CustomShape 4"/>
          <p:cNvSpPr/>
          <p:nvPr/>
        </p:nvSpPr>
        <p:spPr>
          <a:xfrm>
            <a:off x="1013040" y="0"/>
            <a:ext cx="8130600" cy="6857640"/>
          </a:xfrm>
          <a:prstGeom prst="rect">
            <a:avLst/>
          </a:prstGeom>
          <a:solidFill>
            <a:schemeClr val="bg1"/>
          </a:solidFill>
          <a:ln>
            <a:noFill/>
          </a:ln>
          <a:effectLst>
            <a:outerShdw blurRad="63500" dir="5400000" dist="25560" rotWithShape="0">
              <a:srgbClr val="000000">
                <a:alpha val="44000"/>
              </a:srgbClr>
            </a:outerShdw>
          </a:effectLst>
        </p:spPr>
        <p:style>
          <a:lnRef idx="3">
            <a:schemeClr val="lt1"/>
          </a:lnRef>
          <a:fillRef idx="1">
            <a:schemeClr val="accent1"/>
          </a:fillRef>
          <a:effectRef idx="1">
            <a:schemeClr val="accent1"/>
          </a:effectRef>
          <a:fontRef idx="minor"/>
        </p:style>
      </p:sp>
      <p:sp>
        <p:nvSpPr>
          <p:cNvPr id="52" name="CustomShape 5"/>
          <p:cNvSpPr/>
          <p:nvPr/>
        </p:nvSpPr>
        <p:spPr>
          <a:xfrm>
            <a:off x="1014840" y="0"/>
            <a:ext cx="72720" cy="685764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3" name="PlaceHolder 6"/>
          <p:cNvSpPr>
            <a:spLocks noGrp="1"/>
          </p:cNvSpPr>
          <p:nvPr>
            <p:ph type="title"/>
          </p:nvPr>
        </p:nvSpPr>
        <p:spPr>
          <a:xfrm>
            <a:off x="1435680" y="274680"/>
            <a:ext cx="7497720" cy="1142640"/>
          </a:xfrm>
          <a:prstGeom prst="rect">
            <a:avLst/>
          </a:prstGeom>
        </p:spPr>
        <p:txBody>
          <a:bodyPr lIns="90000" rIns="90000" tIns="45000" bIns="45000" anchor="ctr">
            <a:noAutofit/>
          </a:bodyPr>
          <a:p>
            <a:pPr>
              <a:lnSpc>
                <a:spcPct val="100000"/>
              </a:lnSpc>
            </a:pPr>
            <a:r>
              <a:rPr b="0" lang="en-US" sz="4300" spc="-1" strike="noStrike">
                <a:solidFill>
                  <a:srgbClr val="572314"/>
                </a:solidFill>
                <a:latin typeface="Gill Sans MT"/>
              </a:rPr>
              <a:t>Click to edit Master title style</a:t>
            </a:r>
            <a:endParaRPr b="0" lang="en-US" sz="4300" spc="-1" strike="noStrike">
              <a:solidFill>
                <a:srgbClr val="000000"/>
              </a:solidFill>
              <a:latin typeface="Gill Sans MT"/>
            </a:endParaRPr>
          </a:p>
        </p:txBody>
      </p:sp>
      <p:sp>
        <p:nvSpPr>
          <p:cNvPr id="54" name="PlaceHolder 7"/>
          <p:cNvSpPr>
            <a:spLocks noGrp="1"/>
          </p:cNvSpPr>
          <p:nvPr>
            <p:ph type="body"/>
          </p:nvPr>
        </p:nvSpPr>
        <p:spPr>
          <a:xfrm>
            <a:off x="1435680" y="1447920"/>
            <a:ext cx="7497720" cy="4800240"/>
          </a:xfrm>
          <a:prstGeom prst="rect">
            <a:avLst/>
          </a:prstGeom>
        </p:spPr>
        <p:txBody>
          <a:bodyPr lIns="90000" rIns="90000" tIns="45000" bIns="45000">
            <a:no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Click to edit Master text styles</a:t>
            </a:r>
            <a:endParaRPr b="0" lang="en-US" sz="3200" spc="-1" strike="noStrike">
              <a:solidFill>
                <a:srgbClr val="000000"/>
              </a:solidFill>
              <a:latin typeface="Gill Sans MT"/>
            </a:endParaRPr>
          </a:p>
          <a:p>
            <a:pPr lvl="1" marL="640080" indent="-237240">
              <a:lnSpc>
                <a:spcPct val="100000"/>
              </a:lnSpc>
              <a:spcBef>
                <a:spcPts val="550"/>
              </a:spcBef>
              <a:buClr>
                <a:srgbClr val="3891a7"/>
              </a:buClr>
              <a:buFont typeface="Verdana"/>
              <a:buChar char="◦"/>
            </a:pPr>
            <a:r>
              <a:rPr b="0" lang="en-US" sz="2800" spc="-1" strike="noStrike">
                <a:solidFill>
                  <a:srgbClr val="000000"/>
                </a:solidFill>
                <a:latin typeface="Gill Sans MT"/>
              </a:rPr>
              <a:t>Second level</a:t>
            </a:r>
            <a:endParaRPr b="0" lang="en-US" sz="2800" spc="-1" strike="noStrike">
              <a:solidFill>
                <a:srgbClr val="000000"/>
              </a:solidFill>
              <a:latin typeface="Gill Sans MT"/>
            </a:endParaRPr>
          </a:p>
          <a:p>
            <a:pPr lvl="2" marL="887040" indent="-228240">
              <a:lnSpc>
                <a:spcPct val="100000"/>
              </a:lnSpc>
              <a:spcBef>
                <a:spcPts val="479"/>
              </a:spcBef>
              <a:buClr>
                <a:srgbClr val="feb80a"/>
              </a:buClr>
              <a:buFont typeface="Wingdings 2" charset="2"/>
              <a:buChar char=""/>
            </a:pPr>
            <a:r>
              <a:rPr b="0" lang="en-US" sz="2400" spc="-1" strike="noStrike">
                <a:solidFill>
                  <a:srgbClr val="000000"/>
                </a:solidFill>
                <a:latin typeface="Gill Sans MT"/>
              </a:rPr>
              <a:t>Third level</a:t>
            </a:r>
            <a:endParaRPr b="0" lang="en-US" sz="2400" spc="-1" strike="noStrike">
              <a:solidFill>
                <a:srgbClr val="000000"/>
              </a:solidFill>
              <a:latin typeface="Gill Sans MT"/>
            </a:endParaRPr>
          </a:p>
          <a:p>
            <a:pPr lvl="3" marL="1097280" indent="-173520">
              <a:lnSpc>
                <a:spcPct val="100000"/>
              </a:lnSpc>
              <a:spcBef>
                <a:spcPts val="400"/>
              </a:spcBef>
              <a:buClr>
                <a:srgbClr val="c32d2e"/>
              </a:buClr>
              <a:buFont typeface="Wingdings 2" charset="2"/>
              <a:buChar char=""/>
            </a:pPr>
            <a:r>
              <a:rPr b="0" lang="en-US" sz="2000" spc="-1" strike="noStrike">
                <a:solidFill>
                  <a:srgbClr val="000000"/>
                </a:solidFill>
                <a:latin typeface="Gill Sans MT"/>
              </a:rPr>
              <a:t>Fourth level</a:t>
            </a:r>
            <a:endParaRPr b="0" lang="en-US" sz="2000" spc="-1" strike="noStrike">
              <a:solidFill>
                <a:srgbClr val="000000"/>
              </a:solidFill>
              <a:latin typeface="Gill Sans MT"/>
            </a:endParaRPr>
          </a:p>
          <a:p>
            <a:pPr lvl="4" marL="1298520" indent="-182520">
              <a:lnSpc>
                <a:spcPct val="100000"/>
              </a:lnSpc>
              <a:spcBef>
                <a:spcPts val="400"/>
              </a:spcBef>
              <a:buClr>
                <a:srgbClr val="84aa33"/>
              </a:buClr>
              <a:buFont typeface="Wingdings 2" charset="2"/>
              <a:buChar char=""/>
            </a:pPr>
            <a:r>
              <a:rPr b="0" lang="en-US" sz="2000" spc="-1" strike="noStrike">
                <a:solidFill>
                  <a:srgbClr val="000000"/>
                </a:solidFill>
                <a:latin typeface="Gill Sans MT"/>
              </a:rPr>
              <a:t>Fifth level</a:t>
            </a:r>
            <a:endParaRPr b="0" lang="en-US" sz="2000" spc="-1" strike="noStrike">
              <a:solidFill>
                <a:srgbClr val="000000"/>
              </a:solidFill>
              <a:latin typeface="Gill Sans MT"/>
            </a:endParaRPr>
          </a:p>
        </p:txBody>
      </p:sp>
      <p:sp>
        <p:nvSpPr>
          <p:cNvPr id="55" name="PlaceHolder 8"/>
          <p:cNvSpPr>
            <a:spLocks noGrp="1"/>
          </p:cNvSpPr>
          <p:nvPr>
            <p:ph type="dt"/>
          </p:nvPr>
        </p:nvSpPr>
        <p:spPr>
          <a:xfrm>
            <a:off x="3581280" y="6305400"/>
            <a:ext cx="2133360" cy="475920"/>
          </a:xfrm>
          <a:prstGeom prst="rect">
            <a:avLst/>
          </a:prstGeom>
        </p:spPr>
        <p:txBody>
          <a:bodyPr lIns="90000" rIns="90000" tIns="45000" bIns="45000" anchor="b">
            <a:noAutofit/>
          </a:bodyPr>
          <a:p>
            <a:pPr algn="r">
              <a:lnSpc>
                <a:spcPct val="100000"/>
              </a:lnSpc>
            </a:pPr>
            <a:fld id="{703BD513-7573-41F6-B9F5-89864CBCA452}" type="datetime1">
              <a:rPr b="0" lang="en-US" sz="1200" spc="-1" strike="noStrike">
                <a:solidFill>
                  <a:srgbClr val="b5a989"/>
                </a:solidFill>
                <a:latin typeface="Gill Sans MT"/>
              </a:rPr>
              <a:t>03/17/2021</a:t>
            </a:fld>
            <a:endParaRPr b="0" lang="en-US" sz="1200" spc="-1" strike="noStrike">
              <a:latin typeface="Times New Roman"/>
            </a:endParaRPr>
          </a:p>
        </p:txBody>
      </p:sp>
      <p:sp>
        <p:nvSpPr>
          <p:cNvPr id="56" name="PlaceHolder 9"/>
          <p:cNvSpPr>
            <a:spLocks noGrp="1"/>
          </p:cNvSpPr>
          <p:nvPr>
            <p:ph type="ftr"/>
          </p:nvPr>
        </p:nvSpPr>
        <p:spPr>
          <a:xfrm>
            <a:off x="5715000" y="6305400"/>
            <a:ext cx="2895120" cy="475920"/>
          </a:xfrm>
          <a:prstGeom prst="rect">
            <a:avLst/>
          </a:prstGeom>
        </p:spPr>
        <p:txBody>
          <a:bodyPr lIns="90000" rIns="90000" tIns="45000" bIns="45000" anchor="b">
            <a:noAutofit/>
          </a:bodyPr>
          <a:p>
            <a:pPr>
              <a:lnSpc>
                <a:spcPct val="100000"/>
              </a:lnSpc>
            </a:pPr>
            <a:r>
              <a:rPr b="0" lang="en-US" sz="1200" spc="-1" strike="noStrike">
                <a:solidFill>
                  <a:srgbClr val="b5a989"/>
                </a:solidFill>
                <a:latin typeface="Gill Sans MT"/>
              </a:rPr>
              <a:t>GVHD: Trương Toàn Thịnh</a:t>
            </a:r>
            <a:endParaRPr b="0" lang="en-US" sz="1200" spc="-1" strike="noStrike">
              <a:latin typeface="Times New Roman"/>
            </a:endParaRPr>
          </a:p>
        </p:txBody>
      </p:sp>
      <p:sp>
        <p:nvSpPr>
          <p:cNvPr id="57" name="PlaceHolder 10"/>
          <p:cNvSpPr>
            <a:spLocks noGrp="1"/>
          </p:cNvSpPr>
          <p:nvPr>
            <p:ph type="sldNum"/>
          </p:nvPr>
        </p:nvSpPr>
        <p:spPr>
          <a:xfrm>
            <a:off x="8613720" y="6305400"/>
            <a:ext cx="456840" cy="475920"/>
          </a:xfrm>
          <a:prstGeom prst="rect">
            <a:avLst/>
          </a:prstGeom>
        </p:spPr>
        <p:txBody>
          <a:bodyPr lIns="90000" rIns="90000" tIns="45000" bIns="45000" anchor="b">
            <a:noAutofit/>
          </a:bodyPr>
          <a:p>
            <a:pPr algn="ctr">
              <a:lnSpc>
                <a:spcPct val="100000"/>
              </a:lnSpc>
            </a:pPr>
            <a:fld id="{C4CE89C4-3348-4AA3-A493-499EE52ECF0E}" type="slidenum">
              <a:rPr b="0" lang="en-US" sz="1200" spc="-1" strike="noStrike">
                <a:solidFill>
                  <a:srgbClr val="b5a989"/>
                </a:solidFill>
                <a:latin typeface="Gill Sans MT"/>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432440" y="360000"/>
            <a:ext cx="7406280" cy="1471680"/>
          </a:xfrm>
          <a:prstGeom prst="rect">
            <a:avLst/>
          </a:prstGeom>
          <a:noFill/>
          <a:ln>
            <a:noFill/>
          </a:ln>
        </p:spPr>
        <p:txBody>
          <a:bodyPr lIns="90000" rIns="90000" tIns="45000" bIns="45000" anchor="b">
            <a:normAutofit/>
          </a:bodyPr>
          <a:p>
            <a:pPr>
              <a:lnSpc>
                <a:spcPct val="100000"/>
              </a:lnSpc>
            </a:pPr>
            <a:r>
              <a:rPr b="0" lang="en-US" sz="4300" spc="-1" strike="noStrike">
                <a:solidFill>
                  <a:srgbClr val="572314"/>
                </a:solidFill>
                <a:latin typeface="Times New Roman"/>
              </a:rPr>
              <a:t>CHUỖI KÝ TỰ VÀ THUẬT TOÁN</a:t>
            </a:r>
            <a:endParaRPr b="0" lang="en-US" sz="4300" spc="-1" strike="noStrike">
              <a:solidFill>
                <a:srgbClr val="000000"/>
              </a:solidFill>
              <a:latin typeface="Gill Sans MT"/>
            </a:endParaRPr>
          </a:p>
        </p:txBody>
      </p:sp>
      <p:sp>
        <p:nvSpPr>
          <p:cNvPr id="101" name="TextShape 2"/>
          <p:cNvSpPr txBox="1"/>
          <p:nvPr/>
        </p:nvSpPr>
        <p:spPr>
          <a:xfrm>
            <a:off x="1432440" y="1850040"/>
            <a:ext cx="7406280" cy="1752120"/>
          </a:xfrm>
          <a:prstGeom prst="rect">
            <a:avLst/>
          </a:prstGeom>
          <a:noFill/>
          <a:ln>
            <a:noFill/>
          </a:ln>
        </p:spPr>
        <p:txBody>
          <a:bodyPr lIns="90000" rIns="90000" tIns="0" bIns="45000">
            <a:normAutofit/>
          </a:bodyPr>
          <a:p>
            <a:pPr marL="27360">
              <a:lnSpc>
                <a:spcPct val="100000"/>
              </a:lnSpc>
              <a:spcBef>
                <a:spcPts val="601"/>
              </a:spcBef>
            </a:pPr>
            <a:r>
              <a:rPr b="0" lang="en-US" sz="2600" spc="-1" strike="noStrike">
                <a:solidFill>
                  <a:srgbClr val="361309"/>
                </a:solidFill>
                <a:latin typeface="Times New Roman"/>
              </a:rPr>
              <a:t>KỸ THUẬT LẬP TRÌNH</a:t>
            </a:r>
            <a:endParaRPr b="0" lang="en-US" sz="2600" spc="-1" strike="noStrike">
              <a:latin typeface="Arial"/>
            </a:endParaRPr>
          </a:p>
          <a:p>
            <a:pPr marL="27360">
              <a:lnSpc>
                <a:spcPct val="100000"/>
              </a:lnSpc>
              <a:spcBef>
                <a:spcPts val="601"/>
              </a:spcBef>
            </a:pPr>
            <a:r>
              <a:rPr b="0" lang="en-US" sz="2600" spc="-1" strike="noStrike">
                <a:solidFill>
                  <a:srgbClr val="361309"/>
                </a:solidFill>
                <a:latin typeface="Times New Roman"/>
              </a:rPr>
              <a:t>GVHD: Trương Toàn Thịnh</a:t>
            </a:r>
            <a:endParaRPr b="0" lang="en-US" sz="2600" spc="-1" strike="noStrike">
              <a:latin typeface="Arial"/>
            </a:endParaRPr>
          </a:p>
        </p:txBody>
      </p:sp>
      <p:sp>
        <p:nvSpPr>
          <p:cNvPr id="10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DD884195-8C0D-4F8F-9D7B-50E969BAD49C}" type="slidenum">
              <a:rPr b="0" lang="en-US" sz="1200" spc="-1" strike="noStrike">
                <a:solidFill>
                  <a:srgbClr val="b5a989"/>
                </a:solidFill>
                <a:latin typeface="Gill Sans MT"/>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519" name="TextShape 2"/>
          <p:cNvSpPr txBox="1"/>
          <p:nvPr/>
        </p:nvSpPr>
        <p:spPr>
          <a:xfrm>
            <a:off x="1435680" y="1447920"/>
            <a:ext cx="7497720" cy="5409720"/>
          </a:xfrm>
          <a:prstGeom prst="rect">
            <a:avLst/>
          </a:prstGeom>
          <a:noFill/>
          <a:ln>
            <a:noFill/>
          </a:ln>
        </p:spPr>
        <p:txBody>
          <a:bodyPr lIns="90000" rIns="90000" tIns="45000" bIns="45000">
            <a:normAutofit fontScale="66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Sắp xếp danh sách mảng các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Có thể sử dụng kiểu &lt;string&gt; của C++</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main(){</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string</a:t>
            </a:r>
            <a:r>
              <a:rPr b="0" lang="en-US" sz="2000" spc="-1" strike="noStrike">
                <a:solidFill>
                  <a:srgbClr val="000000"/>
                </a:solidFill>
                <a:latin typeface="Times New Roman"/>
              </a:rPr>
              <a:t> a[] = {</a:t>
            </a:r>
            <a:r>
              <a:rPr b="0" lang="en-US" sz="2000" spc="-1" strike="noStrike">
                <a:solidFill>
                  <a:srgbClr val="c00000"/>
                </a:solidFill>
                <a:latin typeface="Times New Roman"/>
              </a:rPr>
              <a:t>“Xin chao”</a:t>
            </a:r>
            <a:r>
              <a:rPr b="0" lang="en-US" sz="2000" spc="-1" strike="noStrike">
                <a:solidFill>
                  <a:srgbClr val="000000"/>
                </a:solidFill>
                <a:latin typeface="Times New Roman"/>
              </a:rPr>
              <a:t>, </a:t>
            </a:r>
            <a:r>
              <a:rPr b="0" lang="en-US" sz="2000" spc="-1" strike="noStrike">
                <a:solidFill>
                  <a:srgbClr val="c00000"/>
                </a:solidFill>
                <a:latin typeface="Times New Roman"/>
              </a:rPr>
              <a:t>“Hello”</a:t>
            </a:r>
            <a:r>
              <a:rPr b="0" lang="en-US" sz="2000" spc="-1" strike="noStrike">
                <a:solidFill>
                  <a:srgbClr val="000000"/>
                </a:solidFill>
                <a:latin typeface="Times New Roman"/>
              </a:rPr>
              <a:t>, </a:t>
            </a:r>
            <a:r>
              <a:rPr b="0" lang="en-US" sz="2000" spc="-1" strike="noStrike">
                <a:solidFill>
                  <a:srgbClr val="c00000"/>
                </a:solidFill>
                <a:latin typeface="Times New Roman"/>
              </a:rPr>
              <a:t>“Bonjour”</a:t>
            </a:r>
            <a:r>
              <a:rPr b="0" lang="en-US" sz="2000" spc="-1" strike="noStrike">
                <a:solidFill>
                  <a:srgbClr val="000000"/>
                </a:solidFill>
                <a:latin typeface="Times New Roman"/>
              </a:rPr>
              <a:t>};</a:t>
            </a:r>
            <a:r>
              <a:rPr b="0" lang="en-US" sz="2000" spc="-1" strike="noStrike">
                <a:solidFill>
                  <a:srgbClr val="000000"/>
                </a:solidFill>
                <a:latin typeface="Times New Roman"/>
              </a:rPr>
              <a:t>	</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SortStringArray(a, 3);</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a:t>
            </a:r>
            <a:r>
              <a:rPr b="0" lang="en-US" sz="2000" spc="-1" strike="noStrike">
                <a:solidFill>
                  <a:srgbClr val="0070c0"/>
                </a:solidFill>
                <a:latin typeface="Times New Roman"/>
              </a:rPr>
              <a:t>int</a:t>
            </a:r>
            <a:r>
              <a:rPr b="0" lang="en-US" sz="2000" spc="-1" strike="noStrike">
                <a:solidFill>
                  <a:srgbClr val="000000"/>
                </a:solidFill>
                <a:latin typeface="Times New Roman"/>
              </a:rPr>
              <a:t> i = 0; i &lt; 3; i++) cout &lt;&lt; a[i] &lt;&lt; endl;</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SortStringArray(</a:t>
            </a:r>
            <a:r>
              <a:rPr b="0" lang="en-US" sz="2400" spc="-1" strike="noStrike">
                <a:solidFill>
                  <a:srgbClr val="0070c0"/>
                </a:solidFill>
                <a:latin typeface="Times New Roman"/>
              </a:rPr>
              <a:t>string</a:t>
            </a:r>
            <a:r>
              <a:rPr b="0" lang="en-US" sz="2400" spc="-1" strike="noStrike">
                <a:solidFill>
                  <a:srgbClr val="000000"/>
                </a:solidFill>
                <a:latin typeface="Times New Roman"/>
              </a:rPr>
              <a:t> strArr[], </a:t>
            </a:r>
            <a:r>
              <a:rPr b="0" lang="en-US" sz="2400" spc="-1" strike="noStrike">
                <a:solidFill>
                  <a:srgbClr val="0070c0"/>
                </a:solidFill>
                <a:latin typeface="Times New Roman"/>
              </a:rPr>
              <a:t>int</a:t>
            </a:r>
            <a:r>
              <a:rPr b="0" lang="en-US" sz="2400" spc="-1" strike="noStrike">
                <a:solidFill>
                  <a:srgbClr val="000000"/>
                </a:solidFill>
                <a:latin typeface="Times New Roman"/>
              </a:rPr>
              <a:t> n){</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a:t>
            </a:r>
            <a:r>
              <a:rPr b="0" lang="en-US" sz="2000" spc="-1" strike="noStrike">
                <a:solidFill>
                  <a:srgbClr val="0070c0"/>
                </a:solidFill>
                <a:latin typeface="Times New Roman"/>
              </a:rPr>
              <a:t>int</a:t>
            </a:r>
            <a:r>
              <a:rPr b="0" lang="en-US" sz="2000" spc="-1" strike="noStrike">
                <a:solidFill>
                  <a:srgbClr val="000000"/>
                </a:solidFill>
                <a:latin typeface="Times New Roman"/>
              </a:rPr>
              <a:t> i = 0; i &lt; n - 1;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a:t>
            </a:r>
            <a:r>
              <a:rPr b="0" lang="en-US" sz="2000" spc="-1" strike="noStrike">
                <a:solidFill>
                  <a:srgbClr val="0070c0"/>
                </a:solidFill>
                <a:latin typeface="Times New Roman"/>
              </a:rPr>
              <a:t>int</a:t>
            </a:r>
            <a:r>
              <a:rPr b="0" lang="en-US" sz="2000" spc="-1" strike="noStrike">
                <a:solidFill>
                  <a:srgbClr val="000000"/>
                </a:solidFill>
                <a:latin typeface="Times New Roman"/>
              </a:rPr>
              <a:t> j = i + 1; j &lt; n; j++){</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(strArr[i] &gt; strArr[j]){</a:t>
            </a:r>
            <a:endParaRPr b="0" lang="en-US" sz="2000" spc="-1" strike="noStrike">
              <a:solidFill>
                <a:srgbClr val="000000"/>
              </a:solidFill>
              <a:latin typeface="Gill Sans MT"/>
            </a:endParaRPr>
          </a:p>
          <a:p>
            <a:pPr lvl="6" marL="1719000" indent="-182520" algn="just">
              <a:lnSpc>
                <a:spcPct val="100000"/>
              </a:lnSpc>
              <a:spcBef>
                <a:spcPts val="400"/>
              </a:spcBef>
              <a:buClr>
                <a:srgbClr val="475a8d"/>
              </a:buClr>
              <a:buFont typeface="Wingdings 2" charset="2"/>
              <a:buChar char=""/>
            </a:pPr>
            <a:r>
              <a:rPr b="0" lang="en-US" sz="2000" spc="-1" strike="noStrike">
                <a:solidFill>
                  <a:srgbClr val="0070c0"/>
                </a:solidFill>
                <a:latin typeface="Times New Roman"/>
              </a:rPr>
              <a:t>string</a:t>
            </a:r>
            <a:r>
              <a:rPr b="0" lang="en-US" sz="2000" spc="-1" strike="noStrike">
                <a:solidFill>
                  <a:srgbClr val="000000"/>
                </a:solidFill>
                <a:latin typeface="Times New Roman"/>
              </a:rPr>
              <a:t> tmp = strArr[i];</a:t>
            </a:r>
            <a:endParaRPr b="0" lang="en-US" sz="2000" spc="-1" strike="noStrike">
              <a:solidFill>
                <a:srgbClr val="000000"/>
              </a:solidFill>
              <a:latin typeface="Gill Sans MT"/>
            </a:endParaRPr>
          </a:p>
          <a:p>
            <a:pPr lvl="6" marL="1719000" indent="-182520" algn="just">
              <a:lnSpc>
                <a:spcPct val="100000"/>
              </a:lnSpc>
              <a:spcBef>
                <a:spcPts val="400"/>
              </a:spcBef>
              <a:buClr>
                <a:srgbClr val="475a8d"/>
              </a:buClr>
              <a:buFont typeface="Wingdings 2" charset="2"/>
              <a:buChar char=""/>
            </a:pPr>
            <a:r>
              <a:rPr b="0" lang="en-US" sz="2000" spc="-1" strike="noStrike">
                <a:solidFill>
                  <a:srgbClr val="000000"/>
                </a:solidFill>
                <a:latin typeface="Times New Roman"/>
              </a:rPr>
              <a:t>strArr[i] = strArr[j];</a:t>
            </a:r>
            <a:endParaRPr b="0" lang="en-US" sz="2000" spc="-1" strike="noStrike">
              <a:solidFill>
                <a:srgbClr val="000000"/>
              </a:solidFill>
              <a:latin typeface="Gill Sans MT"/>
            </a:endParaRPr>
          </a:p>
          <a:p>
            <a:pPr lvl="6" marL="1719000" indent="-182520" algn="just">
              <a:lnSpc>
                <a:spcPct val="100000"/>
              </a:lnSpc>
              <a:spcBef>
                <a:spcPts val="400"/>
              </a:spcBef>
              <a:buClr>
                <a:srgbClr val="475a8d"/>
              </a:buClr>
              <a:buFont typeface="Wingdings 2" charset="2"/>
              <a:buChar char=""/>
            </a:pPr>
            <a:r>
              <a:rPr b="0" lang="en-US" sz="2000" spc="-1" strike="noStrike">
                <a:solidFill>
                  <a:srgbClr val="000000"/>
                </a:solidFill>
                <a:latin typeface="Times New Roman"/>
              </a:rPr>
              <a:t>strArr[j] = tmp;</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a:t>
            </a:r>
            <a:r>
              <a:rPr b="0" lang="en-US" sz="2000" spc="-1" strike="noStrike">
                <a:solidFill>
                  <a:srgbClr val="000000"/>
                </a:solidFill>
                <a:latin typeface="Times New Roman"/>
              </a:rPr>
              <a:t>	</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520"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DCEC429A-F5AB-4C02-91E7-386A45A29939}" type="slidenum">
              <a:rPr b="0" lang="en-US" sz="1200" spc="-1" strike="noStrike">
                <a:solidFill>
                  <a:srgbClr val="b5a989"/>
                </a:solidFill>
                <a:latin typeface="Gill Sans MT"/>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522" name="TextShape 2"/>
          <p:cNvSpPr txBox="1"/>
          <p:nvPr/>
        </p:nvSpPr>
        <p:spPr>
          <a:xfrm>
            <a:off x="1435680" y="1447920"/>
            <a:ext cx="7497720" cy="5135040"/>
          </a:xfrm>
          <a:prstGeom prst="rect">
            <a:avLst/>
          </a:prstGeom>
          <a:noFill/>
          <a:ln>
            <a:noFill/>
          </a:ln>
        </p:spPr>
        <p:txBody>
          <a:bodyPr lIns="90000" rIns="90000" tIns="45000" bIns="45000">
            <a:normAutofit fontScale="25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Sắp xếp mảng cấu trúc chứa chuỗi tĩnh</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r>
              <a:rPr b="0" lang="en-US" sz="2800" spc="-1" strike="noStrike">
                <a:solidFill>
                  <a:srgbClr val="0070c0"/>
                </a:solidFill>
                <a:latin typeface="Times New Roman"/>
              </a:rPr>
              <a:t>define</a:t>
            </a:r>
            <a:r>
              <a:rPr b="0" lang="en-US" sz="2800" spc="-1" strike="noStrike">
                <a:solidFill>
                  <a:srgbClr val="000000"/>
                </a:solidFill>
                <a:latin typeface="Times New Roman"/>
              </a:rPr>
              <a:t> MAX_LENGTH 8</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typedef struct</a:t>
            </a:r>
            <a:r>
              <a:rPr b="0" lang="en-US" sz="2800" spc="-1" strike="noStrike">
                <a:solidFill>
                  <a:srgbClr val="000000"/>
                </a:solidFill>
                <a:latin typeface="Times New Roman"/>
              </a:rPr>
              <a:t> {</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MaSo; </a:t>
            </a:r>
            <a:r>
              <a:rPr b="0" lang="en-US" sz="2400" spc="-1" strike="noStrike">
                <a:solidFill>
                  <a:srgbClr val="0070c0"/>
                </a:solidFill>
                <a:latin typeface="Times New Roman"/>
              </a:rPr>
              <a:t>char</a:t>
            </a:r>
            <a:r>
              <a:rPr b="0" lang="en-US" sz="2400" spc="-1" strike="noStrike">
                <a:solidFill>
                  <a:srgbClr val="000000"/>
                </a:solidFill>
                <a:latin typeface="Times New Roman"/>
              </a:rPr>
              <a:t> HoTen[MAX_LENGTH + 1]; </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float</a:t>
            </a:r>
            <a:r>
              <a:rPr b="0" lang="en-US" sz="2400" spc="-1" strike="noStrike">
                <a:solidFill>
                  <a:srgbClr val="000000"/>
                </a:solidFill>
                <a:latin typeface="Times New Roman"/>
              </a:rPr>
              <a:t> DTB;</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 SINHVIEN;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copySinhVien(SINHVIEN&amp; dest, SINHVIEN&amp; src){</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dest.MaSo = src.MaSo; dest.DTB = src.DTB;</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strcpy(dest.HoTen, src.HoTen);</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swapSinhVien(SINHVIEN&amp; sv1, SINHVIEN&amp; sv2){</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SINHVIEN tmp;</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copySinhVien(tmp, sv1); </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copySinhVien(sv1, sv2); </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copySinhVien(sv2, tmp);</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sortSinhVien(SINHVIEN sv[], int 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for</a:t>
            </a:r>
            <a:r>
              <a:rPr b="0" lang="en-US" sz="2400" spc="-1" strike="noStrike">
                <a:solidFill>
                  <a:srgbClr val="000000"/>
                </a:solidFill>
                <a:latin typeface="Times New Roman"/>
              </a:rPr>
              <a:t>(</a:t>
            </a:r>
            <a:r>
              <a:rPr b="0" lang="en-US" sz="2400" spc="-1" strike="noStrike">
                <a:solidFill>
                  <a:srgbClr val="0070c0"/>
                </a:solidFill>
                <a:latin typeface="Times New Roman"/>
              </a:rPr>
              <a:t>int</a:t>
            </a:r>
            <a:r>
              <a:rPr b="0" lang="en-US" sz="2400" spc="-1" strike="noStrike">
                <a:solidFill>
                  <a:srgbClr val="000000"/>
                </a:solidFill>
                <a:latin typeface="Times New Roman"/>
              </a:rPr>
              <a:t> i = 0; i &lt; n - 1; i++)</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a:t>
            </a:r>
            <a:r>
              <a:rPr b="0" lang="en-US" sz="2000" spc="-1" strike="noStrike">
                <a:solidFill>
                  <a:srgbClr val="0070c0"/>
                </a:solidFill>
                <a:latin typeface="Times New Roman"/>
              </a:rPr>
              <a:t>int</a:t>
            </a:r>
            <a:r>
              <a:rPr b="0" lang="en-US" sz="2000" spc="-1" strike="noStrike">
                <a:solidFill>
                  <a:srgbClr val="000000"/>
                </a:solidFill>
                <a:latin typeface="Times New Roman"/>
              </a:rPr>
              <a:t> j = i + 1; j &lt; n; j++)</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(strcmp(sv[i].HoTen, sv[j].HoTen) &lt; 0)</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0000"/>
                </a:solidFill>
                <a:latin typeface="Times New Roman"/>
              </a:rPr>
              <a:t>swapSinhVien(sv[i], sv[j]);</a:t>
            </a:r>
            <a:endParaRPr b="0" lang="en-US" sz="20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main(){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SINHVIEN a[3] = {{1, </a:t>
            </a:r>
            <a:r>
              <a:rPr b="0" lang="en-US" sz="2400" spc="-1" strike="noStrike">
                <a:solidFill>
                  <a:srgbClr val="c00000"/>
                </a:solidFill>
                <a:latin typeface="Times New Roman"/>
              </a:rPr>
              <a:t>"Le Thi A"</a:t>
            </a:r>
            <a:r>
              <a:rPr b="0" lang="en-US" sz="2400" spc="-1" strike="noStrike">
                <a:solidFill>
                  <a:srgbClr val="000000"/>
                </a:solidFill>
                <a:latin typeface="Times New Roman"/>
              </a:rPr>
              <a:t>, 8}, </a:t>
            </a:r>
            <a:endParaRPr b="0" lang="en-US" sz="2400" spc="-1" strike="noStrike">
              <a:solidFill>
                <a:srgbClr val="000000"/>
              </a:solidFill>
              <a:latin typeface="Gill Sans MT"/>
            </a:endParaRPr>
          </a:p>
          <a:p>
            <a:pPr marL="658440" algn="just">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{2, </a:t>
            </a:r>
            <a:r>
              <a:rPr b="0" lang="en-US" sz="2400" spc="-1" strike="noStrike">
                <a:solidFill>
                  <a:srgbClr val="c00000"/>
                </a:solidFill>
                <a:latin typeface="Times New Roman"/>
              </a:rPr>
              <a:t>"Le Thi B"</a:t>
            </a:r>
            <a:r>
              <a:rPr b="0" lang="en-US" sz="2400" spc="-1" strike="noStrike">
                <a:solidFill>
                  <a:srgbClr val="000000"/>
                </a:solidFill>
                <a:latin typeface="Times New Roman"/>
              </a:rPr>
              <a:t>, 7}, </a:t>
            </a:r>
            <a:endParaRPr b="0" lang="en-US" sz="2400" spc="-1" strike="noStrike">
              <a:solidFill>
                <a:srgbClr val="000000"/>
              </a:solidFill>
              <a:latin typeface="Gill Sans MT"/>
            </a:endParaRPr>
          </a:p>
          <a:p>
            <a:pPr marL="658440" algn="just">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{3, </a:t>
            </a:r>
            <a:r>
              <a:rPr b="0" lang="en-US" sz="2400" spc="-1" strike="noStrike">
                <a:solidFill>
                  <a:srgbClr val="c00000"/>
                </a:solidFill>
                <a:latin typeface="Times New Roman"/>
              </a:rPr>
              <a:t>"Le Thi C"</a:t>
            </a:r>
            <a:r>
              <a:rPr b="0" lang="en-US" sz="2400" spc="-1" strike="noStrike">
                <a:solidFill>
                  <a:srgbClr val="000000"/>
                </a:solidFill>
                <a:latin typeface="Times New Roman"/>
              </a:rPr>
              <a:t>, 9}};</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sortSinhVien(a, 3);</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523"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54C44949-F7ED-49A3-9F6F-95943ADEC31F}"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524" name="CustomShape 4"/>
          <p:cNvSpPr/>
          <p:nvPr/>
        </p:nvSpPr>
        <p:spPr>
          <a:xfrm>
            <a:off x="7304760" y="1594080"/>
            <a:ext cx="258120" cy="369000"/>
          </a:xfrm>
          <a:prstGeom prst="rect">
            <a:avLst/>
          </a:prstGeom>
          <a:ln>
            <a:round/>
          </a:ln>
        </p:spPr>
        <p:style>
          <a:lnRef idx="2">
            <a:schemeClr val="accent6"/>
          </a:lnRef>
          <a:fillRef idx="1">
            <a:schemeClr val="lt1"/>
          </a:fillRef>
          <a:effectRef idx="0">
            <a:schemeClr val="accent6"/>
          </a:effectRef>
          <a:fontRef idx="minor"/>
        </p:style>
      </p:sp>
      <p:sp>
        <p:nvSpPr>
          <p:cNvPr id="525" name="CustomShape 5"/>
          <p:cNvSpPr/>
          <p:nvPr/>
        </p:nvSpPr>
        <p:spPr>
          <a:xfrm>
            <a:off x="5236200" y="1594080"/>
            <a:ext cx="258120" cy="369000"/>
          </a:xfrm>
          <a:prstGeom prst="rect">
            <a:avLst/>
          </a:prstGeom>
          <a:ln>
            <a:round/>
          </a:ln>
        </p:spPr>
        <p:style>
          <a:lnRef idx="2">
            <a:schemeClr val="accent6"/>
          </a:lnRef>
          <a:fillRef idx="1">
            <a:schemeClr val="lt1"/>
          </a:fillRef>
          <a:effectRef idx="0">
            <a:schemeClr val="accent6"/>
          </a:effectRef>
          <a:fontRef idx="minor"/>
        </p:style>
      </p:sp>
      <p:sp>
        <p:nvSpPr>
          <p:cNvPr id="526" name="CustomShape 6"/>
          <p:cNvSpPr/>
          <p:nvPr/>
        </p:nvSpPr>
        <p:spPr>
          <a:xfrm>
            <a:off x="5497200" y="1594080"/>
            <a:ext cx="258120" cy="369000"/>
          </a:xfrm>
          <a:prstGeom prst="rect">
            <a:avLst/>
          </a:prstGeom>
          <a:ln>
            <a:round/>
          </a:ln>
        </p:spPr>
        <p:style>
          <a:lnRef idx="2">
            <a:schemeClr val="accent6"/>
          </a:lnRef>
          <a:fillRef idx="1">
            <a:schemeClr val="lt1"/>
          </a:fillRef>
          <a:effectRef idx="0">
            <a:schemeClr val="accent6"/>
          </a:effectRef>
          <a:fontRef idx="minor"/>
        </p:style>
      </p:sp>
      <p:sp>
        <p:nvSpPr>
          <p:cNvPr id="527" name="CustomShape 7"/>
          <p:cNvSpPr/>
          <p:nvPr/>
        </p:nvSpPr>
        <p:spPr>
          <a:xfrm>
            <a:off x="5758560" y="1594080"/>
            <a:ext cx="258120" cy="369000"/>
          </a:xfrm>
          <a:prstGeom prst="rect">
            <a:avLst/>
          </a:prstGeom>
          <a:ln>
            <a:round/>
          </a:ln>
        </p:spPr>
        <p:style>
          <a:lnRef idx="2">
            <a:schemeClr val="accent6"/>
          </a:lnRef>
          <a:fillRef idx="1">
            <a:schemeClr val="lt1"/>
          </a:fillRef>
          <a:effectRef idx="0">
            <a:schemeClr val="accent6"/>
          </a:effectRef>
          <a:fontRef idx="minor"/>
        </p:style>
      </p:sp>
      <p:sp>
        <p:nvSpPr>
          <p:cNvPr id="528" name="CustomShape 8"/>
          <p:cNvSpPr/>
          <p:nvPr/>
        </p:nvSpPr>
        <p:spPr>
          <a:xfrm>
            <a:off x="6008400" y="1594080"/>
            <a:ext cx="258120" cy="369000"/>
          </a:xfrm>
          <a:prstGeom prst="rect">
            <a:avLst/>
          </a:prstGeom>
          <a:ln>
            <a:round/>
          </a:ln>
        </p:spPr>
        <p:style>
          <a:lnRef idx="2">
            <a:schemeClr val="accent6"/>
          </a:lnRef>
          <a:fillRef idx="1">
            <a:schemeClr val="lt1"/>
          </a:fillRef>
          <a:effectRef idx="0">
            <a:schemeClr val="accent6"/>
          </a:effectRef>
          <a:fontRef idx="minor"/>
        </p:style>
      </p:sp>
      <p:sp>
        <p:nvSpPr>
          <p:cNvPr id="529" name="CustomShape 9"/>
          <p:cNvSpPr/>
          <p:nvPr/>
        </p:nvSpPr>
        <p:spPr>
          <a:xfrm>
            <a:off x="6270120" y="1594080"/>
            <a:ext cx="258120" cy="369000"/>
          </a:xfrm>
          <a:prstGeom prst="rect">
            <a:avLst/>
          </a:prstGeom>
          <a:ln>
            <a:round/>
          </a:ln>
        </p:spPr>
        <p:style>
          <a:lnRef idx="2">
            <a:schemeClr val="accent6"/>
          </a:lnRef>
          <a:fillRef idx="1">
            <a:schemeClr val="lt1"/>
          </a:fillRef>
          <a:effectRef idx="0">
            <a:schemeClr val="accent6"/>
          </a:effectRef>
          <a:fontRef idx="minor"/>
        </p:style>
      </p:sp>
      <p:sp>
        <p:nvSpPr>
          <p:cNvPr id="530" name="CustomShape 10"/>
          <p:cNvSpPr/>
          <p:nvPr/>
        </p:nvSpPr>
        <p:spPr>
          <a:xfrm>
            <a:off x="6531840" y="1594080"/>
            <a:ext cx="258120" cy="369000"/>
          </a:xfrm>
          <a:prstGeom prst="rect">
            <a:avLst/>
          </a:prstGeom>
          <a:ln>
            <a:round/>
          </a:ln>
        </p:spPr>
        <p:style>
          <a:lnRef idx="2">
            <a:schemeClr val="accent6"/>
          </a:lnRef>
          <a:fillRef idx="1">
            <a:schemeClr val="lt1"/>
          </a:fillRef>
          <a:effectRef idx="0">
            <a:schemeClr val="accent6"/>
          </a:effectRef>
          <a:fontRef idx="minor"/>
        </p:style>
      </p:sp>
      <p:sp>
        <p:nvSpPr>
          <p:cNvPr id="531" name="CustomShape 11"/>
          <p:cNvSpPr/>
          <p:nvPr/>
        </p:nvSpPr>
        <p:spPr>
          <a:xfrm>
            <a:off x="6792480" y="1594080"/>
            <a:ext cx="258120" cy="369000"/>
          </a:xfrm>
          <a:prstGeom prst="rect">
            <a:avLst/>
          </a:prstGeom>
          <a:ln>
            <a:round/>
          </a:ln>
        </p:spPr>
        <p:style>
          <a:lnRef idx="2">
            <a:schemeClr val="accent6"/>
          </a:lnRef>
          <a:fillRef idx="1">
            <a:schemeClr val="lt1"/>
          </a:fillRef>
          <a:effectRef idx="0">
            <a:schemeClr val="accent6"/>
          </a:effectRef>
          <a:fontRef idx="minor"/>
        </p:style>
      </p:sp>
      <p:sp>
        <p:nvSpPr>
          <p:cNvPr id="532" name="CustomShape 12"/>
          <p:cNvSpPr/>
          <p:nvPr/>
        </p:nvSpPr>
        <p:spPr>
          <a:xfrm>
            <a:off x="7043040" y="1594080"/>
            <a:ext cx="258120" cy="369000"/>
          </a:xfrm>
          <a:prstGeom prst="rect">
            <a:avLst/>
          </a:prstGeom>
          <a:ln>
            <a:round/>
          </a:ln>
        </p:spPr>
        <p:style>
          <a:lnRef idx="2">
            <a:schemeClr val="accent6"/>
          </a:lnRef>
          <a:fillRef idx="1">
            <a:schemeClr val="lt1"/>
          </a:fillRef>
          <a:effectRef idx="0">
            <a:schemeClr val="accent6"/>
          </a:effectRef>
          <a:fontRef idx="minor"/>
        </p:style>
      </p:sp>
      <p:sp>
        <p:nvSpPr>
          <p:cNvPr id="533" name="CustomShape 13"/>
          <p:cNvSpPr/>
          <p:nvPr/>
        </p:nvSpPr>
        <p:spPr>
          <a:xfrm>
            <a:off x="6506280" y="1137960"/>
            <a:ext cx="419760" cy="369000"/>
          </a:xfrm>
          <a:prstGeom prst="rect">
            <a:avLst/>
          </a:prstGeom>
          <a:ln>
            <a:prstDash val="dash"/>
            <a:round/>
          </a:ln>
        </p:spPr>
        <p:style>
          <a:lnRef idx="2">
            <a:schemeClr val="accent6"/>
          </a:lnRef>
          <a:fillRef idx="1">
            <a:schemeClr val="lt1"/>
          </a:fillRef>
          <a:effectRef idx="0">
            <a:schemeClr val="accent6"/>
          </a:effectRef>
          <a:fontRef idx="minor"/>
        </p:style>
      </p:sp>
      <p:sp>
        <p:nvSpPr>
          <p:cNvPr id="534" name="CustomShape 14"/>
          <p:cNvSpPr/>
          <p:nvPr/>
        </p:nvSpPr>
        <p:spPr>
          <a:xfrm>
            <a:off x="4594320" y="1389600"/>
            <a:ext cx="485640" cy="25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Times New Roman"/>
              </a:rPr>
              <a:t>&lt;10&gt;</a:t>
            </a:r>
            <a:endParaRPr b="0" lang="en-US" sz="1050" spc="-1" strike="noStrike">
              <a:latin typeface="Arial"/>
            </a:endParaRPr>
          </a:p>
        </p:txBody>
      </p:sp>
      <p:sp>
        <p:nvSpPr>
          <p:cNvPr id="535" name="CustomShape 15"/>
          <p:cNvSpPr/>
          <p:nvPr/>
        </p:nvSpPr>
        <p:spPr>
          <a:xfrm>
            <a:off x="5128920" y="1392480"/>
            <a:ext cx="485640" cy="25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Times New Roman"/>
              </a:rPr>
              <a:t>&lt;14&gt;</a:t>
            </a:r>
            <a:endParaRPr b="0" lang="en-US" sz="1050" spc="-1" strike="noStrike">
              <a:latin typeface="Arial"/>
            </a:endParaRPr>
          </a:p>
        </p:txBody>
      </p:sp>
      <p:sp>
        <p:nvSpPr>
          <p:cNvPr id="536" name="CustomShape 16"/>
          <p:cNvSpPr/>
          <p:nvPr/>
        </p:nvSpPr>
        <p:spPr>
          <a:xfrm>
            <a:off x="4695480" y="1594080"/>
            <a:ext cx="545760" cy="369000"/>
          </a:xfrm>
          <a:prstGeom prst="rect">
            <a:avLst/>
          </a:prstGeom>
          <a:ln>
            <a:round/>
          </a:ln>
        </p:spPr>
        <p:style>
          <a:lnRef idx="2">
            <a:schemeClr val="accent6"/>
          </a:lnRef>
          <a:fillRef idx="1">
            <a:schemeClr val="lt1"/>
          </a:fillRef>
          <a:effectRef idx="0">
            <a:schemeClr val="accent6"/>
          </a:effectRef>
          <a:fontRef idx="minor"/>
        </p:style>
      </p:sp>
      <p:sp>
        <p:nvSpPr>
          <p:cNvPr id="537" name="CustomShape 17"/>
          <p:cNvSpPr/>
          <p:nvPr/>
        </p:nvSpPr>
        <p:spPr>
          <a:xfrm>
            <a:off x="6486120" y="1200960"/>
            <a:ext cx="456840" cy="242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000000"/>
                </a:solidFill>
                <a:latin typeface="Times New Roman"/>
              </a:rPr>
              <a:t>&lt;14&gt;</a:t>
            </a:r>
            <a:endParaRPr b="0" lang="en-US" sz="1000" spc="-1" strike="noStrike">
              <a:latin typeface="Arial"/>
            </a:endParaRPr>
          </a:p>
        </p:txBody>
      </p:sp>
      <p:sp>
        <p:nvSpPr>
          <p:cNvPr id="538" name="CustomShape 18"/>
          <p:cNvSpPr/>
          <p:nvPr/>
        </p:nvSpPr>
        <p:spPr>
          <a:xfrm flipV="1" rot="10800000">
            <a:off x="6486120" y="1523160"/>
            <a:ext cx="870840" cy="19872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539" name="CustomShape 19"/>
          <p:cNvSpPr/>
          <p:nvPr/>
        </p:nvSpPr>
        <p:spPr>
          <a:xfrm>
            <a:off x="6457320" y="919800"/>
            <a:ext cx="513000" cy="25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Times New Roman"/>
              </a:rPr>
              <a:t>&lt;???&gt;</a:t>
            </a:r>
            <a:endParaRPr b="0" lang="en-US" sz="1050" spc="-1" strike="noStrike">
              <a:latin typeface="Arial"/>
            </a:endParaRPr>
          </a:p>
        </p:txBody>
      </p:sp>
      <p:sp>
        <p:nvSpPr>
          <p:cNvPr id="540" name="CustomShape 20"/>
          <p:cNvSpPr/>
          <p:nvPr/>
        </p:nvSpPr>
        <p:spPr>
          <a:xfrm>
            <a:off x="7563600" y="1594080"/>
            <a:ext cx="545760" cy="369000"/>
          </a:xfrm>
          <a:prstGeom prst="rect">
            <a:avLst/>
          </a:prstGeom>
          <a:ln>
            <a:round/>
          </a:ln>
        </p:spPr>
        <p:style>
          <a:lnRef idx="2">
            <a:schemeClr val="accent6"/>
          </a:lnRef>
          <a:fillRef idx="1">
            <a:schemeClr val="lt1"/>
          </a:fillRef>
          <a:effectRef idx="0">
            <a:schemeClr val="accent6"/>
          </a:effectRef>
          <a:fontRef idx="minor"/>
        </p:style>
      </p:sp>
      <p:sp>
        <p:nvSpPr>
          <p:cNvPr id="541" name="CustomShape 21"/>
          <p:cNvSpPr/>
          <p:nvPr/>
        </p:nvSpPr>
        <p:spPr>
          <a:xfrm>
            <a:off x="7473240" y="1392840"/>
            <a:ext cx="469800" cy="25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ff0000"/>
                </a:solidFill>
                <a:latin typeface="Times New Roman"/>
              </a:rPr>
              <a:t>&lt;23&gt;</a:t>
            </a:r>
            <a:endParaRPr b="0" lang="en-US" sz="1050" spc="-1" strike="noStrike">
              <a:latin typeface="Arial"/>
            </a:endParaRPr>
          </a:p>
        </p:txBody>
      </p:sp>
      <p:sp>
        <p:nvSpPr>
          <p:cNvPr id="542" name="CustomShape 22"/>
          <p:cNvSpPr/>
          <p:nvPr/>
        </p:nvSpPr>
        <p:spPr>
          <a:xfrm>
            <a:off x="4827960" y="1594080"/>
            <a:ext cx="299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p:txBody>
      </p:sp>
      <p:sp>
        <p:nvSpPr>
          <p:cNvPr id="543" name="CustomShape 23"/>
          <p:cNvSpPr/>
          <p:nvPr/>
        </p:nvSpPr>
        <p:spPr>
          <a:xfrm>
            <a:off x="7681320" y="1594080"/>
            <a:ext cx="299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p:txBody>
      </p:sp>
      <p:sp>
        <p:nvSpPr>
          <p:cNvPr id="544" name="CustomShape 24"/>
          <p:cNvSpPr/>
          <p:nvPr/>
        </p:nvSpPr>
        <p:spPr>
          <a:xfrm>
            <a:off x="5237640" y="1648080"/>
            <a:ext cx="27072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545" name="CustomShape 25"/>
          <p:cNvSpPr/>
          <p:nvPr/>
        </p:nvSpPr>
        <p:spPr>
          <a:xfrm>
            <a:off x="5499360" y="1648080"/>
            <a:ext cx="24696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546" name="CustomShape 26"/>
          <p:cNvSpPr/>
          <p:nvPr/>
        </p:nvSpPr>
        <p:spPr>
          <a:xfrm>
            <a:off x="6012720" y="1648080"/>
            <a:ext cx="27072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T</a:t>
            </a:r>
            <a:endParaRPr b="0" lang="en-US" sz="1100" spc="-1" strike="noStrike">
              <a:latin typeface="Arial"/>
            </a:endParaRPr>
          </a:p>
        </p:txBody>
      </p:sp>
      <p:sp>
        <p:nvSpPr>
          <p:cNvPr id="547" name="CustomShape 27"/>
          <p:cNvSpPr/>
          <p:nvPr/>
        </p:nvSpPr>
        <p:spPr>
          <a:xfrm>
            <a:off x="6282360" y="1648080"/>
            <a:ext cx="25488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548" name="CustomShape 28"/>
          <p:cNvSpPr/>
          <p:nvPr/>
        </p:nvSpPr>
        <p:spPr>
          <a:xfrm>
            <a:off x="6532560" y="1648080"/>
            <a:ext cx="22284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i</a:t>
            </a:r>
            <a:endParaRPr b="0" lang="en-US" sz="1100" spc="-1" strike="noStrike">
              <a:latin typeface="Arial"/>
            </a:endParaRPr>
          </a:p>
        </p:txBody>
      </p:sp>
      <p:sp>
        <p:nvSpPr>
          <p:cNvPr id="549" name="CustomShape 29"/>
          <p:cNvSpPr/>
          <p:nvPr/>
        </p:nvSpPr>
        <p:spPr>
          <a:xfrm>
            <a:off x="7028280" y="1648080"/>
            <a:ext cx="28692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A</a:t>
            </a:r>
            <a:endParaRPr b="0" lang="en-US" sz="1100" spc="-1" strike="noStrike">
              <a:latin typeface="Arial"/>
            </a:endParaRPr>
          </a:p>
        </p:txBody>
      </p:sp>
      <p:sp>
        <p:nvSpPr>
          <p:cNvPr id="550" name="CustomShape 30"/>
          <p:cNvSpPr/>
          <p:nvPr/>
        </p:nvSpPr>
        <p:spPr>
          <a:xfrm>
            <a:off x="7293600" y="1648080"/>
            <a:ext cx="25488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551" name="CustomShape 31"/>
          <p:cNvSpPr/>
          <p:nvPr/>
        </p:nvSpPr>
        <p:spPr>
          <a:xfrm>
            <a:off x="8261280" y="2839680"/>
            <a:ext cx="258120" cy="369000"/>
          </a:xfrm>
          <a:prstGeom prst="rect">
            <a:avLst/>
          </a:prstGeom>
          <a:ln>
            <a:round/>
          </a:ln>
        </p:spPr>
        <p:style>
          <a:lnRef idx="2">
            <a:schemeClr val="accent6"/>
          </a:lnRef>
          <a:fillRef idx="1">
            <a:schemeClr val="lt1"/>
          </a:fillRef>
          <a:effectRef idx="0">
            <a:schemeClr val="accent6"/>
          </a:effectRef>
          <a:fontRef idx="minor"/>
        </p:style>
      </p:sp>
      <p:sp>
        <p:nvSpPr>
          <p:cNvPr id="552" name="CustomShape 32"/>
          <p:cNvSpPr/>
          <p:nvPr/>
        </p:nvSpPr>
        <p:spPr>
          <a:xfrm>
            <a:off x="6192720" y="2839680"/>
            <a:ext cx="258120" cy="369000"/>
          </a:xfrm>
          <a:prstGeom prst="rect">
            <a:avLst/>
          </a:prstGeom>
          <a:ln>
            <a:round/>
          </a:ln>
        </p:spPr>
        <p:style>
          <a:lnRef idx="2">
            <a:schemeClr val="accent6"/>
          </a:lnRef>
          <a:fillRef idx="1">
            <a:schemeClr val="lt1"/>
          </a:fillRef>
          <a:effectRef idx="0">
            <a:schemeClr val="accent6"/>
          </a:effectRef>
          <a:fontRef idx="minor"/>
        </p:style>
      </p:sp>
      <p:sp>
        <p:nvSpPr>
          <p:cNvPr id="553" name="CustomShape 33"/>
          <p:cNvSpPr/>
          <p:nvPr/>
        </p:nvSpPr>
        <p:spPr>
          <a:xfrm>
            <a:off x="6453720" y="2839680"/>
            <a:ext cx="258120" cy="369000"/>
          </a:xfrm>
          <a:prstGeom prst="rect">
            <a:avLst/>
          </a:prstGeom>
          <a:ln>
            <a:round/>
          </a:ln>
        </p:spPr>
        <p:style>
          <a:lnRef idx="2">
            <a:schemeClr val="accent6"/>
          </a:lnRef>
          <a:fillRef idx="1">
            <a:schemeClr val="lt1"/>
          </a:fillRef>
          <a:effectRef idx="0">
            <a:schemeClr val="accent6"/>
          </a:effectRef>
          <a:fontRef idx="minor"/>
        </p:style>
      </p:sp>
      <p:sp>
        <p:nvSpPr>
          <p:cNvPr id="554" name="CustomShape 34"/>
          <p:cNvSpPr/>
          <p:nvPr/>
        </p:nvSpPr>
        <p:spPr>
          <a:xfrm>
            <a:off x="6715440" y="2839680"/>
            <a:ext cx="258120" cy="369000"/>
          </a:xfrm>
          <a:prstGeom prst="rect">
            <a:avLst/>
          </a:prstGeom>
          <a:ln>
            <a:round/>
          </a:ln>
        </p:spPr>
        <p:style>
          <a:lnRef idx="2">
            <a:schemeClr val="accent6"/>
          </a:lnRef>
          <a:fillRef idx="1">
            <a:schemeClr val="lt1"/>
          </a:fillRef>
          <a:effectRef idx="0">
            <a:schemeClr val="accent6"/>
          </a:effectRef>
          <a:fontRef idx="minor"/>
        </p:style>
      </p:sp>
      <p:sp>
        <p:nvSpPr>
          <p:cNvPr id="555" name="CustomShape 35"/>
          <p:cNvSpPr/>
          <p:nvPr/>
        </p:nvSpPr>
        <p:spPr>
          <a:xfrm>
            <a:off x="6964920" y="2839680"/>
            <a:ext cx="258120" cy="369000"/>
          </a:xfrm>
          <a:prstGeom prst="rect">
            <a:avLst/>
          </a:prstGeom>
          <a:ln>
            <a:round/>
          </a:ln>
        </p:spPr>
        <p:style>
          <a:lnRef idx="2">
            <a:schemeClr val="accent6"/>
          </a:lnRef>
          <a:fillRef idx="1">
            <a:schemeClr val="lt1"/>
          </a:fillRef>
          <a:effectRef idx="0">
            <a:schemeClr val="accent6"/>
          </a:effectRef>
          <a:fontRef idx="minor"/>
        </p:style>
      </p:sp>
      <p:sp>
        <p:nvSpPr>
          <p:cNvPr id="556" name="CustomShape 36"/>
          <p:cNvSpPr/>
          <p:nvPr/>
        </p:nvSpPr>
        <p:spPr>
          <a:xfrm>
            <a:off x="7226640" y="2839680"/>
            <a:ext cx="258120" cy="369000"/>
          </a:xfrm>
          <a:prstGeom prst="rect">
            <a:avLst/>
          </a:prstGeom>
          <a:ln>
            <a:round/>
          </a:ln>
        </p:spPr>
        <p:style>
          <a:lnRef idx="2">
            <a:schemeClr val="accent6"/>
          </a:lnRef>
          <a:fillRef idx="1">
            <a:schemeClr val="lt1"/>
          </a:fillRef>
          <a:effectRef idx="0">
            <a:schemeClr val="accent6"/>
          </a:effectRef>
          <a:fontRef idx="minor"/>
        </p:style>
      </p:sp>
      <p:sp>
        <p:nvSpPr>
          <p:cNvPr id="557" name="CustomShape 37"/>
          <p:cNvSpPr/>
          <p:nvPr/>
        </p:nvSpPr>
        <p:spPr>
          <a:xfrm>
            <a:off x="7488360" y="2839680"/>
            <a:ext cx="258120" cy="369000"/>
          </a:xfrm>
          <a:prstGeom prst="rect">
            <a:avLst/>
          </a:prstGeom>
          <a:ln>
            <a:round/>
          </a:ln>
        </p:spPr>
        <p:style>
          <a:lnRef idx="2">
            <a:schemeClr val="accent6"/>
          </a:lnRef>
          <a:fillRef idx="1">
            <a:schemeClr val="lt1"/>
          </a:fillRef>
          <a:effectRef idx="0">
            <a:schemeClr val="accent6"/>
          </a:effectRef>
          <a:fontRef idx="minor"/>
        </p:style>
      </p:sp>
      <p:sp>
        <p:nvSpPr>
          <p:cNvPr id="558" name="CustomShape 38"/>
          <p:cNvSpPr/>
          <p:nvPr/>
        </p:nvSpPr>
        <p:spPr>
          <a:xfrm>
            <a:off x="7749000" y="2839680"/>
            <a:ext cx="258120" cy="369000"/>
          </a:xfrm>
          <a:prstGeom prst="rect">
            <a:avLst/>
          </a:prstGeom>
          <a:ln>
            <a:round/>
          </a:ln>
        </p:spPr>
        <p:style>
          <a:lnRef idx="2">
            <a:schemeClr val="accent6"/>
          </a:lnRef>
          <a:fillRef idx="1">
            <a:schemeClr val="lt1"/>
          </a:fillRef>
          <a:effectRef idx="0">
            <a:schemeClr val="accent6"/>
          </a:effectRef>
          <a:fontRef idx="minor"/>
        </p:style>
      </p:sp>
      <p:sp>
        <p:nvSpPr>
          <p:cNvPr id="559" name="CustomShape 39"/>
          <p:cNvSpPr/>
          <p:nvPr/>
        </p:nvSpPr>
        <p:spPr>
          <a:xfrm>
            <a:off x="7999560" y="2839680"/>
            <a:ext cx="258120" cy="369000"/>
          </a:xfrm>
          <a:prstGeom prst="rect">
            <a:avLst/>
          </a:prstGeom>
          <a:ln>
            <a:round/>
          </a:ln>
        </p:spPr>
        <p:style>
          <a:lnRef idx="2">
            <a:schemeClr val="accent6"/>
          </a:lnRef>
          <a:fillRef idx="1">
            <a:schemeClr val="lt1"/>
          </a:fillRef>
          <a:effectRef idx="0">
            <a:schemeClr val="accent6"/>
          </a:effectRef>
          <a:fontRef idx="minor"/>
        </p:style>
      </p:sp>
      <p:sp>
        <p:nvSpPr>
          <p:cNvPr id="560" name="CustomShape 40"/>
          <p:cNvSpPr/>
          <p:nvPr/>
        </p:nvSpPr>
        <p:spPr>
          <a:xfrm>
            <a:off x="6573960" y="2312280"/>
            <a:ext cx="419760" cy="369000"/>
          </a:xfrm>
          <a:prstGeom prst="rect">
            <a:avLst/>
          </a:prstGeom>
          <a:ln>
            <a:prstDash val="dash"/>
            <a:round/>
          </a:ln>
        </p:spPr>
        <p:style>
          <a:lnRef idx="2">
            <a:schemeClr val="accent6"/>
          </a:lnRef>
          <a:fillRef idx="1">
            <a:schemeClr val="lt1"/>
          </a:fillRef>
          <a:effectRef idx="0">
            <a:schemeClr val="accent6"/>
          </a:effectRef>
          <a:fontRef idx="minor"/>
        </p:style>
      </p:sp>
      <p:sp>
        <p:nvSpPr>
          <p:cNvPr id="561" name="CustomShape 41"/>
          <p:cNvSpPr/>
          <p:nvPr/>
        </p:nvSpPr>
        <p:spPr>
          <a:xfrm>
            <a:off x="5553720" y="2635200"/>
            <a:ext cx="46440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ff0000"/>
                </a:solidFill>
                <a:latin typeface="Times New Roman"/>
              </a:rPr>
              <a:t>&lt;27&gt;</a:t>
            </a:r>
            <a:endParaRPr b="0" lang="en-US" sz="1050" spc="-1" strike="noStrike">
              <a:latin typeface="Arial"/>
            </a:endParaRPr>
          </a:p>
        </p:txBody>
      </p:sp>
      <p:sp>
        <p:nvSpPr>
          <p:cNvPr id="562" name="CustomShape 42"/>
          <p:cNvSpPr/>
          <p:nvPr/>
        </p:nvSpPr>
        <p:spPr>
          <a:xfrm>
            <a:off x="6087960" y="2638080"/>
            <a:ext cx="46440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&lt;31&gt;</a:t>
            </a:r>
            <a:endParaRPr b="0" lang="en-US" sz="1050" spc="-1" strike="noStrike">
              <a:latin typeface="Arial"/>
            </a:endParaRPr>
          </a:p>
        </p:txBody>
      </p:sp>
      <p:sp>
        <p:nvSpPr>
          <p:cNvPr id="563" name="CustomShape 43"/>
          <p:cNvSpPr/>
          <p:nvPr/>
        </p:nvSpPr>
        <p:spPr>
          <a:xfrm>
            <a:off x="5652360" y="2839680"/>
            <a:ext cx="545760" cy="369000"/>
          </a:xfrm>
          <a:prstGeom prst="rect">
            <a:avLst/>
          </a:prstGeom>
          <a:ln>
            <a:round/>
          </a:ln>
        </p:spPr>
        <p:style>
          <a:lnRef idx="2">
            <a:schemeClr val="accent6"/>
          </a:lnRef>
          <a:fillRef idx="1">
            <a:schemeClr val="lt1"/>
          </a:fillRef>
          <a:effectRef idx="0">
            <a:schemeClr val="accent6"/>
          </a:effectRef>
          <a:fontRef idx="minor"/>
        </p:style>
      </p:sp>
      <p:sp>
        <p:nvSpPr>
          <p:cNvPr id="564" name="CustomShape 44"/>
          <p:cNvSpPr/>
          <p:nvPr/>
        </p:nvSpPr>
        <p:spPr>
          <a:xfrm>
            <a:off x="6555960" y="2374920"/>
            <a:ext cx="45252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&lt;31&gt;</a:t>
            </a:r>
            <a:endParaRPr b="0" lang="en-US" sz="1000" spc="-1" strike="noStrike">
              <a:latin typeface="Arial"/>
            </a:endParaRPr>
          </a:p>
        </p:txBody>
      </p:sp>
      <p:sp>
        <p:nvSpPr>
          <p:cNvPr id="565" name="CustomShape 45"/>
          <p:cNvSpPr/>
          <p:nvPr/>
        </p:nvSpPr>
        <p:spPr>
          <a:xfrm flipV="1" rot="10800000">
            <a:off x="6553800" y="2637360"/>
            <a:ext cx="232920" cy="13932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566" name="CustomShape 46"/>
          <p:cNvSpPr/>
          <p:nvPr/>
        </p:nvSpPr>
        <p:spPr>
          <a:xfrm>
            <a:off x="6526800" y="2093760"/>
            <a:ext cx="50868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&lt;???&gt;</a:t>
            </a:r>
            <a:endParaRPr b="0" lang="en-US" sz="1050" spc="-1" strike="noStrike">
              <a:latin typeface="Arial"/>
            </a:endParaRPr>
          </a:p>
        </p:txBody>
      </p:sp>
      <p:sp>
        <p:nvSpPr>
          <p:cNvPr id="567" name="CustomShape 47"/>
          <p:cNvSpPr/>
          <p:nvPr/>
        </p:nvSpPr>
        <p:spPr>
          <a:xfrm>
            <a:off x="8520120" y="2839680"/>
            <a:ext cx="545760" cy="369000"/>
          </a:xfrm>
          <a:prstGeom prst="rect">
            <a:avLst/>
          </a:prstGeom>
          <a:ln>
            <a:round/>
          </a:ln>
        </p:spPr>
        <p:style>
          <a:lnRef idx="2">
            <a:schemeClr val="accent6"/>
          </a:lnRef>
          <a:fillRef idx="1">
            <a:schemeClr val="lt1"/>
          </a:fillRef>
          <a:effectRef idx="0">
            <a:schemeClr val="accent6"/>
          </a:effectRef>
          <a:fontRef idx="minor"/>
        </p:style>
      </p:sp>
      <p:sp>
        <p:nvSpPr>
          <p:cNvPr id="568" name="CustomShape 48"/>
          <p:cNvSpPr/>
          <p:nvPr/>
        </p:nvSpPr>
        <p:spPr>
          <a:xfrm>
            <a:off x="8432280" y="2638440"/>
            <a:ext cx="46440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ff0000"/>
                </a:solidFill>
                <a:latin typeface="Times New Roman"/>
              </a:rPr>
              <a:t>&lt;40&gt;</a:t>
            </a:r>
            <a:endParaRPr b="0" lang="en-US" sz="1050" spc="-1" strike="noStrike">
              <a:latin typeface="Arial"/>
            </a:endParaRPr>
          </a:p>
        </p:txBody>
      </p:sp>
      <p:sp>
        <p:nvSpPr>
          <p:cNvPr id="569" name="CustomShape 49"/>
          <p:cNvSpPr/>
          <p:nvPr/>
        </p:nvSpPr>
        <p:spPr>
          <a:xfrm>
            <a:off x="5786640" y="283968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p:txBody>
      </p:sp>
      <p:sp>
        <p:nvSpPr>
          <p:cNvPr id="570" name="CustomShape 50"/>
          <p:cNvSpPr/>
          <p:nvPr/>
        </p:nvSpPr>
        <p:spPr>
          <a:xfrm>
            <a:off x="8640000" y="283968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p:txBody>
      </p:sp>
      <p:sp>
        <p:nvSpPr>
          <p:cNvPr id="571" name="CustomShape 51"/>
          <p:cNvSpPr/>
          <p:nvPr/>
        </p:nvSpPr>
        <p:spPr>
          <a:xfrm>
            <a:off x="6196320" y="2893680"/>
            <a:ext cx="26640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572" name="CustomShape 52"/>
          <p:cNvSpPr/>
          <p:nvPr/>
        </p:nvSpPr>
        <p:spPr>
          <a:xfrm>
            <a:off x="6457320" y="289368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573" name="CustomShape 53"/>
          <p:cNvSpPr/>
          <p:nvPr/>
        </p:nvSpPr>
        <p:spPr>
          <a:xfrm>
            <a:off x="6971400" y="2893680"/>
            <a:ext cx="26640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T</a:t>
            </a:r>
            <a:endParaRPr b="0" lang="en-US" sz="1100" spc="-1" strike="noStrike">
              <a:latin typeface="Arial"/>
            </a:endParaRPr>
          </a:p>
        </p:txBody>
      </p:sp>
      <p:sp>
        <p:nvSpPr>
          <p:cNvPr id="574" name="CustomShape 54"/>
          <p:cNvSpPr/>
          <p:nvPr/>
        </p:nvSpPr>
        <p:spPr>
          <a:xfrm>
            <a:off x="7240680" y="289368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575" name="CustomShape 55"/>
          <p:cNvSpPr/>
          <p:nvPr/>
        </p:nvSpPr>
        <p:spPr>
          <a:xfrm>
            <a:off x="7490160" y="289368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i</a:t>
            </a:r>
            <a:endParaRPr b="0" lang="en-US" sz="1100" spc="-1" strike="noStrike">
              <a:latin typeface="Arial"/>
            </a:endParaRPr>
          </a:p>
        </p:txBody>
      </p:sp>
      <p:sp>
        <p:nvSpPr>
          <p:cNvPr id="576" name="CustomShape 56"/>
          <p:cNvSpPr/>
          <p:nvPr/>
        </p:nvSpPr>
        <p:spPr>
          <a:xfrm>
            <a:off x="7991280" y="289368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B</a:t>
            </a:r>
            <a:endParaRPr b="0" lang="en-US" sz="1100" spc="-1" strike="noStrike">
              <a:latin typeface="Arial"/>
            </a:endParaRPr>
          </a:p>
        </p:txBody>
      </p:sp>
      <p:sp>
        <p:nvSpPr>
          <p:cNvPr id="577" name="CustomShape 57"/>
          <p:cNvSpPr/>
          <p:nvPr/>
        </p:nvSpPr>
        <p:spPr>
          <a:xfrm>
            <a:off x="8251920" y="289368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578" name="CustomShape 58"/>
          <p:cNvSpPr/>
          <p:nvPr/>
        </p:nvSpPr>
        <p:spPr>
          <a:xfrm>
            <a:off x="8272800" y="4050360"/>
            <a:ext cx="258120" cy="369000"/>
          </a:xfrm>
          <a:prstGeom prst="rect">
            <a:avLst/>
          </a:prstGeom>
          <a:ln>
            <a:round/>
          </a:ln>
        </p:spPr>
        <p:style>
          <a:lnRef idx="2">
            <a:schemeClr val="accent6"/>
          </a:lnRef>
          <a:fillRef idx="1">
            <a:schemeClr val="lt1"/>
          </a:fillRef>
          <a:effectRef idx="0">
            <a:schemeClr val="accent6"/>
          </a:effectRef>
          <a:fontRef idx="minor"/>
        </p:style>
      </p:sp>
      <p:sp>
        <p:nvSpPr>
          <p:cNvPr id="579" name="CustomShape 59"/>
          <p:cNvSpPr/>
          <p:nvPr/>
        </p:nvSpPr>
        <p:spPr>
          <a:xfrm>
            <a:off x="6204600" y="4050360"/>
            <a:ext cx="258120" cy="369000"/>
          </a:xfrm>
          <a:prstGeom prst="rect">
            <a:avLst/>
          </a:prstGeom>
          <a:ln>
            <a:round/>
          </a:ln>
        </p:spPr>
        <p:style>
          <a:lnRef idx="2">
            <a:schemeClr val="accent6"/>
          </a:lnRef>
          <a:fillRef idx="1">
            <a:schemeClr val="lt1"/>
          </a:fillRef>
          <a:effectRef idx="0">
            <a:schemeClr val="accent6"/>
          </a:effectRef>
          <a:fontRef idx="minor"/>
        </p:style>
      </p:sp>
      <p:sp>
        <p:nvSpPr>
          <p:cNvPr id="580" name="CustomShape 60"/>
          <p:cNvSpPr/>
          <p:nvPr/>
        </p:nvSpPr>
        <p:spPr>
          <a:xfrm>
            <a:off x="6465240" y="4050360"/>
            <a:ext cx="258120" cy="369000"/>
          </a:xfrm>
          <a:prstGeom prst="rect">
            <a:avLst/>
          </a:prstGeom>
          <a:ln>
            <a:round/>
          </a:ln>
        </p:spPr>
        <p:style>
          <a:lnRef idx="2">
            <a:schemeClr val="accent6"/>
          </a:lnRef>
          <a:fillRef idx="1">
            <a:schemeClr val="lt1"/>
          </a:fillRef>
          <a:effectRef idx="0">
            <a:schemeClr val="accent6"/>
          </a:effectRef>
          <a:fontRef idx="minor"/>
        </p:style>
      </p:sp>
      <p:sp>
        <p:nvSpPr>
          <p:cNvPr id="581" name="CustomShape 61"/>
          <p:cNvSpPr/>
          <p:nvPr/>
        </p:nvSpPr>
        <p:spPr>
          <a:xfrm>
            <a:off x="6726960" y="4050360"/>
            <a:ext cx="258120" cy="369000"/>
          </a:xfrm>
          <a:prstGeom prst="rect">
            <a:avLst/>
          </a:prstGeom>
          <a:ln>
            <a:round/>
          </a:ln>
        </p:spPr>
        <p:style>
          <a:lnRef idx="2">
            <a:schemeClr val="accent6"/>
          </a:lnRef>
          <a:fillRef idx="1">
            <a:schemeClr val="lt1"/>
          </a:fillRef>
          <a:effectRef idx="0">
            <a:schemeClr val="accent6"/>
          </a:effectRef>
          <a:fontRef idx="minor"/>
        </p:style>
      </p:sp>
      <p:sp>
        <p:nvSpPr>
          <p:cNvPr id="582" name="CustomShape 62"/>
          <p:cNvSpPr/>
          <p:nvPr/>
        </p:nvSpPr>
        <p:spPr>
          <a:xfrm>
            <a:off x="6976440" y="4050360"/>
            <a:ext cx="258120" cy="369000"/>
          </a:xfrm>
          <a:prstGeom prst="rect">
            <a:avLst/>
          </a:prstGeom>
          <a:ln>
            <a:round/>
          </a:ln>
        </p:spPr>
        <p:style>
          <a:lnRef idx="2">
            <a:schemeClr val="accent6"/>
          </a:lnRef>
          <a:fillRef idx="1">
            <a:schemeClr val="lt1"/>
          </a:fillRef>
          <a:effectRef idx="0">
            <a:schemeClr val="accent6"/>
          </a:effectRef>
          <a:fontRef idx="minor"/>
        </p:style>
      </p:sp>
      <p:sp>
        <p:nvSpPr>
          <p:cNvPr id="583" name="CustomShape 63"/>
          <p:cNvSpPr/>
          <p:nvPr/>
        </p:nvSpPr>
        <p:spPr>
          <a:xfrm>
            <a:off x="7238160" y="4050360"/>
            <a:ext cx="258120" cy="369000"/>
          </a:xfrm>
          <a:prstGeom prst="rect">
            <a:avLst/>
          </a:prstGeom>
          <a:ln>
            <a:round/>
          </a:ln>
        </p:spPr>
        <p:style>
          <a:lnRef idx="2">
            <a:schemeClr val="accent6"/>
          </a:lnRef>
          <a:fillRef idx="1">
            <a:schemeClr val="lt1"/>
          </a:fillRef>
          <a:effectRef idx="0">
            <a:schemeClr val="accent6"/>
          </a:effectRef>
          <a:fontRef idx="minor"/>
        </p:style>
      </p:sp>
      <p:sp>
        <p:nvSpPr>
          <p:cNvPr id="584" name="CustomShape 64"/>
          <p:cNvSpPr/>
          <p:nvPr/>
        </p:nvSpPr>
        <p:spPr>
          <a:xfrm>
            <a:off x="7499880" y="4050360"/>
            <a:ext cx="258120" cy="369000"/>
          </a:xfrm>
          <a:prstGeom prst="rect">
            <a:avLst/>
          </a:prstGeom>
          <a:ln>
            <a:round/>
          </a:ln>
        </p:spPr>
        <p:style>
          <a:lnRef idx="2">
            <a:schemeClr val="accent6"/>
          </a:lnRef>
          <a:fillRef idx="1">
            <a:schemeClr val="lt1"/>
          </a:fillRef>
          <a:effectRef idx="0">
            <a:schemeClr val="accent6"/>
          </a:effectRef>
          <a:fontRef idx="minor"/>
        </p:style>
      </p:sp>
      <p:sp>
        <p:nvSpPr>
          <p:cNvPr id="585" name="CustomShape 65"/>
          <p:cNvSpPr/>
          <p:nvPr/>
        </p:nvSpPr>
        <p:spPr>
          <a:xfrm>
            <a:off x="7760520" y="4050360"/>
            <a:ext cx="258120" cy="369000"/>
          </a:xfrm>
          <a:prstGeom prst="rect">
            <a:avLst/>
          </a:prstGeom>
          <a:ln>
            <a:round/>
          </a:ln>
        </p:spPr>
        <p:style>
          <a:lnRef idx="2">
            <a:schemeClr val="accent6"/>
          </a:lnRef>
          <a:fillRef idx="1">
            <a:schemeClr val="lt1"/>
          </a:fillRef>
          <a:effectRef idx="0">
            <a:schemeClr val="accent6"/>
          </a:effectRef>
          <a:fontRef idx="minor"/>
        </p:style>
      </p:sp>
      <p:sp>
        <p:nvSpPr>
          <p:cNvPr id="586" name="CustomShape 66"/>
          <p:cNvSpPr/>
          <p:nvPr/>
        </p:nvSpPr>
        <p:spPr>
          <a:xfrm>
            <a:off x="8011080" y="4050360"/>
            <a:ext cx="258120" cy="369000"/>
          </a:xfrm>
          <a:prstGeom prst="rect">
            <a:avLst/>
          </a:prstGeom>
          <a:ln>
            <a:round/>
          </a:ln>
        </p:spPr>
        <p:style>
          <a:lnRef idx="2">
            <a:schemeClr val="accent6"/>
          </a:lnRef>
          <a:fillRef idx="1">
            <a:schemeClr val="lt1"/>
          </a:fillRef>
          <a:effectRef idx="0">
            <a:schemeClr val="accent6"/>
          </a:effectRef>
          <a:fontRef idx="minor"/>
        </p:style>
      </p:sp>
      <p:sp>
        <p:nvSpPr>
          <p:cNvPr id="587" name="CustomShape 67"/>
          <p:cNvSpPr/>
          <p:nvPr/>
        </p:nvSpPr>
        <p:spPr>
          <a:xfrm>
            <a:off x="6585480" y="3522600"/>
            <a:ext cx="419760" cy="369000"/>
          </a:xfrm>
          <a:prstGeom prst="rect">
            <a:avLst/>
          </a:prstGeom>
          <a:ln>
            <a:prstDash val="dash"/>
            <a:round/>
          </a:ln>
        </p:spPr>
        <p:style>
          <a:lnRef idx="2">
            <a:schemeClr val="accent6"/>
          </a:lnRef>
          <a:fillRef idx="1">
            <a:schemeClr val="lt1"/>
          </a:fillRef>
          <a:effectRef idx="0">
            <a:schemeClr val="accent6"/>
          </a:effectRef>
          <a:fontRef idx="minor"/>
        </p:style>
      </p:sp>
      <p:sp>
        <p:nvSpPr>
          <p:cNvPr id="588" name="CustomShape 68"/>
          <p:cNvSpPr/>
          <p:nvPr/>
        </p:nvSpPr>
        <p:spPr>
          <a:xfrm>
            <a:off x="5565240" y="3845880"/>
            <a:ext cx="46440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ff0000"/>
                </a:solidFill>
                <a:latin typeface="Times New Roman"/>
              </a:rPr>
              <a:t>&lt;44&gt;</a:t>
            </a:r>
            <a:endParaRPr b="0" lang="en-US" sz="1050" spc="-1" strike="noStrike">
              <a:latin typeface="Arial"/>
            </a:endParaRPr>
          </a:p>
        </p:txBody>
      </p:sp>
      <p:sp>
        <p:nvSpPr>
          <p:cNvPr id="589" name="CustomShape 69"/>
          <p:cNvSpPr/>
          <p:nvPr/>
        </p:nvSpPr>
        <p:spPr>
          <a:xfrm>
            <a:off x="6099480" y="3848760"/>
            <a:ext cx="46440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&lt;48&gt;</a:t>
            </a:r>
            <a:endParaRPr b="0" lang="en-US" sz="1050" spc="-1" strike="noStrike">
              <a:latin typeface="Arial"/>
            </a:endParaRPr>
          </a:p>
        </p:txBody>
      </p:sp>
      <p:sp>
        <p:nvSpPr>
          <p:cNvPr id="590" name="CustomShape 70"/>
          <p:cNvSpPr/>
          <p:nvPr/>
        </p:nvSpPr>
        <p:spPr>
          <a:xfrm>
            <a:off x="5663880" y="4050360"/>
            <a:ext cx="545760" cy="369000"/>
          </a:xfrm>
          <a:prstGeom prst="rect">
            <a:avLst/>
          </a:prstGeom>
          <a:ln>
            <a:round/>
          </a:ln>
        </p:spPr>
        <p:style>
          <a:lnRef idx="2">
            <a:schemeClr val="accent6"/>
          </a:lnRef>
          <a:fillRef idx="1">
            <a:schemeClr val="lt1"/>
          </a:fillRef>
          <a:effectRef idx="0">
            <a:schemeClr val="accent6"/>
          </a:effectRef>
          <a:fontRef idx="minor"/>
        </p:style>
      </p:sp>
      <p:sp>
        <p:nvSpPr>
          <p:cNvPr id="591" name="CustomShape 71"/>
          <p:cNvSpPr/>
          <p:nvPr/>
        </p:nvSpPr>
        <p:spPr>
          <a:xfrm>
            <a:off x="6567480" y="3585600"/>
            <a:ext cx="45252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&lt;48&gt;</a:t>
            </a:r>
            <a:endParaRPr b="0" lang="en-US" sz="1000" spc="-1" strike="noStrike">
              <a:latin typeface="Arial"/>
            </a:endParaRPr>
          </a:p>
        </p:txBody>
      </p:sp>
      <p:sp>
        <p:nvSpPr>
          <p:cNvPr id="592" name="CustomShape 72"/>
          <p:cNvSpPr/>
          <p:nvPr/>
        </p:nvSpPr>
        <p:spPr>
          <a:xfrm flipV="1" rot="10800000">
            <a:off x="6565320" y="3848040"/>
            <a:ext cx="232920" cy="13932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593" name="CustomShape 73"/>
          <p:cNvSpPr/>
          <p:nvPr/>
        </p:nvSpPr>
        <p:spPr>
          <a:xfrm>
            <a:off x="6538320" y="3304440"/>
            <a:ext cx="50868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&lt;???&gt;</a:t>
            </a:r>
            <a:endParaRPr b="0" lang="en-US" sz="1050" spc="-1" strike="noStrike">
              <a:latin typeface="Arial"/>
            </a:endParaRPr>
          </a:p>
        </p:txBody>
      </p:sp>
      <p:sp>
        <p:nvSpPr>
          <p:cNvPr id="594" name="CustomShape 74"/>
          <p:cNvSpPr/>
          <p:nvPr/>
        </p:nvSpPr>
        <p:spPr>
          <a:xfrm>
            <a:off x="8531640" y="4050360"/>
            <a:ext cx="545760" cy="369000"/>
          </a:xfrm>
          <a:prstGeom prst="rect">
            <a:avLst/>
          </a:prstGeom>
          <a:ln>
            <a:round/>
          </a:ln>
        </p:spPr>
        <p:style>
          <a:lnRef idx="2">
            <a:schemeClr val="accent6"/>
          </a:lnRef>
          <a:fillRef idx="1">
            <a:schemeClr val="lt1"/>
          </a:fillRef>
          <a:effectRef idx="0">
            <a:schemeClr val="accent6"/>
          </a:effectRef>
          <a:fontRef idx="minor"/>
        </p:style>
      </p:sp>
      <p:sp>
        <p:nvSpPr>
          <p:cNvPr id="595" name="CustomShape 75"/>
          <p:cNvSpPr/>
          <p:nvPr/>
        </p:nvSpPr>
        <p:spPr>
          <a:xfrm>
            <a:off x="8443800" y="3848760"/>
            <a:ext cx="46440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&lt;57&gt;</a:t>
            </a:r>
            <a:endParaRPr b="0" lang="en-US" sz="1050" spc="-1" strike="noStrike">
              <a:latin typeface="Arial"/>
            </a:endParaRPr>
          </a:p>
        </p:txBody>
      </p:sp>
      <p:sp>
        <p:nvSpPr>
          <p:cNvPr id="596" name="CustomShape 76"/>
          <p:cNvSpPr/>
          <p:nvPr/>
        </p:nvSpPr>
        <p:spPr>
          <a:xfrm>
            <a:off x="5798160" y="405036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p:txBody>
      </p:sp>
      <p:sp>
        <p:nvSpPr>
          <p:cNvPr id="597" name="CustomShape 77"/>
          <p:cNvSpPr/>
          <p:nvPr/>
        </p:nvSpPr>
        <p:spPr>
          <a:xfrm>
            <a:off x="8651520" y="405036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p:txBody>
      </p:sp>
      <p:sp>
        <p:nvSpPr>
          <p:cNvPr id="598" name="CustomShape 78"/>
          <p:cNvSpPr/>
          <p:nvPr/>
        </p:nvSpPr>
        <p:spPr>
          <a:xfrm>
            <a:off x="6207840" y="4104000"/>
            <a:ext cx="26640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599" name="CustomShape 79"/>
          <p:cNvSpPr/>
          <p:nvPr/>
        </p:nvSpPr>
        <p:spPr>
          <a:xfrm>
            <a:off x="6468840" y="410400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600" name="CustomShape 80"/>
          <p:cNvSpPr/>
          <p:nvPr/>
        </p:nvSpPr>
        <p:spPr>
          <a:xfrm>
            <a:off x="6982920" y="4104000"/>
            <a:ext cx="26640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T</a:t>
            </a:r>
            <a:endParaRPr b="0" lang="en-US" sz="1100" spc="-1" strike="noStrike">
              <a:latin typeface="Arial"/>
            </a:endParaRPr>
          </a:p>
        </p:txBody>
      </p:sp>
      <p:sp>
        <p:nvSpPr>
          <p:cNvPr id="601" name="CustomShape 81"/>
          <p:cNvSpPr/>
          <p:nvPr/>
        </p:nvSpPr>
        <p:spPr>
          <a:xfrm>
            <a:off x="7252200" y="41040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602" name="CustomShape 82"/>
          <p:cNvSpPr/>
          <p:nvPr/>
        </p:nvSpPr>
        <p:spPr>
          <a:xfrm>
            <a:off x="7501680" y="410400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i</a:t>
            </a:r>
            <a:endParaRPr b="0" lang="en-US" sz="1100" spc="-1" strike="noStrike">
              <a:latin typeface="Arial"/>
            </a:endParaRPr>
          </a:p>
        </p:txBody>
      </p:sp>
      <p:sp>
        <p:nvSpPr>
          <p:cNvPr id="603" name="CustomShape 83"/>
          <p:cNvSpPr/>
          <p:nvPr/>
        </p:nvSpPr>
        <p:spPr>
          <a:xfrm>
            <a:off x="8002800" y="410400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C</a:t>
            </a:r>
            <a:endParaRPr b="0" lang="en-US" sz="1100" spc="-1" strike="noStrike">
              <a:latin typeface="Arial"/>
            </a:endParaRPr>
          </a:p>
        </p:txBody>
      </p:sp>
      <p:sp>
        <p:nvSpPr>
          <p:cNvPr id="604" name="CustomShape 84"/>
          <p:cNvSpPr/>
          <p:nvPr/>
        </p:nvSpPr>
        <p:spPr>
          <a:xfrm>
            <a:off x="8272080" y="41040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605" name="CustomShape 85"/>
          <p:cNvSpPr/>
          <p:nvPr/>
        </p:nvSpPr>
        <p:spPr>
          <a:xfrm>
            <a:off x="8294040" y="5215320"/>
            <a:ext cx="258120" cy="369000"/>
          </a:xfrm>
          <a:prstGeom prst="rect">
            <a:avLst/>
          </a:prstGeom>
          <a:ln>
            <a:round/>
          </a:ln>
        </p:spPr>
        <p:style>
          <a:lnRef idx="2">
            <a:schemeClr val="accent6"/>
          </a:lnRef>
          <a:fillRef idx="1">
            <a:schemeClr val="lt1"/>
          </a:fillRef>
          <a:effectRef idx="0">
            <a:schemeClr val="accent6"/>
          </a:effectRef>
          <a:fontRef idx="minor"/>
        </p:style>
      </p:sp>
      <p:sp>
        <p:nvSpPr>
          <p:cNvPr id="606" name="CustomShape 86"/>
          <p:cNvSpPr/>
          <p:nvPr/>
        </p:nvSpPr>
        <p:spPr>
          <a:xfrm>
            <a:off x="6225480" y="5215320"/>
            <a:ext cx="258120" cy="369000"/>
          </a:xfrm>
          <a:prstGeom prst="rect">
            <a:avLst/>
          </a:prstGeom>
          <a:ln>
            <a:round/>
          </a:ln>
        </p:spPr>
        <p:style>
          <a:lnRef idx="2">
            <a:schemeClr val="accent6"/>
          </a:lnRef>
          <a:fillRef idx="1">
            <a:schemeClr val="lt1"/>
          </a:fillRef>
          <a:effectRef idx="0">
            <a:schemeClr val="accent6"/>
          </a:effectRef>
          <a:fontRef idx="minor"/>
        </p:style>
      </p:sp>
      <p:sp>
        <p:nvSpPr>
          <p:cNvPr id="607" name="CustomShape 87"/>
          <p:cNvSpPr/>
          <p:nvPr/>
        </p:nvSpPr>
        <p:spPr>
          <a:xfrm>
            <a:off x="6486120" y="5215320"/>
            <a:ext cx="258120" cy="369000"/>
          </a:xfrm>
          <a:prstGeom prst="rect">
            <a:avLst/>
          </a:prstGeom>
          <a:ln>
            <a:round/>
          </a:ln>
        </p:spPr>
        <p:style>
          <a:lnRef idx="2">
            <a:schemeClr val="accent6"/>
          </a:lnRef>
          <a:fillRef idx="1">
            <a:schemeClr val="lt1"/>
          </a:fillRef>
          <a:effectRef idx="0">
            <a:schemeClr val="accent6"/>
          </a:effectRef>
          <a:fontRef idx="minor"/>
        </p:style>
      </p:sp>
      <p:sp>
        <p:nvSpPr>
          <p:cNvPr id="608" name="CustomShape 88"/>
          <p:cNvSpPr/>
          <p:nvPr/>
        </p:nvSpPr>
        <p:spPr>
          <a:xfrm>
            <a:off x="6747840" y="5215320"/>
            <a:ext cx="258120" cy="369000"/>
          </a:xfrm>
          <a:prstGeom prst="rect">
            <a:avLst/>
          </a:prstGeom>
          <a:ln>
            <a:round/>
          </a:ln>
        </p:spPr>
        <p:style>
          <a:lnRef idx="2">
            <a:schemeClr val="accent6"/>
          </a:lnRef>
          <a:fillRef idx="1">
            <a:schemeClr val="lt1"/>
          </a:fillRef>
          <a:effectRef idx="0">
            <a:schemeClr val="accent6"/>
          </a:effectRef>
          <a:fontRef idx="minor"/>
        </p:style>
      </p:sp>
      <p:sp>
        <p:nvSpPr>
          <p:cNvPr id="609" name="CustomShape 89"/>
          <p:cNvSpPr/>
          <p:nvPr/>
        </p:nvSpPr>
        <p:spPr>
          <a:xfrm>
            <a:off x="6997680" y="5215320"/>
            <a:ext cx="258120" cy="369000"/>
          </a:xfrm>
          <a:prstGeom prst="rect">
            <a:avLst/>
          </a:prstGeom>
          <a:ln>
            <a:round/>
          </a:ln>
        </p:spPr>
        <p:style>
          <a:lnRef idx="2">
            <a:schemeClr val="accent6"/>
          </a:lnRef>
          <a:fillRef idx="1">
            <a:schemeClr val="lt1"/>
          </a:fillRef>
          <a:effectRef idx="0">
            <a:schemeClr val="accent6"/>
          </a:effectRef>
          <a:fontRef idx="minor"/>
        </p:style>
      </p:sp>
      <p:sp>
        <p:nvSpPr>
          <p:cNvPr id="610" name="CustomShape 90"/>
          <p:cNvSpPr/>
          <p:nvPr/>
        </p:nvSpPr>
        <p:spPr>
          <a:xfrm>
            <a:off x="7259400" y="5215320"/>
            <a:ext cx="258120" cy="369000"/>
          </a:xfrm>
          <a:prstGeom prst="rect">
            <a:avLst/>
          </a:prstGeom>
          <a:ln>
            <a:round/>
          </a:ln>
        </p:spPr>
        <p:style>
          <a:lnRef idx="2">
            <a:schemeClr val="accent6"/>
          </a:lnRef>
          <a:fillRef idx="1">
            <a:schemeClr val="lt1"/>
          </a:fillRef>
          <a:effectRef idx="0">
            <a:schemeClr val="accent6"/>
          </a:effectRef>
          <a:fontRef idx="minor"/>
        </p:style>
      </p:sp>
      <p:sp>
        <p:nvSpPr>
          <p:cNvPr id="611" name="CustomShape 91"/>
          <p:cNvSpPr/>
          <p:nvPr/>
        </p:nvSpPr>
        <p:spPr>
          <a:xfrm>
            <a:off x="7521120" y="5215320"/>
            <a:ext cx="258120" cy="369000"/>
          </a:xfrm>
          <a:prstGeom prst="rect">
            <a:avLst/>
          </a:prstGeom>
          <a:ln>
            <a:round/>
          </a:ln>
        </p:spPr>
        <p:style>
          <a:lnRef idx="2">
            <a:schemeClr val="accent6"/>
          </a:lnRef>
          <a:fillRef idx="1">
            <a:schemeClr val="lt1"/>
          </a:fillRef>
          <a:effectRef idx="0">
            <a:schemeClr val="accent6"/>
          </a:effectRef>
          <a:fontRef idx="minor"/>
        </p:style>
      </p:sp>
      <p:sp>
        <p:nvSpPr>
          <p:cNvPr id="612" name="CustomShape 92"/>
          <p:cNvSpPr/>
          <p:nvPr/>
        </p:nvSpPr>
        <p:spPr>
          <a:xfrm>
            <a:off x="7781760" y="5215320"/>
            <a:ext cx="258120" cy="369000"/>
          </a:xfrm>
          <a:prstGeom prst="rect">
            <a:avLst/>
          </a:prstGeom>
          <a:ln>
            <a:round/>
          </a:ln>
        </p:spPr>
        <p:style>
          <a:lnRef idx="2">
            <a:schemeClr val="accent6"/>
          </a:lnRef>
          <a:fillRef idx="1">
            <a:schemeClr val="lt1"/>
          </a:fillRef>
          <a:effectRef idx="0">
            <a:schemeClr val="accent6"/>
          </a:effectRef>
          <a:fontRef idx="minor"/>
        </p:style>
      </p:sp>
      <p:sp>
        <p:nvSpPr>
          <p:cNvPr id="613" name="CustomShape 93"/>
          <p:cNvSpPr/>
          <p:nvPr/>
        </p:nvSpPr>
        <p:spPr>
          <a:xfrm>
            <a:off x="8032320" y="5215320"/>
            <a:ext cx="258120" cy="369000"/>
          </a:xfrm>
          <a:prstGeom prst="rect">
            <a:avLst/>
          </a:prstGeom>
          <a:ln>
            <a:round/>
          </a:ln>
        </p:spPr>
        <p:style>
          <a:lnRef idx="2">
            <a:schemeClr val="accent6"/>
          </a:lnRef>
          <a:fillRef idx="1">
            <a:schemeClr val="lt1"/>
          </a:fillRef>
          <a:effectRef idx="0">
            <a:schemeClr val="accent6"/>
          </a:effectRef>
          <a:fontRef idx="minor"/>
        </p:style>
      </p:sp>
      <p:sp>
        <p:nvSpPr>
          <p:cNvPr id="614" name="CustomShape 94"/>
          <p:cNvSpPr/>
          <p:nvPr/>
        </p:nvSpPr>
        <p:spPr>
          <a:xfrm>
            <a:off x="6606720" y="4687560"/>
            <a:ext cx="419760" cy="369000"/>
          </a:xfrm>
          <a:prstGeom prst="rect">
            <a:avLst/>
          </a:prstGeom>
          <a:ln>
            <a:prstDash val="dash"/>
            <a:round/>
          </a:ln>
        </p:spPr>
        <p:style>
          <a:lnRef idx="2">
            <a:schemeClr val="accent6"/>
          </a:lnRef>
          <a:fillRef idx="1">
            <a:schemeClr val="lt1"/>
          </a:fillRef>
          <a:effectRef idx="0">
            <a:schemeClr val="accent6"/>
          </a:effectRef>
          <a:fontRef idx="minor"/>
        </p:style>
      </p:sp>
      <p:sp>
        <p:nvSpPr>
          <p:cNvPr id="615" name="CustomShape 95"/>
          <p:cNvSpPr/>
          <p:nvPr/>
        </p:nvSpPr>
        <p:spPr>
          <a:xfrm>
            <a:off x="6087600" y="5013720"/>
            <a:ext cx="53172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&lt;104&gt;</a:t>
            </a:r>
            <a:endParaRPr b="0" lang="en-US" sz="1050" spc="-1" strike="noStrike">
              <a:latin typeface="Arial"/>
            </a:endParaRPr>
          </a:p>
        </p:txBody>
      </p:sp>
      <p:sp>
        <p:nvSpPr>
          <p:cNvPr id="616" name="CustomShape 96"/>
          <p:cNvSpPr/>
          <p:nvPr/>
        </p:nvSpPr>
        <p:spPr>
          <a:xfrm>
            <a:off x="5684760" y="5215320"/>
            <a:ext cx="545760" cy="369000"/>
          </a:xfrm>
          <a:prstGeom prst="rect">
            <a:avLst/>
          </a:prstGeom>
          <a:ln>
            <a:round/>
          </a:ln>
        </p:spPr>
        <p:style>
          <a:lnRef idx="2">
            <a:schemeClr val="accent6"/>
          </a:lnRef>
          <a:fillRef idx="1">
            <a:schemeClr val="lt1"/>
          </a:fillRef>
          <a:effectRef idx="0">
            <a:schemeClr val="accent6"/>
          </a:effectRef>
          <a:fontRef idx="minor"/>
        </p:style>
      </p:sp>
      <p:sp>
        <p:nvSpPr>
          <p:cNvPr id="617" name="CustomShape 97"/>
          <p:cNvSpPr/>
          <p:nvPr/>
        </p:nvSpPr>
        <p:spPr>
          <a:xfrm>
            <a:off x="6566400" y="4750560"/>
            <a:ext cx="5162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&lt;104&gt;</a:t>
            </a:r>
            <a:endParaRPr b="0" lang="en-US" sz="1000" spc="-1" strike="noStrike">
              <a:latin typeface="Arial"/>
            </a:endParaRPr>
          </a:p>
        </p:txBody>
      </p:sp>
      <p:sp>
        <p:nvSpPr>
          <p:cNvPr id="618" name="CustomShape 98"/>
          <p:cNvSpPr/>
          <p:nvPr/>
        </p:nvSpPr>
        <p:spPr>
          <a:xfrm flipV="1" rot="10800000">
            <a:off x="6564240" y="5013000"/>
            <a:ext cx="210240" cy="13932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619" name="CustomShape 99"/>
          <p:cNvSpPr/>
          <p:nvPr/>
        </p:nvSpPr>
        <p:spPr>
          <a:xfrm>
            <a:off x="6559560" y="4469400"/>
            <a:ext cx="50868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&lt;???&gt;</a:t>
            </a:r>
            <a:endParaRPr b="0" lang="en-US" sz="1050" spc="-1" strike="noStrike">
              <a:latin typeface="Arial"/>
            </a:endParaRPr>
          </a:p>
        </p:txBody>
      </p:sp>
      <p:sp>
        <p:nvSpPr>
          <p:cNvPr id="620" name="CustomShape 100"/>
          <p:cNvSpPr/>
          <p:nvPr/>
        </p:nvSpPr>
        <p:spPr>
          <a:xfrm>
            <a:off x="8552880" y="5215320"/>
            <a:ext cx="545760" cy="369000"/>
          </a:xfrm>
          <a:prstGeom prst="rect">
            <a:avLst/>
          </a:prstGeom>
          <a:ln>
            <a:round/>
          </a:ln>
        </p:spPr>
        <p:style>
          <a:lnRef idx="2">
            <a:schemeClr val="accent6"/>
          </a:lnRef>
          <a:fillRef idx="1">
            <a:schemeClr val="lt1"/>
          </a:fillRef>
          <a:effectRef idx="0">
            <a:schemeClr val="accent6"/>
          </a:effectRef>
          <a:fontRef idx="minor"/>
        </p:style>
      </p:sp>
      <p:sp>
        <p:nvSpPr>
          <p:cNvPr id="621" name="CustomShape 101"/>
          <p:cNvSpPr/>
          <p:nvPr/>
        </p:nvSpPr>
        <p:spPr>
          <a:xfrm>
            <a:off x="5819040" y="521496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p:txBody>
      </p:sp>
      <p:sp>
        <p:nvSpPr>
          <p:cNvPr id="622" name="CustomShape 102"/>
          <p:cNvSpPr/>
          <p:nvPr/>
        </p:nvSpPr>
        <p:spPr>
          <a:xfrm>
            <a:off x="8672400" y="521496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p:txBody>
      </p:sp>
      <p:sp>
        <p:nvSpPr>
          <p:cNvPr id="623" name="CustomShape 103"/>
          <p:cNvSpPr/>
          <p:nvPr/>
        </p:nvSpPr>
        <p:spPr>
          <a:xfrm>
            <a:off x="6229080" y="5268960"/>
            <a:ext cx="26640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624" name="CustomShape 104"/>
          <p:cNvSpPr/>
          <p:nvPr/>
        </p:nvSpPr>
        <p:spPr>
          <a:xfrm>
            <a:off x="6490080" y="526896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625" name="CustomShape 105"/>
          <p:cNvSpPr/>
          <p:nvPr/>
        </p:nvSpPr>
        <p:spPr>
          <a:xfrm>
            <a:off x="7004160" y="5268960"/>
            <a:ext cx="26640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T</a:t>
            </a:r>
            <a:endParaRPr b="0" lang="en-US" sz="1100" spc="-1" strike="noStrike">
              <a:latin typeface="Arial"/>
            </a:endParaRPr>
          </a:p>
        </p:txBody>
      </p:sp>
      <p:sp>
        <p:nvSpPr>
          <p:cNvPr id="626" name="CustomShape 106"/>
          <p:cNvSpPr/>
          <p:nvPr/>
        </p:nvSpPr>
        <p:spPr>
          <a:xfrm>
            <a:off x="7273440" y="52689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627" name="CustomShape 107"/>
          <p:cNvSpPr/>
          <p:nvPr/>
        </p:nvSpPr>
        <p:spPr>
          <a:xfrm>
            <a:off x="7522920" y="526896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i</a:t>
            </a:r>
            <a:endParaRPr b="0" lang="en-US" sz="1100" spc="-1" strike="noStrike">
              <a:latin typeface="Arial"/>
            </a:endParaRPr>
          </a:p>
        </p:txBody>
      </p:sp>
      <p:sp>
        <p:nvSpPr>
          <p:cNvPr id="628" name="CustomShape 108"/>
          <p:cNvSpPr/>
          <p:nvPr/>
        </p:nvSpPr>
        <p:spPr>
          <a:xfrm>
            <a:off x="8024040" y="526896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B</a:t>
            </a:r>
            <a:endParaRPr b="0" lang="en-US" sz="1100" spc="-1" strike="noStrike">
              <a:latin typeface="Arial"/>
            </a:endParaRPr>
          </a:p>
        </p:txBody>
      </p:sp>
      <p:sp>
        <p:nvSpPr>
          <p:cNvPr id="629" name="CustomShape 109"/>
          <p:cNvSpPr/>
          <p:nvPr/>
        </p:nvSpPr>
        <p:spPr>
          <a:xfrm>
            <a:off x="8301600" y="52689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630" name="CustomShape 110"/>
          <p:cNvSpPr/>
          <p:nvPr/>
        </p:nvSpPr>
        <p:spPr>
          <a:xfrm>
            <a:off x="5587200" y="5007240"/>
            <a:ext cx="53172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&lt;100&gt;</a:t>
            </a:r>
            <a:endParaRPr b="0" lang="en-US" sz="1050" spc="-1" strike="noStrike">
              <a:latin typeface="Arial"/>
            </a:endParaRPr>
          </a:p>
        </p:txBody>
      </p:sp>
      <p:sp>
        <p:nvSpPr>
          <p:cNvPr id="631" name="CustomShape 111"/>
          <p:cNvSpPr/>
          <p:nvPr/>
        </p:nvSpPr>
        <p:spPr>
          <a:xfrm>
            <a:off x="8449920" y="5007240"/>
            <a:ext cx="52560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&lt;113&gt;</a:t>
            </a:r>
            <a:endParaRPr b="0" lang="en-US" sz="1050" spc="-1" strike="noStrike">
              <a:latin typeface="Arial"/>
            </a:endParaRPr>
          </a:p>
        </p:txBody>
      </p:sp>
      <p:sp>
        <p:nvSpPr>
          <p:cNvPr id="632" name="CustomShape 112"/>
          <p:cNvSpPr/>
          <p:nvPr/>
        </p:nvSpPr>
        <p:spPr>
          <a:xfrm>
            <a:off x="5816880" y="5232240"/>
            <a:ext cx="299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p:txBody>
      </p:sp>
      <p:sp>
        <p:nvSpPr>
          <p:cNvPr id="633" name="CustomShape 113"/>
          <p:cNvSpPr/>
          <p:nvPr/>
        </p:nvSpPr>
        <p:spPr>
          <a:xfrm>
            <a:off x="8670240" y="5232240"/>
            <a:ext cx="299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p:txBody>
      </p:sp>
      <p:sp>
        <p:nvSpPr>
          <p:cNvPr id="634" name="CustomShape 114"/>
          <p:cNvSpPr/>
          <p:nvPr/>
        </p:nvSpPr>
        <p:spPr>
          <a:xfrm>
            <a:off x="6226920" y="5269680"/>
            <a:ext cx="27072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635" name="CustomShape 115"/>
          <p:cNvSpPr/>
          <p:nvPr/>
        </p:nvSpPr>
        <p:spPr>
          <a:xfrm>
            <a:off x="6488640" y="5269680"/>
            <a:ext cx="24696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636" name="CustomShape 116"/>
          <p:cNvSpPr/>
          <p:nvPr/>
        </p:nvSpPr>
        <p:spPr>
          <a:xfrm>
            <a:off x="7002000" y="5269680"/>
            <a:ext cx="27072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T</a:t>
            </a:r>
            <a:endParaRPr b="0" lang="en-US" sz="1100" spc="-1" strike="noStrike">
              <a:latin typeface="Arial"/>
            </a:endParaRPr>
          </a:p>
        </p:txBody>
      </p:sp>
      <p:sp>
        <p:nvSpPr>
          <p:cNvPr id="637" name="CustomShape 117"/>
          <p:cNvSpPr/>
          <p:nvPr/>
        </p:nvSpPr>
        <p:spPr>
          <a:xfrm>
            <a:off x="7272000" y="5269680"/>
            <a:ext cx="25488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638" name="CustomShape 118"/>
          <p:cNvSpPr/>
          <p:nvPr/>
        </p:nvSpPr>
        <p:spPr>
          <a:xfrm>
            <a:off x="7521840" y="5269680"/>
            <a:ext cx="22284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i</a:t>
            </a:r>
            <a:endParaRPr b="0" lang="en-US" sz="1100" spc="-1" strike="noStrike">
              <a:latin typeface="Arial"/>
            </a:endParaRPr>
          </a:p>
        </p:txBody>
      </p:sp>
      <p:sp>
        <p:nvSpPr>
          <p:cNvPr id="639" name="CustomShape 119"/>
          <p:cNvSpPr/>
          <p:nvPr/>
        </p:nvSpPr>
        <p:spPr>
          <a:xfrm>
            <a:off x="8017560" y="5269680"/>
            <a:ext cx="28692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A</a:t>
            </a:r>
            <a:endParaRPr b="0" lang="en-US" sz="1100" spc="-1" strike="noStrike">
              <a:latin typeface="Arial"/>
            </a:endParaRPr>
          </a:p>
        </p:txBody>
      </p:sp>
      <p:sp>
        <p:nvSpPr>
          <p:cNvPr id="640" name="CustomShape 120"/>
          <p:cNvSpPr/>
          <p:nvPr/>
        </p:nvSpPr>
        <p:spPr>
          <a:xfrm>
            <a:off x="8282880" y="5269680"/>
            <a:ext cx="25488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641" name="CustomShape 121"/>
          <p:cNvSpPr/>
          <p:nvPr/>
        </p:nvSpPr>
        <p:spPr>
          <a:xfrm>
            <a:off x="4914000" y="2209680"/>
            <a:ext cx="419760" cy="369000"/>
          </a:xfrm>
          <a:prstGeom prst="rect">
            <a:avLst/>
          </a:prstGeom>
          <a:ln>
            <a:prstDash val="dash"/>
            <a:round/>
          </a:ln>
        </p:spPr>
        <p:style>
          <a:lnRef idx="2">
            <a:schemeClr val="accent6"/>
          </a:lnRef>
          <a:fillRef idx="1">
            <a:schemeClr val="lt1"/>
          </a:fillRef>
          <a:effectRef idx="0">
            <a:schemeClr val="accent6"/>
          </a:effectRef>
          <a:fontRef idx="minor"/>
        </p:style>
      </p:sp>
      <p:sp>
        <p:nvSpPr>
          <p:cNvPr id="642" name="CustomShape 122"/>
          <p:cNvSpPr/>
          <p:nvPr/>
        </p:nvSpPr>
        <p:spPr>
          <a:xfrm>
            <a:off x="4876920" y="2371320"/>
            <a:ext cx="3603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Times New Roman"/>
              </a:rPr>
              <a:t>sv1</a:t>
            </a:r>
            <a:endParaRPr b="0" lang="en-US" sz="800" spc="-1" strike="noStrike">
              <a:latin typeface="Arial"/>
            </a:endParaRPr>
          </a:p>
        </p:txBody>
      </p:sp>
      <p:sp>
        <p:nvSpPr>
          <p:cNvPr id="643" name="CustomShape 123"/>
          <p:cNvSpPr/>
          <p:nvPr/>
        </p:nvSpPr>
        <p:spPr>
          <a:xfrm>
            <a:off x="4841640" y="2003400"/>
            <a:ext cx="56484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&lt;???&gt;</a:t>
            </a:r>
            <a:endParaRPr b="0" lang="en-US" sz="1100" spc="-1" strike="noStrike">
              <a:latin typeface="Arial"/>
            </a:endParaRPr>
          </a:p>
        </p:txBody>
      </p:sp>
      <p:sp>
        <p:nvSpPr>
          <p:cNvPr id="644" name="CustomShape 124"/>
          <p:cNvSpPr/>
          <p:nvPr/>
        </p:nvSpPr>
        <p:spPr>
          <a:xfrm>
            <a:off x="4880880" y="2219760"/>
            <a:ext cx="485640" cy="25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Times New Roman"/>
              </a:rPr>
              <a:t>&lt;10&gt;</a:t>
            </a:r>
            <a:endParaRPr b="0" lang="en-US" sz="1050" spc="-1" strike="noStrike">
              <a:latin typeface="Arial"/>
            </a:endParaRPr>
          </a:p>
        </p:txBody>
      </p:sp>
      <p:sp>
        <p:nvSpPr>
          <p:cNvPr id="645" name="CustomShape 125"/>
          <p:cNvSpPr/>
          <p:nvPr/>
        </p:nvSpPr>
        <p:spPr>
          <a:xfrm rot="10800000">
            <a:off x="4594680" y="1520640"/>
            <a:ext cx="286200" cy="830160"/>
          </a:xfrm>
          <a:prstGeom prst="curvedConnector3">
            <a:avLst>
              <a:gd name="adj1" fmla="val 179784"/>
            </a:avLst>
          </a:prstGeom>
          <a:noFill/>
          <a:ln>
            <a:round/>
            <a:tailEnd len="med" type="triangle" w="med"/>
          </a:ln>
        </p:spPr>
        <p:style>
          <a:lnRef idx="1">
            <a:schemeClr val="accent1"/>
          </a:lnRef>
          <a:fillRef idx="0">
            <a:schemeClr val="accent1"/>
          </a:fillRef>
          <a:effectRef idx="0">
            <a:schemeClr val="accent1"/>
          </a:effectRef>
          <a:fontRef idx="minor"/>
        </p:style>
      </p:sp>
      <p:sp>
        <p:nvSpPr>
          <p:cNvPr id="646" name="CustomShape 126"/>
          <p:cNvSpPr/>
          <p:nvPr/>
        </p:nvSpPr>
        <p:spPr>
          <a:xfrm>
            <a:off x="4851000" y="2959920"/>
            <a:ext cx="419760" cy="369000"/>
          </a:xfrm>
          <a:prstGeom prst="rect">
            <a:avLst/>
          </a:prstGeom>
          <a:ln>
            <a:prstDash val="dash"/>
            <a:round/>
          </a:ln>
        </p:spPr>
        <p:style>
          <a:lnRef idx="2">
            <a:schemeClr val="accent6"/>
          </a:lnRef>
          <a:fillRef idx="1">
            <a:schemeClr val="lt1"/>
          </a:fillRef>
          <a:effectRef idx="0">
            <a:schemeClr val="accent6"/>
          </a:effectRef>
          <a:fontRef idx="minor"/>
        </p:style>
      </p:sp>
      <p:sp>
        <p:nvSpPr>
          <p:cNvPr id="647" name="CustomShape 127"/>
          <p:cNvSpPr/>
          <p:nvPr/>
        </p:nvSpPr>
        <p:spPr>
          <a:xfrm>
            <a:off x="4813920" y="3132000"/>
            <a:ext cx="35280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Times New Roman"/>
              </a:rPr>
              <a:t>sv2</a:t>
            </a:r>
            <a:endParaRPr b="0" lang="en-US" sz="800" spc="-1" strike="noStrike">
              <a:latin typeface="Arial"/>
            </a:endParaRPr>
          </a:p>
        </p:txBody>
      </p:sp>
      <p:sp>
        <p:nvSpPr>
          <p:cNvPr id="648" name="CustomShape 128"/>
          <p:cNvSpPr/>
          <p:nvPr/>
        </p:nvSpPr>
        <p:spPr>
          <a:xfrm>
            <a:off x="4778640" y="2753280"/>
            <a:ext cx="56484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Times New Roman"/>
              </a:rPr>
              <a:t>&lt;???&gt;</a:t>
            </a:r>
            <a:endParaRPr b="0" lang="en-US" sz="1100" spc="-1" strike="noStrike">
              <a:latin typeface="Arial"/>
            </a:endParaRPr>
          </a:p>
        </p:txBody>
      </p:sp>
      <p:sp>
        <p:nvSpPr>
          <p:cNvPr id="649" name="CustomShape 129"/>
          <p:cNvSpPr/>
          <p:nvPr/>
        </p:nvSpPr>
        <p:spPr>
          <a:xfrm>
            <a:off x="4818240" y="2970000"/>
            <a:ext cx="485640" cy="25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Times New Roman"/>
              </a:rPr>
              <a:t>&lt;27&gt;</a:t>
            </a:r>
            <a:endParaRPr b="0" lang="en-US" sz="1050" spc="-1" strike="noStrike">
              <a:latin typeface="Arial"/>
            </a:endParaRPr>
          </a:p>
        </p:txBody>
      </p:sp>
      <p:sp>
        <p:nvSpPr>
          <p:cNvPr id="650" name="CustomShape 130"/>
          <p:cNvSpPr/>
          <p:nvPr/>
        </p:nvSpPr>
        <p:spPr>
          <a:xfrm flipV="1">
            <a:off x="5304240" y="2635200"/>
            <a:ext cx="481680" cy="465120"/>
          </a:xfrm>
          <a:prstGeom prst="curvedConnector4">
            <a:avLst>
              <a:gd name="adj1" fmla="val 25619"/>
              <a:gd name="adj2" fmla="val 149093"/>
            </a:avLst>
          </a:prstGeom>
          <a:noFill/>
          <a:ln>
            <a:round/>
            <a:tailEnd len="med" type="triangle" w="med"/>
          </a:ln>
        </p:spPr>
        <p:style>
          <a:lnRef idx="1">
            <a:schemeClr val="accent1"/>
          </a:lnRef>
          <a:fillRef idx="0">
            <a:schemeClr val="accent1"/>
          </a:fillRef>
          <a:effectRef idx="0">
            <a:schemeClr val="accent1"/>
          </a:effectRef>
          <a:fontRef idx="minor"/>
        </p:style>
      </p:sp>
      <p:sp>
        <p:nvSpPr>
          <p:cNvPr id="651" name="CustomShape 131"/>
          <p:cNvSpPr/>
          <p:nvPr/>
        </p:nvSpPr>
        <p:spPr>
          <a:xfrm>
            <a:off x="4648320" y="4812120"/>
            <a:ext cx="419760" cy="369000"/>
          </a:xfrm>
          <a:prstGeom prst="rect">
            <a:avLst/>
          </a:prstGeom>
          <a:ln>
            <a:prstDash val="dash"/>
            <a:round/>
          </a:ln>
        </p:spPr>
        <p:style>
          <a:lnRef idx="2">
            <a:schemeClr val="accent6"/>
          </a:lnRef>
          <a:fillRef idx="1">
            <a:schemeClr val="lt1"/>
          </a:fillRef>
          <a:effectRef idx="0">
            <a:schemeClr val="accent6"/>
          </a:effectRef>
          <a:fontRef idx="minor"/>
        </p:style>
      </p:sp>
      <p:sp>
        <p:nvSpPr>
          <p:cNvPr id="652" name="CustomShape 132"/>
          <p:cNvSpPr/>
          <p:nvPr/>
        </p:nvSpPr>
        <p:spPr>
          <a:xfrm>
            <a:off x="4622400" y="4964040"/>
            <a:ext cx="38520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dest</a:t>
            </a:r>
            <a:endParaRPr b="0" lang="en-US" sz="1000" spc="-1" strike="noStrike">
              <a:latin typeface="Arial"/>
            </a:endParaRPr>
          </a:p>
        </p:txBody>
      </p:sp>
      <p:sp>
        <p:nvSpPr>
          <p:cNvPr id="653" name="CustomShape 133"/>
          <p:cNvSpPr/>
          <p:nvPr/>
        </p:nvSpPr>
        <p:spPr>
          <a:xfrm>
            <a:off x="4593240" y="4572000"/>
            <a:ext cx="50868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&lt;???&gt;</a:t>
            </a:r>
            <a:endParaRPr b="0" lang="en-US" sz="1050" spc="-1" strike="noStrike">
              <a:latin typeface="Arial"/>
            </a:endParaRPr>
          </a:p>
        </p:txBody>
      </p:sp>
      <p:sp>
        <p:nvSpPr>
          <p:cNvPr id="654" name="CustomShape 134"/>
          <p:cNvSpPr/>
          <p:nvPr/>
        </p:nvSpPr>
        <p:spPr>
          <a:xfrm>
            <a:off x="4661280" y="486720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&lt;100&gt;</a:t>
            </a:r>
            <a:endParaRPr b="0" lang="en-US" sz="700" spc="-1" strike="noStrike">
              <a:latin typeface="Arial"/>
            </a:endParaRPr>
          </a:p>
        </p:txBody>
      </p:sp>
      <p:sp>
        <p:nvSpPr>
          <p:cNvPr id="655" name="CustomShape 135"/>
          <p:cNvSpPr/>
          <p:nvPr/>
        </p:nvSpPr>
        <p:spPr>
          <a:xfrm>
            <a:off x="5079600" y="4967280"/>
            <a:ext cx="504720" cy="16632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656" name="CustomShape 136"/>
          <p:cNvSpPr/>
          <p:nvPr/>
        </p:nvSpPr>
        <p:spPr>
          <a:xfrm>
            <a:off x="4649400" y="3897720"/>
            <a:ext cx="419760" cy="369000"/>
          </a:xfrm>
          <a:prstGeom prst="rect">
            <a:avLst/>
          </a:prstGeom>
          <a:ln>
            <a:prstDash val="dash"/>
            <a:round/>
          </a:ln>
        </p:spPr>
        <p:style>
          <a:lnRef idx="2">
            <a:schemeClr val="accent6"/>
          </a:lnRef>
          <a:fillRef idx="1">
            <a:schemeClr val="lt1"/>
          </a:fillRef>
          <a:effectRef idx="0">
            <a:schemeClr val="accent6"/>
          </a:effectRef>
          <a:fontRef idx="minor"/>
        </p:style>
      </p:sp>
      <p:sp>
        <p:nvSpPr>
          <p:cNvPr id="657" name="CustomShape 137"/>
          <p:cNvSpPr/>
          <p:nvPr/>
        </p:nvSpPr>
        <p:spPr>
          <a:xfrm>
            <a:off x="4623480" y="4049640"/>
            <a:ext cx="3290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src</a:t>
            </a:r>
            <a:endParaRPr b="0" lang="en-US" sz="1000" spc="-1" strike="noStrike">
              <a:latin typeface="Arial"/>
            </a:endParaRPr>
          </a:p>
        </p:txBody>
      </p:sp>
      <p:sp>
        <p:nvSpPr>
          <p:cNvPr id="658" name="CustomShape 138"/>
          <p:cNvSpPr/>
          <p:nvPr/>
        </p:nvSpPr>
        <p:spPr>
          <a:xfrm>
            <a:off x="4594320" y="3657600"/>
            <a:ext cx="50868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&lt;???&gt;</a:t>
            </a:r>
            <a:endParaRPr b="0" lang="en-US" sz="1050" spc="-1" strike="noStrike">
              <a:latin typeface="Arial"/>
            </a:endParaRPr>
          </a:p>
        </p:txBody>
      </p:sp>
      <p:sp>
        <p:nvSpPr>
          <p:cNvPr id="659" name="CustomShape 139"/>
          <p:cNvSpPr/>
          <p:nvPr/>
        </p:nvSpPr>
        <p:spPr>
          <a:xfrm>
            <a:off x="4681080" y="3952800"/>
            <a:ext cx="3700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&lt;10&gt;</a:t>
            </a:r>
            <a:endParaRPr b="0" lang="en-US" sz="700" spc="-1" strike="noStrike">
              <a:latin typeface="Arial"/>
            </a:endParaRPr>
          </a:p>
        </p:txBody>
      </p:sp>
      <p:sp>
        <p:nvSpPr>
          <p:cNvPr id="660" name="CustomShape 140"/>
          <p:cNvSpPr/>
          <p:nvPr/>
        </p:nvSpPr>
        <p:spPr>
          <a:xfrm rot="10800000">
            <a:off x="4594680" y="1520640"/>
            <a:ext cx="83160" cy="2532240"/>
          </a:xfrm>
          <a:prstGeom prst="curvedConnector3">
            <a:avLst>
              <a:gd name="adj1" fmla="val 374285"/>
            </a:avLst>
          </a:prstGeom>
          <a:noFill/>
          <a:ln>
            <a:round/>
            <a:tailEnd len="med" type="triangle" w="med"/>
          </a:ln>
        </p:spPr>
        <p:style>
          <a:lnRef idx="1">
            <a:schemeClr val="accent1"/>
          </a:lnRef>
          <a:fillRef idx="0">
            <a:schemeClr val="accent1"/>
          </a:fillRef>
          <a:effectRef idx="0">
            <a:schemeClr val="accent1"/>
          </a:effectRef>
          <a:fontRef idx="minor"/>
        </p:style>
      </p:sp>
      <p:sp>
        <p:nvSpPr>
          <p:cNvPr id="661" name="CustomShape 141"/>
          <p:cNvSpPr/>
          <p:nvPr/>
        </p:nvSpPr>
        <p:spPr>
          <a:xfrm>
            <a:off x="4646160" y="487584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&lt;10&gt;</a:t>
            </a:r>
            <a:endParaRPr b="0" lang="en-US" sz="800" spc="-1" strike="noStrike">
              <a:latin typeface="Arial"/>
            </a:endParaRPr>
          </a:p>
        </p:txBody>
      </p:sp>
      <p:sp>
        <p:nvSpPr>
          <p:cNvPr id="662" name="CustomShape 142"/>
          <p:cNvSpPr/>
          <p:nvPr/>
        </p:nvSpPr>
        <p:spPr>
          <a:xfrm rot="10800000">
            <a:off x="4594680" y="1520640"/>
            <a:ext cx="63000" cy="3446640"/>
          </a:xfrm>
          <a:prstGeom prst="curvedConnector3">
            <a:avLst>
              <a:gd name="adj1" fmla="val 461560"/>
            </a:avLst>
          </a:prstGeom>
          <a:noFill/>
          <a:ln>
            <a:round/>
            <a:tailEnd len="med" type="triangle" w="med"/>
          </a:ln>
        </p:spPr>
        <p:style>
          <a:lnRef idx="1">
            <a:schemeClr val="accent1"/>
          </a:lnRef>
          <a:fillRef idx="0">
            <a:schemeClr val="accent1"/>
          </a:fillRef>
          <a:effectRef idx="0">
            <a:schemeClr val="accent1"/>
          </a:effectRef>
          <a:fontRef idx="minor"/>
        </p:style>
      </p:sp>
      <p:sp>
        <p:nvSpPr>
          <p:cNvPr id="663" name="CustomShape 143"/>
          <p:cNvSpPr/>
          <p:nvPr/>
        </p:nvSpPr>
        <p:spPr>
          <a:xfrm>
            <a:off x="4666320" y="395316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&lt;27&gt;</a:t>
            </a:r>
            <a:endParaRPr b="0" lang="en-US" sz="800" spc="-1" strike="noStrike">
              <a:latin typeface="Arial"/>
            </a:endParaRPr>
          </a:p>
        </p:txBody>
      </p:sp>
      <p:sp>
        <p:nvSpPr>
          <p:cNvPr id="664" name="CustomShape 144"/>
          <p:cNvSpPr/>
          <p:nvPr/>
        </p:nvSpPr>
        <p:spPr>
          <a:xfrm flipV="1">
            <a:off x="5069160" y="2761560"/>
            <a:ext cx="481320" cy="132012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665" name="CustomShape 145"/>
          <p:cNvSpPr/>
          <p:nvPr/>
        </p:nvSpPr>
        <p:spPr>
          <a:xfrm>
            <a:off x="4838400" y="160344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p:txBody>
      </p:sp>
      <p:sp>
        <p:nvSpPr>
          <p:cNvPr id="666" name="CustomShape 146"/>
          <p:cNvSpPr/>
          <p:nvPr/>
        </p:nvSpPr>
        <p:spPr>
          <a:xfrm>
            <a:off x="7691760" y="160344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p:txBody>
      </p:sp>
      <p:sp>
        <p:nvSpPr>
          <p:cNvPr id="667" name="CustomShape 147"/>
          <p:cNvSpPr/>
          <p:nvPr/>
        </p:nvSpPr>
        <p:spPr>
          <a:xfrm>
            <a:off x="7043400" y="165708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B</a:t>
            </a:r>
            <a:endParaRPr b="0" lang="en-US" sz="1100" spc="-1" strike="noStrike">
              <a:latin typeface="Arial"/>
            </a:endParaRPr>
          </a:p>
        </p:txBody>
      </p:sp>
      <p:sp>
        <p:nvSpPr>
          <p:cNvPr id="668" name="CustomShape 148"/>
          <p:cNvSpPr/>
          <p:nvPr/>
        </p:nvSpPr>
        <p:spPr>
          <a:xfrm>
            <a:off x="4669920" y="486756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&lt;27&gt;</a:t>
            </a:r>
            <a:endParaRPr b="0" lang="en-US" sz="800" spc="-1" strike="noStrike">
              <a:latin typeface="Arial"/>
            </a:endParaRPr>
          </a:p>
        </p:txBody>
      </p:sp>
      <p:sp>
        <p:nvSpPr>
          <p:cNvPr id="669" name="CustomShape 149"/>
          <p:cNvSpPr/>
          <p:nvPr/>
        </p:nvSpPr>
        <p:spPr>
          <a:xfrm>
            <a:off x="4652280" y="395424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&lt;100&gt;</a:t>
            </a:r>
            <a:endParaRPr b="0" lang="en-US" sz="800" spc="-1" strike="noStrike">
              <a:latin typeface="Arial"/>
            </a:endParaRPr>
          </a:p>
        </p:txBody>
      </p:sp>
      <p:sp>
        <p:nvSpPr>
          <p:cNvPr id="670" name="CustomShape 150"/>
          <p:cNvSpPr/>
          <p:nvPr/>
        </p:nvSpPr>
        <p:spPr>
          <a:xfrm>
            <a:off x="5069160" y="4082400"/>
            <a:ext cx="515160" cy="10512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671" name="CustomShape 151"/>
          <p:cNvSpPr/>
          <p:nvPr/>
        </p:nvSpPr>
        <p:spPr>
          <a:xfrm flipV="1">
            <a:off x="5079600" y="2761560"/>
            <a:ext cx="471240" cy="22050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672" name="CustomShape 152"/>
          <p:cNvSpPr/>
          <p:nvPr/>
        </p:nvSpPr>
        <p:spPr>
          <a:xfrm>
            <a:off x="5784840" y="283644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p:txBody>
      </p:sp>
      <p:sp>
        <p:nvSpPr>
          <p:cNvPr id="673" name="CustomShape 153"/>
          <p:cNvSpPr/>
          <p:nvPr/>
        </p:nvSpPr>
        <p:spPr>
          <a:xfrm>
            <a:off x="8638200" y="283644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p:txBody>
      </p:sp>
      <p:sp>
        <p:nvSpPr>
          <p:cNvPr id="674" name="CustomShape 154"/>
          <p:cNvSpPr/>
          <p:nvPr/>
        </p:nvSpPr>
        <p:spPr>
          <a:xfrm>
            <a:off x="7985520" y="289044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A</a:t>
            </a:r>
            <a:endParaRPr b="0" lang="en-US" sz="1100" spc="-1" strike="noStrike">
              <a:latin typeface="Arial"/>
            </a:endParaRPr>
          </a:p>
        </p:txBody>
      </p:sp>
      <p:sp>
        <p:nvSpPr>
          <p:cNvPr id="675" name="CustomShape 155"/>
          <p:cNvSpPr/>
          <p:nvPr/>
        </p:nvSpPr>
        <p:spPr>
          <a:xfrm>
            <a:off x="4867200" y="2981520"/>
            <a:ext cx="42480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&lt;44&gt;</a:t>
            </a:r>
            <a:endParaRPr b="0" lang="en-US" sz="900" spc="-1" strike="noStrike">
              <a:latin typeface="Arial"/>
            </a:endParaRPr>
          </a:p>
        </p:txBody>
      </p:sp>
      <p:sp>
        <p:nvSpPr>
          <p:cNvPr id="676" name="CustomShape 156"/>
          <p:cNvSpPr/>
          <p:nvPr/>
        </p:nvSpPr>
        <p:spPr>
          <a:xfrm>
            <a:off x="5304240" y="3100680"/>
            <a:ext cx="493200" cy="74448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677" name="CustomShape 157"/>
          <p:cNvSpPr/>
          <p:nvPr/>
        </p:nvSpPr>
        <p:spPr>
          <a:xfrm>
            <a:off x="4680720" y="396180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&lt;44&gt;</a:t>
            </a:r>
            <a:endParaRPr b="0" lang="en-US" sz="800" spc="-1" strike="noStrike">
              <a:latin typeface="Arial"/>
            </a:endParaRPr>
          </a:p>
        </p:txBody>
      </p:sp>
      <p:sp>
        <p:nvSpPr>
          <p:cNvPr id="678" name="CustomShape 158"/>
          <p:cNvSpPr/>
          <p:nvPr/>
        </p:nvSpPr>
        <p:spPr>
          <a:xfrm flipV="1">
            <a:off x="5069160" y="3972600"/>
            <a:ext cx="492840" cy="1094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679" name="CustomShape 159"/>
          <p:cNvSpPr/>
          <p:nvPr/>
        </p:nvSpPr>
        <p:spPr>
          <a:xfrm>
            <a:off x="4834800" y="161172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p:txBody>
      </p:sp>
      <p:sp>
        <p:nvSpPr>
          <p:cNvPr id="680" name="CustomShape 160"/>
          <p:cNvSpPr/>
          <p:nvPr/>
        </p:nvSpPr>
        <p:spPr>
          <a:xfrm>
            <a:off x="7688160" y="161172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9</a:t>
            </a:r>
            <a:endParaRPr b="0" lang="en-US" sz="1800" spc="-1" strike="noStrike">
              <a:latin typeface="Arial"/>
            </a:endParaRPr>
          </a:p>
        </p:txBody>
      </p:sp>
      <p:sp>
        <p:nvSpPr>
          <p:cNvPr id="681" name="CustomShape 161"/>
          <p:cNvSpPr/>
          <p:nvPr/>
        </p:nvSpPr>
        <p:spPr>
          <a:xfrm>
            <a:off x="7039440" y="166572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C</a:t>
            </a:r>
            <a:endParaRPr b="0" lang="en-US" sz="1100" spc="-1" strike="noStrike">
              <a:latin typeface="Arial"/>
            </a:endParaRPr>
          </a:p>
        </p:txBody>
      </p:sp>
      <p:sp>
        <p:nvSpPr>
          <p:cNvPr id="682" name="CustomShape 162"/>
          <p:cNvSpPr/>
          <p:nvPr/>
        </p:nvSpPr>
        <p:spPr>
          <a:xfrm>
            <a:off x="4655880" y="486252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&lt;44&gt;</a:t>
            </a:r>
            <a:endParaRPr b="0" lang="en-US" sz="800" spc="-1" strike="noStrike">
              <a:latin typeface="Arial"/>
            </a:endParaRPr>
          </a:p>
        </p:txBody>
      </p:sp>
      <p:sp>
        <p:nvSpPr>
          <p:cNvPr id="683" name="CustomShape 163"/>
          <p:cNvSpPr/>
          <p:nvPr/>
        </p:nvSpPr>
        <p:spPr>
          <a:xfrm flipV="1">
            <a:off x="5079600" y="3972600"/>
            <a:ext cx="482760" cy="99432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684" name="CustomShape 164"/>
          <p:cNvSpPr/>
          <p:nvPr/>
        </p:nvSpPr>
        <p:spPr>
          <a:xfrm>
            <a:off x="5801760" y="404712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p:txBody>
      </p:sp>
      <p:sp>
        <p:nvSpPr>
          <p:cNvPr id="685" name="CustomShape 165"/>
          <p:cNvSpPr/>
          <p:nvPr/>
        </p:nvSpPr>
        <p:spPr>
          <a:xfrm>
            <a:off x="8655120" y="404712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p:txBody>
      </p:sp>
      <p:sp>
        <p:nvSpPr>
          <p:cNvPr id="686" name="CustomShape 166"/>
          <p:cNvSpPr/>
          <p:nvPr/>
        </p:nvSpPr>
        <p:spPr>
          <a:xfrm>
            <a:off x="8006760" y="410112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B</a:t>
            </a:r>
            <a:endParaRPr b="0" lang="en-US" sz="1100" spc="-1" strike="noStrike">
              <a:latin typeface="Arial"/>
            </a:endParaRPr>
          </a:p>
        </p:txBody>
      </p:sp>
      <p:sp>
        <p:nvSpPr>
          <p:cNvPr id="687" name="CustomShape 167"/>
          <p:cNvSpPr/>
          <p:nvPr/>
        </p:nvSpPr>
        <p:spPr>
          <a:xfrm>
            <a:off x="4943880" y="224784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&lt;27&gt;</a:t>
            </a:r>
            <a:endParaRPr b="0" lang="en-US" sz="800" spc="-1" strike="noStrike">
              <a:latin typeface="Arial"/>
            </a:endParaRPr>
          </a:p>
        </p:txBody>
      </p:sp>
      <p:sp>
        <p:nvSpPr>
          <p:cNvPr id="688" name="CustomShape 168"/>
          <p:cNvSpPr/>
          <p:nvPr/>
        </p:nvSpPr>
        <p:spPr>
          <a:xfrm>
            <a:off x="5334120" y="2394360"/>
            <a:ext cx="451800" cy="24048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689" name="CustomShape 169"/>
          <p:cNvSpPr/>
          <p:nvPr/>
        </p:nvSpPr>
        <p:spPr>
          <a:xfrm>
            <a:off x="5789880" y="284508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p:txBody>
      </p:sp>
      <p:sp>
        <p:nvSpPr>
          <p:cNvPr id="690" name="CustomShape 170"/>
          <p:cNvSpPr/>
          <p:nvPr/>
        </p:nvSpPr>
        <p:spPr>
          <a:xfrm>
            <a:off x="8643240" y="284508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p:txBody>
      </p:sp>
      <p:sp>
        <p:nvSpPr>
          <p:cNvPr id="691" name="CustomShape 171"/>
          <p:cNvSpPr/>
          <p:nvPr/>
        </p:nvSpPr>
        <p:spPr>
          <a:xfrm>
            <a:off x="7994520" y="289872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B</a:t>
            </a:r>
            <a:endParaRPr b="0" lang="en-US" sz="1100" spc="-1" strike="noStrike">
              <a:latin typeface="Arial"/>
            </a:endParaRPr>
          </a:p>
        </p:txBody>
      </p:sp>
      <p:sp>
        <p:nvSpPr>
          <p:cNvPr id="692" name="CustomShape 172"/>
          <p:cNvSpPr/>
          <p:nvPr/>
        </p:nvSpPr>
        <p:spPr>
          <a:xfrm>
            <a:off x="5793480" y="403848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p:txBody>
      </p:sp>
      <p:sp>
        <p:nvSpPr>
          <p:cNvPr id="693" name="CustomShape 173"/>
          <p:cNvSpPr/>
          <p:nvPr/>
        </p:nvSpPr>
        <p:spPr>
          <a:xfrm>
            <a:off x="8646840" y="403848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8</a:t>
            </a:r>
            <a:endParaRPr b="0" lang="en-US" sz="1800" spc="-1" strike="noStrike">
              <a:latin typeface="Arial"/>
            </a:endParaRPr>
          </a:p>
        </p:txBody>
      </p:sp>
      <p:sp>
        <p:nvSpPr>
          <p:cNvPr id="694" name="CustomShape 174"/>
          <p:cNvSpPr/>
          <p:nvPr/>
        </p:nvSpPr>
        <p:spPr>
          <a:xfrm>
            <a:off x="7994160" y="409248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A</a:t>
            </a:r>
            <a:endParaRPr b="0" lang="en-US" sz="1100" spc="-1" strike="noStrike">
              <a:latin typeface="Arial"/>
            </a:endParaRPr>
          </a:p>
        </p:txBody>
      </p:sp>
    </p:spTree>
  </p:cSld>
  <mc:AlternateContent>
    <mc:Choice Requires="p14">
      <p:transition spd="slow" p14:dur="2000"/>
    </mc:Choice>
    <mc:Fallback>
      <p:transition spd="slow"/>
    </mc:Fallback>
  </mc:AlternateContent>
  <p:timing>
    <p:tnLst>
      <p:par>
        <p:cTn id="1528" dur="indefinite" restart="never" nodeType="tmRoot">
          <p:childTnLst>
            <p:seq>
              <p:cTn id="1529" dur="indefinite" nodeType="mainSeq">
                <p:childTnLst>
                  <p:par>
                    <p:cTn id="1530" fill="hold">
                      <p:stCondLst>
                        <p:cond delay="indefinite"/>
                      </p:stCondLst>
                      <p:childTnLst>
                        <p:par>
                          <p:cTn id="1531" fill="hold">
                            <p:stCondLst>
                              <p:cond delay="0"/>
                            </p:stCondLst>
                            <p:childTnLst>
                              <p:par>
                                <p:cTn id="1532" nodeType="clickEffect" fill="hold" presetClass="entr" presetID="10">
                                  <p:stCondLst>
                                    <p:cond delay="0"/>
                                  </p:stCondLst>
                                  <p:childTnLst>
                                    <p:set>
                                      <p:cBhvr>
                                        <p:cTn id="1533" dur="1" fill="hold">
                                          <p:stCondLst>
                                            <p:cond delay="0"/>
                                          </p:stCondLst>
                                        </p:cTn>
                                        <p:tgtEl>
                                          <p:spTgt spid="641"/>
                                        </p:tgtEl>
                                        <p:attrNameLst>
                                          <p:attrName>style.visibility</p:attrName>
                                        </p:attrNameLst>
                                      </p:cBhvr>
                                      <p:to>
                                        <p:strVal val="visible"/>
                                      </p:to>
                                    </p:set>
                                    <p:animEffect filter="fade" transition="in">
                                      <p:cBhvr additive="repl">
                                        <p:cTn id="1534" dur="500"/>
                                        <p:tgtEl>
                                          <p:spTgt spid="641"/>
                                        </p:tgtEl>
                                      </p:cBhvr>
                                    </p:animEffect>
                                  </p:childTnLst>
                                </p:cTn>
                              </p:par>
                              <p:par>
                                <p:cTn id="1535" nodeType="withEffect" fill="hold" presetClass="entr" presetID="10">
                                  <p:stCondLst>
                                    <p:cond delay="0"/>
                                  </p:stCondLst>
                                  <p:childTnLst>
                                    <p:set>
                                      <p:cBhvr>
                                        <p:cTn id="1536" dur="1" fill="hold">
                                          <p:stCondLst>
                                            <p:cond delay="0"/>
                                          </p:stCondLst>
                                        </p:cTn>
                                        <p:tgtEl>
                                          <p:spTgt spid="642"/>
                                        </p:tgtEl>
                                        <p:attrNameLst>
                                          <p:attrName>style.visibility</p:attrName>
                                        </p:attrNameLst>
                                      </p:cBhvr>
                                      <p:to>
                                        <p:strVal val="visible"/>
                                      </p:to>
                                    </p:set>
                                    <p:animEffect filter="fade" transition="in">
                                      <p:cBhvr additive="repl">
                                        <p:cTn id="1537" dur="500"/>
                                        <p:tgtEl>
                                          <p:spTgt spid="642"/>
                                        </p:tgtEl>
                                      </p:cBhvr>
                                    </p:animEffect>
                                  </p:childTnLst>
                                </p:cTn>
                              </p:par>
                              <p:par>
                                <p:cTn id="1538" nodeType="withEffect" fill="hold" presetClass="entr" presetID="10">
                                  <p:stCondLst>
                                    <p:cond delay="0"/>
                                  </p:stCondLst>
                                  <p:childTnLst>
                                    <p:set>
                                      <p:cBhvr>
                                        <p:cTn id="1539" dur="1" fill="hold">
                                          <p:stCondLst>
                                            <p:cond delay="0"/>
                                          </p:stCondLst>
                                        </p:cTn>
                                        <p:tgtEl>
                                          <p:spTgt spid="643"/>
                                        </p:tgtEl>
                                        <p:attrNameLst>
                                          <p:attrName>style.visibility</p:attrName>
                                        </p:attrNameLst>
                                      </p:cBhvr>
                                      <p:to>
                                        <p:strVal val="visible"/>
                                      </p:to>
                                    </p:set>
                                    <p:animEffect filter="fade" transition="in">
                                      <p:cBhvr additive="repl">
                                        <p:cTn id="1540" dur="500"/>
                                        <p:tgtEl>
                                          <p:spTgt spid="643"/>
                                        </p:tgtEl>
                                      </p:cBhvr>
                                    </p:animEffect>
                                  </p:childTnLst>
                                </p:cTn>
                              </p:par>
                              <p:par>
                                <p:cTn id="1541" nodeType="withEffect" fill="hold" presetClass="entr" presetID="10">
                                  <p:stCondLst>
                                    <p:cond delay="0"/>
                                  </p:stCondLst>
                                  <p:childTnLst>
                                    <p:set>
                                      <p:cBhvr>
                                        <p:cTn id="1542" dur="1" fill="hold">
                                          <p:stCondLst>
                                            <p:cond delay="0"/>
                                          </p:stCondLst>
                                        </p:cTn>
                                        <p:tgtEl>
                                          <p:spTgt spid="644"/>
                                        </p:tgtEl>
                                        <p:attrNameLst>
                                          <p:attrName>style.visibility</p:attrName>
                                        </p:attrNameLst>
                                      </p:cBhvr>
                                      <p:to>
                                        <p:strVal val="visible"/>
                                      </p:to>
                                    </p:set>
                                    <p:animEffect filter="fade" transition="in">
                                      <p:cBhvr additive="repl">
                                        <p:cTn id="1543" dur="500"/>
                                        <p:tgtEl>
                                          <p:spTgt spid="644"/>
                                        </p:tgtEl>
                                      </p:cBhvr>
                                    </p:animEffect>
                                  </p:childTnLst>
                                </p:cTn>
                              </p:par>
                              <p:par>
                                <p:cTn id="1544" nodeType="withEffect" fill="hold" presetClass="entr" presetID="10">
                                  <p:stCondLst>
                                    <p:cond delay="0"/>
                                  </p:stCondLst>
                                  <p:childTnLst>
                                    <p:set>
                                      <p:cBhvr>
                                        <p:cTn id="1545" dur="1" fill="hold">
                                          <p:stCondLst>
                                            <p:cond delay="0"/>
                                          </p:stCondLst>
                                        </p:cTn>
                                        <p:tgtEl>
                                          <p:spTgt spid="645"/>
                                        </p:tgtEl>
                                        <p:attrNameLst>
                                          <p:attrName>style.visibility</p:attrName>
                                        </p:attrNameLst>
                                      </p:cBhvr>
                                      <p:to>
                                        <p:strVal val="visible"/>
                                      </p:to>
                                    </p:set>
                                    <p:animEffect filter="fade" transition="in">
                                      <p:cBhvr additive="repl">
                                        <p:cTn id="1546" dur="500"/>
                                        <p:tgtEl>
                                          <p:spTgt spid="645"/>
                                        </p:tgtEl>
                                      </p:cBhvr>
                                    </p:animEffect>
                                  </p:childTnLst>
                                </p:cTn>
                              </p:par>
                              <p:par>
                                <p:cTn id="1547" nodeType="withEffect" fill="hold" presetClass="entr" presetID="10">
                                  <p:stCondLst>
                                    <p:cond delay="0"/>
                                  </p:stCondLst>
                                  <p:childTnLst>
                                    <p:set>
                                      <p:cBhvr>
                                        <p:cTn id="1548" dur="1" fill="hold">
                                          <p:stCondLst>
                                            <p:cond delay="0"/>
                                          </p:stCondLst>
                                        </p:cTn>
                                        <p:tgtEl>
                                          <p:spTgt spid="648"/>
                                        </p:tgtEl>
                                        <p:attrNameLst>
                                          <p:attrName>style.visibility</p:attrName>
                                        </p:attrNameLst>
                                      </p:cBhvr>
                                      <p:to>
                                        <p:strVal val="visible"/>
                                      </p:to>
                                    </p:set>
                                    <p:animEffect filter="fade" transition="in">
                                      <p:cBhvr additive="repl">
                                        <p:cTn id="1549" dur="500"/>
                                        <p:tgtEl>
                                          <p:spTgt spid="648"/>
                                        </p:tgtEl>
                                      </p:cBhvr>
                                    </p:animEffect>
                                  </p:childTnLst>
                                </p:cTn>
                              </p:par>
                              <p:par>
                                <p:cTn id="1550" nodeType="withEffect" fill="hold" presetClass="entr" presetID="10">
                                  <p:stCondLst>
                                    <p:cond delay="0"/>
                                  </p:stCondLst>
                                  <p:childTnLst>
                                    <p:set>
                                      <p:cBhvr>
                                        <p:cTn id="1551" dur="1" fill="hold">
                                          <p:stCondLst>
                                            <p:cond delay="0"/>
                                          </p:stCondLst>
                                        </p:cTn>
                                        <p:tgtEl>
                                          <p:spTgt spid="649"/>
                                        </p:tgtEl>
                                        <p:attrNameLst>
                                          <p:attrName>style.visibility</p:attrName>
                                        </p:attrNameLst>
                                      </p:cBhvr>
                                      <p:to>
                                        <p:strVal val="visible"/>
                                      </p:to>
                                    </p:set>
                                    <p:animEffect filter="fade" transition="in">
                                      <p:cBhvr additive="repl">
                                        <p:cTn id="1552" dur="500"/>
                                        <p:tgtEl>
                                          <p:spTgt spid="649"/>
                                        </p:tgtEl>
                                      </p:cBhvr>
                                    </p:animEffect>
                                  </p:childTnLst>
                                </p:cTn>
                              </p:par>
                              <p:par>
                                <p:cTn id="1553" nodeType="withEffect" fill="hold" presetClass="entr" presetID="10">
                                  <p:stCondLst>
                                    <p:cond delay="0"/>
                                  </p:stCondLst>
                                  <p:childTnLst>
                                    <p:set>
                                      <p:cBhvr>
                                        <p:cTn id="1554" dur="1" fill="hold">
                                          <p:stCondLst>
                                            <p:cond delay="0"/>
                                          </p:stCondLst>
                                        </p:cTn>
                                        <p:tgtEl>
                                          <p:spTgt spid="646"/>
                                        </p:tgtEl>
                                        <p:attrNameLst>
                                          <p:attrName>style.visibility</p:attrName>
                                        </p:attrNameLst>
                                      </p:cBhvr>
                                      <p:to>
                                        <p:strVal val="visible"/>
                                      </p:to>
                                    </p:set>
                                    <p:animEffect filter="fade" transition="in">
                                      <p:cBhvr additive="repl">
                                        <p:cTn id="1555" dur="500"/>
                                        <p:tgtEl>
                                          <p:spTgt spid="646"/>
                                        </p:tgtEl>
                                      </p:cBhvr>
                                    </p:animEffect>
                                  </p:childTnLst>
                                </p:cTn>
                              </p:par>
                              <p:par>
                                <p:cTn id="1556" nodeType="withEffect" fill="hold" presetClass="entr" presetID="10">
                                  <p:stCondLst>
                                    <p:cond delay="0"/>
                                  </p:stCondLst>
                                  <p:childTnLst>
                                    <p:set>
                                      <p:cBhvr>
                                        <p:cTn id="1557" dur="1" fill="hold">
                                          <p:stCondLst>
                                            <p:cond delay="0"/>
                                          </p:stCondLst>
                                        </p:cTn>
                                        <p:tgtEl>
                                          <p:spTgt spid="647"/>
                                        </p:tgtEl>
                                        <p:attrNameLst>
                                          <p:attrName>style.visibility</p:attrName>
                                        </p:attrNameLst>
                                      </p:cBhvr>
                                      <p:to>
                                        <p:strVal val="visible"/>
                                      </p:to>
                                    </p:set>
                                    <p:animEffect filter="fade" transition="in">
                                      <p:cBhvr additive="repl">
                                        <p:cTn id="1558" dur="500"/>
                                        <p:tgtEl>
                                          <p:spTgt spid="647"/>
                                        </p:tgtEl>
                                      </p:cBhvr>
                                    </p:animEffect>
                                  </p:childTnLst>
                                </p:cTn>
                              </p:par>
                              <p:par>
                                <p:cTn id="1559" nodeType="withEffect" fill="hold" presetClass="entr" presetID="10">
                                  <p:stCondLst>
                                    <p:cond delay="0"/>
                                  </p:stCondLst>
                                  <p:childTnLst>
                                    <p:set>
                                      <p:cBhvr>
                                        <p:cTn id="1560" dur="1" fill="hold">
                                          <p:stCondLst>
                                            <p:cond delay="0"/>
                                          </p:stCondLst>
                                        </p:cTn>
                                        <p:tgtEl>
                                          <p:spTgt spid="650"/>
                                        </p:tgtEl>
                                        <p:attrNameLst>
                                          <p:attrName>style.visibility</p:attrName>
                                        </p:attrNameLst>
                                      </p:cBhvr>
                                      <p:to>
                                        <p:strVal val="visible"/>
                                      </p:to>
                                    </p:set>
                                    <p:animEffect filter="fade" transition="in">
                                      <p:cBhvr additive="repl">
                                        <p:cTn id="1561" dur="500"/>
                                        <p:tgtEl>
                                          <p:spTgt spid="650"/>
                                        </p:tgtEl>
                                      </p:cBhvr>
                                    </p:animEffect>
                                  </p:childTnLst>
                                </p:cTn>
                              </p:par>
                            </p:childTnLst>
                          </p:cTn>
                        </p:par>
                      </p:childTnLst>
                    </p:cTn>
                  </p:par>
                  <p:par>
                    <p:cTn id="1562" fill="hold">
                      <p:stCondLst>
                        <p:cond delay="indefinite"/>
                      </p:stCondLst>
                      <p:childTnLst>
                        <p:par>
                          <p:cTn id="1563" fill="hold">
                            <p:stCondLst>
                              <p:cond delay="0"/>
                            </p:stCondLst>
                            <p:childTnLst>
                              <p:par>
                                <p:cTn id="1564" nodeType="clickEffect" fill="hold" presetClass="entr" presetID="10">
                                  <p:stCondLst>
                                    <p:cond delay="0"/>
                                  </p:stCondLst>
                                  <p:childTnLst>
                                    <p:set>
                                      <p:cBhvr>
                                        <p:cTn id="1565" dur="1" fill="hold">
                                          <p:stCondLst>
                                            <p:cond delay="0"/>
                                          </p:stCondLst>
                                        </p:cTn>
                                        <p:tgtEl>
                                          <p:spTgt spid="605"/>
                                        </p:tgtEl>
                                        <p:attrNameLst>
                                          <p:attrName>style.visibility</p:attrName>
                                        </p:attrNameLst>
                                      </p:cBhvr>
                                      <p:to>
                                        <p:strVal val="visible"/>
                                      </p:to>
                                    </p:set>
                                    <p:animEffect filter="fade" transition="in">
                                      <p:cBhvr additive="repl">
                                        <p:cTn id="1566" dur="500"/>
                                        <p:tgtEl>
                                          <p:spTgt spid="605"/>
                                        </p:tgtEl>
                                      </p:cBhvr>
                                    </p:animEffect>
                                  </p:childTnLst>
                                </p:cTn>
                              </p:par>
                              <p:par>
                                <p:cTn id="1567" nodeType="withEffect" fill="hold" presetClass="entr" presetID="10">
                                  <p:stCondLst>
                                    <p:cond delay="0"/>
                                  </p:stCondLst>
                                  <p:childTnLst>
                                    <p:set>
                                      <p:cBhvr>
                                        <p:cTn id="1568" dur="1" fill="hold">
                                          <p:stCondLst>
                                            <p:cond delay="0"/>
                                          </p:stCondLst>
                                        </p:cTn>
                                        <p:tgtEl>
                                          <p:spTgt spid="606"/>
                                        </p:tgtEl>
                                        <p:attrNameLst>
                                          <p:attrName>style.visibility</p:attrName>
                                        </p:attrNameLst>
                                      </p:cBhvr>
                                      <p:to>
                                        <p:strVal val="visible"/>
                                      </p:to>
                                    </p:set>
                                    <p:animEffect filter="fade" transition="in">
                                      <p:cBhvr additive="repl">
                                        <p:cTn id="1569" dur="500"/>
                                        <p:tgtEl>
                                          <p:spTgt spid="606"/>
                                        </p:tgtEl>
                                      </p:cBhvr>
                                    </p:animEffect>
                                  </p:childTnLst>
                                </p:cTn>
                              </p:par>
                              <p:par>
                                <p:cTn id="1570" nodeType="withEffect" fill="hold" presetClass="entr" presetID="10">
                                  <p:stCondLst>
                                    <p:cond delay="0"/>
                                  </p:stCondLst>
                                  <p:childTnLst>
                                    <p:set>
                                      <p:cBhvr>
                                        <p:cTn id="1571" dur="1" fill="hold">
                                          <p:stCondLst>
                                            <p:cond delay="0"/>
                                          </p:stCondLst>
                                        </p:cTn>
                                        <p:tgtEl>
                                          <p:spTgt spid="607"/>
                                        </p:tgtEl>
                                        <p:attrNameLst>
                                          <p:attrName>style.visibility</p:attrName>
                                        </p:attrNameLst>
                                      </p:cBhvr>
                                      <p:to>
                                        <p:strVal val="visible"/>
                                      </p:to>
                                    </p:set>
                                    <p:animEffect filter="fade" transition="in">
                                      <p:cBhvr additive="repl">
                                        <p:cTn id="1572" dur="500"/>
                                        <p:tgtEl>
                                          <p:spTgt spid="607"/>
                                        </p:tgtEl>
                                      </p:cBhvr>
                                    </p:animEffect>
                                  </p:childTnLst>
                                </p:cTn>
                              </p:par>
                              <p:par>
                                <p:cTn id="1573" nodeType="withEffect" fill="hold" presetClass="entr" presetID="10">
                                  <p:stCondLst>
                                    <p:cond delay="0"/>
                                  </p:stCondLst>
                                  <p:childTnLst>
                                    <p:set>
                                      <p:cBhvr>
                                        <p:cTn id="1574" dur="1" fill="hold">
                                          <p:stCondLst>
                                            <p:cond delay="0"/>
                                          </p:stCondLst>
                                        </p:cTn>
                                        <p:tgtEl>
                                          <p:spTgt spid="608"/>
                                        </p:tgtEl>
                                        <p:attrNameLst>
                                          <p:attrName>style.visibility</p:attrName>
                                        </p:attrNameLst>
                                      </p:cBhvr>
                                      <p:to>
                                        <p:strVal val="visible"/>
                                      </p:to>
                                    </p:set>
                                    <p:animEffect filter="fade" transition="in">
                                      <p:cBhvr additive="repl">
                                        <p:cTn id="1575" dur="500"/>
                                        <p:tgtEl>
                                          <p:spTgt spid="608"/>
                                        </p:tgtEl>
                                      </p:cBhvr>
                                    </p:animEffect>
                                  </p:childTnLst>
                                </p:cTn>
                              </p:par>
                              <p:par>
                                <p:cTn id="1576" nodeType="withEffect" fill="hold" presetClass="entr" presetID="10">
                                  <p:stCondLst>
                                    <p:cond delay="0"/>
                                  </p:stCondLst>
                                  <p:childTnLst>
                                    <p:set>
                                      <p:cBhvr>
                                        <p:cTn id="1577" dur="1" fill="hold">
                                          <p:stCondLst>
                                            <p:cond delay="0"/>
                                          </p:stCondLst>
                                        </p:cTn>
                                        <p:tgtEl>
                                          <p:spTgt spid="609"/>
                                        </p:tgtEl>
                                        <p:attrNameLst>
                                          <p:attrName>style.visibility</p:attrName>
                                        </p:attrNameLst>
                                      </p:cBhvr>
                                      <p:to>
                                        <p:strVal val="visible"/>
                                      </p:to>
                                    </p:set>
                                    <p:animEffect filter="fade" transition="in">
                                      <p:cBhvr additive="repl">
                                        <p:cTn id="1578" dur="500"/>
                                        <p:tgtEl>
                                          <p:spTgt spid="609"/>
                                        </p:tgtEl>
                                      </p:cBhvr>
                                    </p:animEffect>
                                  </p:childTnLst>
                                </p:cTn>
                              </p:par>
                              <p:par>
                                <p:cTn id="1579" nodeType="withEffect" fill="hold" presetClass="entr" presetID="10">
                                  <p:stCondLst>
                                    <p:cond delay="0"/>
                                  </p:stCondLst>
                                  <p:childTnLst>
                                    <p:set>
                                      <p:cBhvr>
                                        <p:cTn id="1580" dur="1" fill="hold">
                                          <p:stCondLst>
                                            <p:cond delay="0"/>
                                          </p:stCondLst>
                                        </p:cTn>
                                        <p:tgtEl>
                                          <p:spTgt spid="610"/>
                                        </p:tgtEl>
                                        <p:attrNameLst>
                                          <p:attrName>style.visibility</p:attrName>
                                        </p:attrNameLst>
                                      </p:cBhvr>
                                      <p:to>
                                        <p:strVal val="visible"/>
                                      </p:to>
                                    </p:set>
                                    <p:animEffect filter="fade" transition="in">
                                      <p:cBhvr additive="repl">
                                        <p:cTn id="1581" dur="500"/>
                                        <p:tgtEl>
                                          <p:spTgt spid="610"/>
                                        </p:tgtEl>
                                      </p:cBhvr>
                                    </p:animEffect>
                                  </p:childTnLst>
                                </p:cTn>
                              </p:par>
                              <p:par>
                                <p:cTn id="1582" nodeType="withEffect" fill="hold" presetClass="entr" presetID="10">
                                  <p:stCondLst>
                                    <p:cond delay="0"/>
                                  </p:stCondLst>
                                  <p:childTnLst>
                                    <p:set>
                                      <p:cBhvr>
                                        <p:cTn id="1583" dur="1" fill="hold">
                                          <p:stCondLst>
                                            <p:cond delay="0"/>
                                          </p:stCondLst>
                                        </p:cTn>
                                        <p:tgtEl>
                                          <p:spTgt spid="611"/>
                                        </p:tgtEl>
                                        <p:attrNameLst>
                                          <p:attrName>style.visibility</p:attrName>
                                        </p:attrNameLst>
                                      </p:cBhvr>
                                      <p:to>
                                        <p:strVal val="visible"/>
                                      </p:to>
                                    </p:set>
                                    <p:animEffect filter="fade" transition="in">
                                      <p:cBhvr additive="repl">
                                        <p:cTn id="1584" dur="500"/>
                                        <p:tgtEl>
                                          <p:spTgt spid="611"/>
                                        </p:tgtEl>
                                      </p:cBhvr>
                                    </p:animEffect>
                                  </p:childTnLst>
                                </p:cTn>
                              </p:par>
                              <p:par>
                                <p:cTn id="1585" nodeType="withEffect" fill="hold" presetClass="entr" presetID="10">
                                  <p:stCondLst>
                                    <p:cond delay="0"/>
                                  </p:stCondLst>
                                  <p:childTnLst>
                                    <p:set>
                                      <p:cBhvr>
                                        <p:cTn id="1586" dur="1" fill="hold">
                                          <p:stCondLst>
                                            <p:cond delay="0"/>
                                          </p:stCondLst>
                                        </p:cTn>
                                        <p:tgtEl>
                                          <p:spTgt spid="612"/>
                                        </p:tgtEl>
                                        <p:attrNameLst>
                                          <p:attrName>style.visibility</p:attrName>
                                        </p:attrNameLst>
                                      </p:cBhvr>
                                      <p:to>
                                        <p:strVal val="visible"/>
                                      </p:to>
                                    </p:set>
                                    <p:animEffect filter="fade" transition="in">
                                      <p:cBhvr additive="repl">
                                        <p:cTn id="1587" dur="500"/>
                                        <p:tgtEl>
                                          <p:spTgt spid="612"/>
                                        </p:tgtEl>
                                      </p:cBhvr>
                                    </p:animEffect>
                                  </p:childTnLst>
                                </p:cTn>
                              </p:par>
                              <p:par>
                                <p:cTn id="1588" nodeType="withEffect" fill="hold" presetClass="entr" presetID="10">
                                  <p:stCondLst>
                                    <p:cond delay="0"/>
                                  </p:stCondLst>
                                  <p:childTnLst>
                                    <p:set>
                                      <p:cBhvr>
                                        <p:cTn id="1589" dur="1" fill="hold">
                                          <p:stCondLst>
                                            <p:cond delay="0"/>
                                          </p:stCondLst>
                                        </p:cTn>
                                        <p:tgtEl>
                                          <p:spTgt spid="613"/>
                                        </p:tgtEl>
                                        <p:attrNameLst>
                                          <p:attrName>style.visibility</p:attrName>
                                        </p:attrNameLst>
                                      </p:cBhvr>
                                      <p:to>
                                        <p:strVal val="visible"/>
                                      </p:to>
                                    </p:set>
                                    <p:animEffect filter="fade" transition="in">
                                      <p:cBhvr additive="repl">
                                        <p:cTn id="1590" dur="500"/>
                                        <p:tgtEl>
                                          <p:spTgt spid="613"/>
                                        </p:tgtEl>
                                      </p:cBhvr>
                                    </p:animEffect>
                                  </p:childTnLst>
                                </p:cTn>
                              </p:par>
                              <p:par>
                                <p:cTn id="1591" nodeType="withEffect" fill="hold" presetClass="entr" presetID="10">
                                  <p:stCondLst>
                                    <p:cond delay="0"/>
                                  </p:stCondLst>
                                  <p:childTnLst>
                                    <p:set>
                                      <p:cBhvr>
                                        <p:cTn id="1592" dur="1" fill="hold">
                                          <p:stCondLst>
                                            <p:cond delay="0"/>
                                          </p:stCondLst>
                                        </p:cTn>
                                        <p:tgtEl>
                                          <p:spTgt spid="614"/>
                                        </p:tgtEl>
                                        <p:attrNameLst>
                                          <p:attrName>style.visibility</p:attrName>
                                        </p:attrNameLst>
                                      </p:cBhvr>
                                      <p:to>
                                        <p:strVal val="visible"/>
                                      </p:to>
                                    </p:set>
                                    <p:animEffect filter="fade" transition="in">
                                      <p:cBhvr additive="repl">
                                        <p:cTn id="1593" dur="500"/>
                                        <p:tgtEl>
                                          <p:spTgt spid="614"/>
                                        </p:tgtEl>
                                      </p:cBhvr>
                                    </p:animEffect>
                                  </p:childTnLst>
                                </p:cTn>
                              </p:par>
                              <p:par>
                                <p:cTn id="1594" nodeType="withEffect" fill="hold" presetClass="entr" presetID="10">
                                  <p:stCondLst>
                                    <p:cond delay="0"/>
                                  </p:stCondLst>
                                  <p:childTnLst>
                                    <p:set>
                                      <p:cBhvr>
                                        <p:cTn id="1595" dur="1" fill="hold">
                                          <p:stCondLst>
                                            <p:cond delay="0"/>
                                          </p:stCondLst>
                                        </p:cTn>
                                        <p:tgtEl>
                                          <p:spTgt spid="615"/>
                                        </p:tgtEl>
                                        <p:attrNameLst>
                                          <p:attrName>style.visibility</p:attrName>
                                        </p:attrNameLst>
                                      </p:cBhvr>
                                      <p:to>
                                        <p:strVal val="visible"/>
                                      </p:to>
                                    </p:set>
                                    <p:animEffect filter="fade" transition="in">
                                      <p:cBhvr additive="repl">
                                        <p:cTn id="1596" dur="500"/>
                                        <p:tgtEl>
                                          <p:spTgt spid="615"/>
                                        </p:tgtEl>
                                      </p:cBhvr>
                                    </p:animEffect>
                                  </p:childTnLst>
                                </p:cTn>
                              </p:par>
                              <p:par>
                                <p:cTn id="1597" nodeType="withEffect" fill="hold" presetClass="entr" presetID="10">
                                  <p:stCondLst>
                                    <p:cond delay="0"/>
                                  </p:stCondLst>
                                  <p:childTnLst>
                                    <p:set>
                                      <p:cBhvr>
                                        <p:cTn id="1598" dur="1" fill="hold">
                                          <p:stCondLst>
                                            <p:cond delay="0"/>
                                          </p:stCondLst>
                                        </p:cTn>
                                        <p:tgtEl>
                                          <p:spTgt spid="616"/>
                                        </p:tgtEl>
                                        <p:attrNameLst>
                                          <p:attrName>style.visibility</p:attrName>
                                        </p:attrNameLst>
                                      </p:cBhvr>
                                      <p:to>
                                        <p:strVal val="visible"/>
                                      </p:to>
                                    </p:set>
                                    <p:animEffect filter="fade" transition="in">
                                      <p:cBhvr additive="repl">
                                        <p:cTn id="1599" dur="500"/>
                                        <p:tgtEl>
                                          <p:spTgt spid="616"/>
                                        </p:tgtEl>
                                      </p:cBhvr>
                                    </p:animEffect>
                                  </p:childTnLst>
                                </p:cTn>
                              </p:par>
                              <p:par>
                                <p:cTn id="1600" nodeType="withEffect" fill="hold" presetClass="entr" presetID="10">
                                  <p:stCondLst>
                                    <p:cond delay="0"/>
                                  </p:stCondLst>
                                  <p:childTnLst>
                                    <p:set>
                                      <p:cBhvr>
                                        <p:cTn id="1601" dur="1" fill="hold">
                                          <p:stCondLst>
                                            <p:cond delay="0"/>
                                          </p:stCondLst>
                                        </p:cTn>
                                        <p:tgtEl>
                                          <p:spTgt spid="617"/>
                                        </p:tgtEl>
                                        <p:attrNameLst>
                                          <p:attrName>style.visibility</p:attrName>
                                        </p:attrNameLst>
                                      </p:cBhvr>
                                      <p:to>
                                        <p:strVal val="visible"/>
                                      </p:to>
                                    </p:set>
                                    <p:animEffect filter="fade" transition="in">
                                      <p:cBhvr additive="repl">
                                        <p:cTn id="1602" dur="500"/>
                                        <p:tgtEl>
                                          <p:spTgt spid="617"/>
                                        </p:tgtEl>
                                      </p:cBhvr>
                                    </p:animEffect>
                                  </p:childTnLst>
                                </p:cTn>
                              </p:par>
                              <p:par>
                                <p:cTn id="1603" nodeType="withEffect" fill="hold" presetClass="entr" presetID="10">
                                  <p:stCondLst>
                                    <p:cond delay="0"/>
                                  </p:stCondLst>
                                  <p:childTnLst>
                                    <p:set>
                                      <p:cBhvr>
                                        <p:cTn id="1604" dur="1" fill="hold">
                                          <p:stCondLst>
                                            <p:cond delay="0"/>
                                          </p:stCondLst>
                                        </p:cTn>
                                        <p:tgtEl>
                                          <p:spTgt spid="618"/>
                                        </p:tgtEl>
                                        <p:attrNameLst>
                                          <p:attrName>style.visibility</p:attrName>
                                        </p:attrNameLst>
                                      </p:cBhvr>
                                      <p:to>
                                        <p:strVal val="visible"/>
                                      </p:to>
                                    </p:set>
                                    <p:animEffect filter="fade" transition="in">
                                      <p:cBhvr additive="repl">
                                        <p:cTn id="1605" dur="500"/>
                                        <p:tgtEl>
                                          <p:spTgt spid="618"/>
                                        </p:tgtEl>
                                      </p:cBhvr>
                                    </p:animEffect>
                                  </p:childTnLst>
                                </p:cTn>
                              </p:par>
                              <p:par>
                                <p:cTn id="1606" nodeType="withEffect" fill="hold" presetClass="entr" presetID="10">
                                  <p:stCondLst>
                                    <p:cond delay="0"/>
                                  </p:stCondLst>
                                  <p:childTnLst>
                                    <p:set>
                                      <p:cBhvr>
                                        <p:cTn id="1607" dur="1" fill="hold">
                                          <p:stCondLst>
                                            <p:cond delay="0"/>
                                          </p:stCondLst>
                                        </p:cTn>
                                        <p:tgtEl>
                                          <p:spTgt spid="619"/>
                                        </p:tgtEl>
                                        <p:attrNameLst>
                                          <p:attrName>style.visibility</p:attrName>
                                        </p:attrNameLst>
                                      </p:cBhvr>
                                      <p:to>
                                        <p:strVal val="visible"/>
                                      </p:to>
                                    </p:set>
                                    <p:animEffect filter="fade" transition="in">
                                      <p:cBhvr additive="repl">
                                        <p:cTn id="1608" dur="500"/>
                                        <p:tgtEl>
                                          <p:spTgt spid="619"/>
                                        </p:tgtEl>
                                      </p:cBhvr>
                                    </p:animEffect>
                                  </p:childTnLst>
                                </p:cTn>
                              </p:par>
                              <p:par>
                                <p:cTn id="1609" nodeType="withEffect" fill="hold" presetClass="entr" presetID="10">
                                  <p:stCondLst>
                                    <p:cond delay="0"/>
                                  </p:stCondLst>
                                  <p:childTnLst>
                                    <p:set>
                                      <p:cBhvr>
                                        <p:cTn id="1610" dur="1" fill="hold">
                                          <p:stCondLst>
                                            <p:cond delay="0"/>
                                          </p:stCondLst>
                                        </p:cTn>
                                        <p:tgtEl>
                                          <p:spTgt spid="620"/>
                                        </p:tgtEl>
                                        <p:attrNameLst>
                                          <p:attrName>style.visibility</p:attrName>
                                        </p:attrNameLst>
                                      </p:cBhvr>
                                      <p:to>
                                        <p:strVal val="visible"/>
                                      </p:to>
                                    </p:set>
                                    <p:animEffect filter="fade" transition="in">
                                      <p:cBhvr additive="repl">
                                        <p:cTn id="1611" dur="500"/>
                                        <p:tgtEl>
                                          <p:spTgt spid="620"/>
                                        </p:tgtEl>
                                      </p:cBhvr>
                                    </p:animEffect>
                                  </p:childTnLst>
                                </p:cTn>
                              </p:par>
                              <p:par>
                                <p:cTn id="1612" nodeType="withEffect" fill="hold" presetClass="entr" presetID="10">
                                  <p:stCondLst>
                                    <p:cond delay="0"/>
                                  </p:stCondLst>
                                  <p:childTnLst>
                                    <p:set>
                                      <p:cBhvr>
                                        <p:cTn id="1613" dur="1" fill="hold">
                                          <p:stCondLst>
                                            <p:cond delay="0"/>
                                          </p:stCondLst>
                                        </p:cTn>
                                        <p:tgtEl>
                                          <p:spTgt spid="630"/>
                                        </p:tgtEl>
                                        <p:attrNameLst>
                                          <p:attrName>style.visibility</p:attrName>
                                        </p:attrNameLst>
                                      </p:cBhvr>
                                      <p:to>
                                        <p:strVal val="visible"/>
                                      </p:to>
                                    </p:set>
                                    <p:animEffect filter="fade" transition="in">
                                      <p:cBhvr additive="repl">
                                        <p:cTn id="1614" dur="500"/>
                                        <p:tgtEl>
                                          <p:spTgt spid="630"/>
                                        </p:tgtEl>
                                      </p:cBhvr>
                                    </p:animEffect>
                                  </p:childTnLst>
                                </p:cTn>
                              </p:par>
                              <p:par>
                                <p:cTn id="1615" nodeType="withEffect" fill="hold" presetClass="entr" presetID="10">
                                  <p:stCondLst>
                                    <p:cond delay="0"/>
                                  </p:stCondLst>
                                  <p:childTnLst>
                                    <p:set>
                                      <p:cBhvr>
                                        <p:cTn id="1616" dur="1" fill="hold">
                                          <p:stCondLst>
                                            <p:cond delay="0"/>
                                          </p:stCondLst>
                                        </p:cTn>
                                        <p:tgtEl>
                                          <p:spTgt spid="631"/>
                                        </p:tgtEl>
                                        <p:attrNameLst>
                                          <p:attrName>style.visibility</p:attrName>
                                        </p:attrNameLst>
                                      </p:cBhvr>
                                      <p:to>
                                        <p:strVal val="visible"/>
                                      </p:to>
                                    </p:set>
                                    <p:animEffect filter="fade" transition="in">
                                      <p:cBhvr additive="repl">
                                        <p:cTn id="1617" dur="500"/>
                                        <p:tgtEl>
                                          <p:spTgt spid="631"/>
                                        </p:tgtEl>
                                      </p:cBhvr>
                                    </p:animEffect>
                                  </p:childTnLst>
                                </p:cTn>
                              </p:par>
                              <p:par>
                                <p:cTn id="1618" nodeType="withEffect" fill="hold" presetClass="entr" presetID="10">
                                  <p:stCondLst>
                                    <p:cond delay="0"/>
                                  </p:stCondLst>
                                  <p:childTnLst>
                                    <p:set>
                                      <p:cBhvr>
                                        <p:cTn id="1619" dur="1" fill="hold">
                                          <p:stCondLst>
                                            <p:cond delay="0"/>
                                          </p:stCondLst>
                                        </p:cTn>
                                        <p:tgtEl>
                                          <p:spTgt spid="651"/>
                                        </p:tgtEl>
                                        <p:attrNameLst>
                                          <p:attrName>style.visibility</p:attrName>
                                        </p:attrNameLst>
                                      </p:cBhvr>
                                      <p:to>
                                        <p:strVal val="visible"/>
                                      </p:to>
                                    </p:set>
                                    <p:animEffect filter="fade" transition="in">
                                      <p:cBhvr additive="repl">
                                        <p:cTn id="1620" dur="500"/>
                                        <p:tgtEl>
                                          <p:spTgt spid="651"/>
                                        </p:tgtEl>
                                      </p:cBhvr>
                                    </p:animEffect>
                                  </p:childTnLst>
                                </p:cTn>
                              </p:par>
                              <p:par>
                                <p:cTn id="1621" nodeType="withEffect" fill="hold" presetClass="entr" presetID="10">
                                  <p:stCondLst>
                                    <p:cond delay="0"/>
                                  </p:stCondLst>
                                  <p:childTnLst>
                                    <p:set>
                                      <p:cBhvr>
                                        <p:cTn id="1622" dur="1" fill="hold">
                                          <p:stCondLst>
                                            <p:cond delay="0"/>
                                          </p:stCondLst>
                                        </p:cTn>
                                        <p:tgtEl>
                                          <p:spTgt spid="652"/>
                                        </p:tgtEl>
                                        <p:attrNameLst>
                                          <p:attrName>style.visibility</p:attrName>
                                        </p:attrNameLst>
                                      </p:cBhvr>
                                      <p:to>
                                        <p:strVal val="visible"/>
                                      </p:to>
                                    </p:set>
                                    <p:animEffect filter="fade" transition="in">
                                      <p:cBhvr additive="repl">
                                        <p:cTn id="1623" dur="500"/>
                                        <p:tgtEl>
                                          <p:spTgt spid="652"/>
                                        </p:tgtEl>
                                      </p:cBhvr>
                                    </p:animEffect>
                                  </p:childTnLst>
                                </p:cTn>
                              </p:par>
                              <p:par>
                                <p:cTn id="1624" nodeType="withEffect" fill="hold" presetClass="entr" presetID="10">
                                  <p:stCondLst>
                                    <p:cond delay="0"/>
                                  </p:stCondLst>
                                  <p:childTnLst>
                                    <p:set>
                                      <p:cBhvr>
                                        <p:cTn id="1625" dur="1" fill="hold">
                                          <p:stCondLst>
                                            <p:cond delay="0"/>
                                          </p:stCondLst>
                                        </p:cTn>
                                        <p:tgtEl>
                                          <p:spTgt spid="653"/>
                                        </p:tgtEl>
                                        <p:attrNameLst>
                                          <p:attrName>style.visibility</p:attrName>
                                        </p:attrNameLst>
                                      </p:cBhvr>
                                      <p:to>
                                        <p:strVal val="visible"/>
                                      </p:to>
                                    </p:set>
                                    <p:animEffect filter="fade" transition="in">
                                      <p:cBhvr additive="repl">
                                        <p:cTn id="1626" dur="500"/>
                                        <p:tgtEl>
                                          <p:spTgt spid="653"/>
                                        </p:tgtEl>
                                      </p:cBhvr>
                                    </p:animEffect>
                                  </p:childTnLst>
                                </p:cTn>
                              </p:par>
                              <p:par>
                                <p:cTn id="1627" nodeType="withEffect" fill="hold" presetClass="entr" presetID="10">
                                  <p:stCondLst>
                                    <p:cond delay="0"/>
                                  </p:stCondLst>
                                  <p:childTnLst>
                                    <p:set>
                                      <p:cBhvr>
                                        <p:cTn id="1628" dur="1" fill="hold">
                                          <p:stCondLst>
                                            <p:cond delay="0"/>
                                          </p:stCondLst>
                                        </p:cTn>
                                        <p:tgtEl>
                                          <p:spTgt spid="654"/>
                                        </p:tgtEl>
                                        <p:attrNameLst>
                                          <p:attrName>style.visibility</p:attrName>
                                        </p:attrNameLst>
                                      </p:cBhvr>
                                      <p:to>
                                        <p:strVal val="visible"/>
                                      </p:to>
                                    </p:set>
                                    <p:animEffect filter="fade" transition="in">
                                      <p:cBhvr additive="repl">
                                        <p:cTn id="1629" dur="500"/>
                                        <p:tgtEl>
                                          <p:spTgt spid="654"/>
                                        </p:tgtEl>
                                      </p:cBhvr>
                                    </p:animEffect>
                                  </p:childTnLst>
                                </p:cTn>
                              </p:par>
                              <p:par>
                                <p:cTn id="1630" nodeType="withEffect" fill="hold" presetClass="entr" presetID="10">
                                  <p:stCondLst>
                                    <p:cond delay="0"/>
                                  </p:stCondLst>
                                  <p:childTnLst>
                                    <p:set>
                                      <p:cBhvr>
                                        <p:cTn id="1631" dur="1" fill="hold">
                                          <p:stCondLst>
                                            <p:cond delay="0"/>
                                          </p:stCondLst>
                                        </p:cTn>
                                        <p:tgtEl>
                                          <p:spTgt spid="655"/>
                                        </p:tgtEl>
                                        <p:attrNameLst>
                                          <p:attrName>style.visibility</p:attrName>
                                        </p:attrNameLst>
                                      </p:cBhvr>
                                      <p:to>
                                        <p:strVal val="visible"/>
                                      </p:to>
                                    </p:set>
                                    <p:animEffect filter="fade" transition="in">
                                      <p:cBhvr additive="repl">
                                        <p:cTn id="1632" dur="500"/>
                                        <p:tgtEl>
                                          <p:spTgt spid="655"/>
                                        </p:tgtEl>
                                      </p:cBhvr>
                                    </p:animEffect>
                                  </p:childTnLst>
                                </p:cTn>
                              </p:par>
                              <p:par>
                                <p:cTn id="1633" nodeType="withEffect" fill="hold" presetClass="entr" presetID="10">
                                  <p:stCondLst>
                                    <p:cond delay="0"/>
                                  </p:stCondLst>
                                  <p:childTnLst>
                                    <p:set>
                                      <p:cBhvr>
                                        <p:cTn id="1634" dur="1" fill="hold">
                                          <p:stCondLst>
                                            <p:cond delay="0"/>
                                          </p:stCondLst>
                                        </p:cTn>
                                        <p:tgtEl>
                                          <p:spTgt spid="656"/>
                                        </p:tgtEl>
                                        <p:attrNameLst>
                                          <p:attrName>style.visibility</p:attrName>
                                        </p:attrNameLst>
                                      </p:cBhvr>
                                      <p:to>
                                        <p:strVal val="visible"/>
                                      </p:to>
                                    </p:set>
                                    <p:animEffect filter="fade" transition="in">
                                      <p:cBhvr additive="repl">
                                        <p:cTn id="1635" dur="500"/>
                                        <p:tgtEl>
                                          <p:spTgt spid="656"/>
                                        </p:tgtEl>
                                      </p:cBhvr>
                                    </p:animEffect>
                                  </p:childTnLst>
                                </p:cTn>
                              </p:par>
                              <p:par>
                                <p:cTn id="1636" nodeType="withEffect" fill="hold" presetClass="entr" presetID="10">
                                  <p:stCondLst>
                                    <p:cond delay="0"/>
                                  </p:stCondLst>
                                  <p:childTnLst>
                                    <p:set>
                                      <p:cBhvr>
                                        <p:cTn id="1637" dur="1" fill="hold">
                                          <p:stCondLst>
                                            <p:cond delay="0"/>
                                          </p:stCondLst>
                                        </p:cTn>
                                        <p:tgtEl>
                                          <p:spTgt spid="657"/>
                                        </p:tgtEl>
                                        <p:attrNameLst>
                                          <p:attrName>style.visibility</p:attrName>
                                        </p:attrNameLst>
                                      </p:cBhvr>
                                      <p:to>
                                        <p:strVal val="visible"/>
                                      </p:to>
                                    </p:set>
                                    <p:animEffect filter="fade" transition="in">
                                      <p:cBhvr additive="repl">
                                        <p:cTn id="1638" dur="500"/>
                                        <p:tgtEl>
                                          <p:spTgt spid="657"/>
                                        </p:tgtEl>
                                      </p:cBhvr>
                                    </p:animEffect>
                                  </p:childTnLst>
                                </p:cTn>
                              </p:par>
                              <p:par>
                                <p:cTn id="1639" nodeType="withEffect" fill="hold" presetClass="entr" presetID="10">
                                  <p:stCondLst>
                                    <p:cond delay="0"/>
                                  </p:stCondLst>
                                  <p:childTnLst>
                                    <p:set>
                                      <p:cBhvr>
                                        <p:cTn id="1640" dur="1" fill="hold">
                                          <p:stCondLst>
                                            <p:cond delay="0"/>
                                          </p:stCondLst>
                                        </p:cTn>
                                        <p:tgtEl>
                                          <p:spTgt spid="658"/>
                                        </p:tgtEl>
                                        <p:attrNameLst>
                                          <p:attrName>style.visibility</p:attrName>
                                        </p:attrNameLst>
                                      </p:cBhvr>
                                      <p:to>
                                        <p:strVal val="visible"/>
                                      </p:to>
                                    </p:set>
                                    <p:animEffect filter="fade" transition="in">
                                      <p:cBhvr additive="repl">
                                        <p:cTn id="1641" dur="500"/>
                                        <p:tgtEl>
                                          <p:spTgt spid="658"/>
                                        </p:tgtEl>
                                      </p:cBhvr>
                                    </p:animEffect>
                                  </p:childTnLst>
                                </p:cTn>
                              </p:par>
                              <p:par>
                                <p:cTn id="1642" nodeType="withEffect" fill="hold" presetClass="entr" presetID="10">
                                  <p:stCondLst>
                                    <p:cond delay="0"/>
                                  </p:stCondLst>
                                  <p:childTnLst>
                                    <p:set>
                                      <p:cBhvr>
                                        <p:cTn id="1643" dur="1" fill="hold">
                                          <p:stCondLst>
                                            <p:cond delay="0"/>
                                          </p:stCondLst>
                                        </p:cTn>
                                        <p:tgtEl>
                                          <p:spTgt spid="659"/>
                                        </p:tgtEl>
                                        <p:attrNameLst>
                                          <p:attrName>style.visibility</p:attrName>
                                        </p:attrNameLst>
                                      </p:cBhvr>
                                      <p:to>
                                        <p:strVal val="visible"/>
                                      </p:to>
                                    </p:set>
                                    <p:animEffect filter="fade" transition="in">
                                      <p:cBhvr additive="repl">
                                        <p:cTn id="1644" dur="500"/>
                                        <p:tgtEl>
                                          <p:spTgt spid="659"/>
                                        </p:tgtEl>
                                      </p:cBhvr>
                                    </p:animEffect>
                                  </p:childTnLst>
                                </p:cTn>
                              </p:par>
                              <p:par>
                                <p:cTn id="1645" nodeType="withEffect" fill="hold" presetClass="entr" presetID="10">
                                  <p:stCondLst>
                                    <p:cond delay="0"/>
                                  </p:stCondLst>
                                  <p:childTnLst>
                                    <p:set>
                                      <p:cBhvr>
                                        <p:cTn id="1646" dur="1" fill="hold">
                                          <p:stCondLst>
                                            <p:cond delay="0"/>
                                          </p:stCondLst>
                                        </p:cTn>
                                        <p:tgtEl>
                                          <p:spTgt spid="660"/>
                                        </p:tgtEl>
                                        <p:attrNameLst>
                                          <p:attrName>style.visibility</p:attrName>
                                        </p:attrNameLst>
                                      </p:cBhvr>
                                      <p:to>
                                        <p:strVal val="visible"/>
                                      </p:to>
                                    </p:set>
                                    <p:animEffect filter="fade" transition="in">
                                      <p:cBhvr additive="repl">
                                        <p:cTn id="1647" dur="500"/>
                                        <p:tgtEl>
                                          <p:spTgt spid="660"/>
                                        </p:tgtEl>
                                      </p:cBhvr>
                                    </p:animEffect>
                                  </p:childTnLst>
                                </p:cTn>
                              </p:par>
                            </p:childTnLst>
                          </p:cTn>
                        </p:par>
                      </p:childTnLst>
                    </p:cTn>
                  </p:par>
                  <p:par>
                    <p:cTn id="1648" fill="hold">
                      <p:stCondLst>
                        <p:cond delay="indefinite"/>
                      </p:stCondLst>
                      <p:childTnLst>
                        <p:par>
                          <p:cTn id="1649" fill="hold">
                            <p:stCondLst>
                              <p:cond delay="0"/>
                            </p:stCondLst>
                            <p:childTnLst>
                              <p:par>
                                <p:cTn id="1650" nodeType="clickEffect" fill="hold" presetClass="entr" presetID="10">
                                  <p:stCondLst>
                                    <p:cond delay="0"/>
                                  </p:stCondLst>
                                  <p:childTnLst>
                                    <p:set>
                                      <p:cBhvr>
                                        <p:cTn id="1651" dur="1" fill="hold">
                                          <p:stCondLst>
                                            <p:cond delay="0"/>
                                          </p:stCondLst>
                                        </p:cTn>
                                        <p:tgtEl>
                                          <p:spTgt spid="632"/>
                                        </p:tgtEl>
                                        <p:attrNameLst>
                                          <p:attrName>style.visibility</p:attrName>
                                        </p:attrNameLst>
                                      </p:cBhvr>
                                      <p:to>
                                        <p:strVal val="visible"/>
                                      </p:to>
                                    </p:set>
                                    <p:animEffect filter="fade" transition="in">
                                      <p:cBhvr additive="repl">
                                        <p:cTn id="1652" dur="500"/>
                                        <p:tgtEl>
                                          <p:spTgt spid="632"/>
                                        </p:tgtEl>
                                      </p:cBhvr>
                                    </p:animEffect>
                                  </p:childTnLst>
                                </p:cTn>
                              </p:par>
                              <p:par>
                                <p:cTn id="1653" nodeType="withEffect" fill="hold" presetClass="entr" presetID="10">
                                  <p:stCondLst>
                                    <p:cond delay="0"/>
                                  </p:stCondLst>
                                  <p:childTnLst>
                                    <p:set>
                                      <p:cBhvr>
                                        <p:cTn id="1654" dur="1" fill="hold">
                                          <p:stCondLst>
                                            <p:cond delay="0"/>
                                          </p:stCondLst>
                                        </p:cTn>
                                        <p:tgtEl>
                                          <p:spTgt spid="633"/>
                                        </p:tgtEl>
                                        <p:attrNameLst>
                                          <p:attrName>style.visibility</p:attrName>
                                        </p:attrNameLst>
                                      </p:cBhvr>
                                      <p:to>
                                        <p:strVal val="visible"/>
                                      </p:to>
                                    </p:set>
                                    <p:animEffect filter="fade" transition="in">
                                      <p:cBhvr additive="repl">
                                        <p:cTn id="1655" dur="500"/>
                                        <p:tgtEl>
                                          <p:spTgt spid="633"/>
                                        </p:tgtEl>
                                      </p:cBhvr>
                                    </p:animEffect>
                                  </p:childTnLst>
                                </p:cTn>
                              </p:par>
                              <p:par>
                                <p:cTn id="1656" nodeType="withEffect" fill="hold" presetClass="entr" presetID="10">
                                  <p:stCondLst>
                                    <p:cond delay="0"/>
                                  </p:stCondLst>
                                  <p:childTnLst>
                                    <p:set>
                                      <p:cBhvr>
                                        <p:cTn id="1657" dur="1" fill="hold">
                                          <p:stCondLst>
                                            <p:cond delay="0"/>
                                          </p:stCondLst>
                                        </p:cTn>
                                        <p:tgtEl>
                                          <p:spTgt spid="634"/>
                                        </p:tgtEl>
                                        <p:attrNameLst>
                                          <p:attrName>style.visibility</p:attrName>
                                        </p:attrNameLst>
                                      </p:cBhvr>
                                      <p:to>
                                        <p:strVal val="visible"/>
                                      </p:to>
                                    </p:set>
                                    <p:animEffect filter="fade" transition="in">
                                      <p:cBhvr additive="repl">
                                        <p:cTn id="1658" dur="500"/>
                                        <p:tgtEl>
                                          <p:spTgt spid="634"/>
                                        </p:tgtEl>
                                      </p:cBhvr>
                                    </p:animEffect>
                                  </p:childTnLst>
                                </p:cTn>
                              </p:par>
                              <p:par>
                                <p:cTn id="1659" nodeType="withEffect" fill="hold" presetClass="entr" presetID="10">
                                  <p:stCondLst>
                                    <p:cond delay="0"/>
                                  </p:stCondLst>
                                  <p:childTnLst>
                                    <p:set>
                                      <p:cBhvr>
                                        <p:cTn id="1660" dur="1" fill="hold">
                                          <p:stCondLst>
                                            <p:cond delay="0"/>
                                          </p:stCondLst>
                                        </p:cTn>
                                        <p:tgtEl>
                                          <p:spTgt spid="635"/>
                                        </p:tgtEl>
                                        <p:attrNameLst>
                                          <p:attrName>style.visibility</p:attrName>
                                        </p:attrNameLst>
                                      </p:cBhvr>
                                      <p:to>
                                        <p:strVal val="visible"/>
                                      </p:to>
                                    </p:set>
                                    <p:animEffect filter="fade" transition="in">
                                      <p:cBhvr additive="repl">
                                        <p:cTn id="1661" dur="500"/>
                                        <p:tgtEl>
                                          <p:spTgt spid="635"/>
                                        </p:tgtEl>
                                      </p:cBhvr>
                                    </p:animEffect>
                                  </p:childTnLst>
                                </p:cTn>
                              </p:par>
                              <p:par>
                                <p:cTn id="1662" nodeType="withEffect" fill="hold" presetClass="entr" presetID="10">
                                  <p:stCondLst>
                                    <p:cond delay="0"/>
                                  </p:stCondLst>
                                  <p:childTnLst>
                                    <p:set>
                                      <p:cBhvr>
                                        <p:cTn id="1663" dur="1" fill="hold">
                                          <p:stCondLst>
                                            <p:cond delay="0"/>
                                          </p:stCondLst>
                                        </p:cTn>
                                        <p:tgtEl>
                                          <p:spTgt spid="636"/>
                                        </p:tgtEl>
                                        <p:attrNameLst>
                                          <p:attrName>style.visibility</p:attrName>
                                        </p:attrNameLst>
                                      </p:cBhvr>
                                      <p:to>
                                        <p:strVal val="visible"/>
                                      </p:to>
                                    </p:set>
                                    <p:animEffect filter="fade" transition="in">
                                      <p:cBhvr additive="repl">
                                        <p:cTn id="1664" dur="500"/>
                                        <p:tgtEl>
                                          <p:spTgt spid="636"/>
                                        </p:tgtEl>
                                      </p:cBhvr>
                                    </p:animEffect>
                                  </p:childTnLst>
                                </p:cTn>
                              </p:par>
                              <p:par>
                                <p:cTn id="1665" nodeType="withEffect" fill="hold" presetClass="entr" presetID="10">
                                  <p:stCondLst>
                                    <p:cond delay="0"/>
                                  </p:stCondLst>
                                  <p:childTnLst>
                                    <p:set>
                                      <p:cBhvr>
                                        <p:cTn id="1666" dur="1" fill="hold">
                                          <p:stCondLst>
                                            <p:cond delay="0"/>
                                          </p:stCondLst>
                                        </p:cTn>
                                        <p:tgtEl>
                                          <p:spTgt spid="637"/>
                                        </p:tgtEl>
                                        <p:attrNameLst>
                                          <p:attrName>style.visibility</p:attrName>
                                        </p:attrNameLst>
                                      </p:cBhvr>
                                      <p:to>
                                        <p:strVal val="visible"/>
                                      </p:to>
                                    </p:set>
                                    <p:animEffect filter="fade" transition="in">
                                      <p:cBhvr additive="repl">
                                        <p:cTn id="1667" dur="500"/>
                                        <p:tgtEl>
                                          <p:spTgt spid="637"/>
                                        </p:tgtEl>
                                      </p:cBhvr>
                                    </p:animEffect>
                                  </p:childTnLst>
                                </p:cTn>
                              </p:par>
                              <p:par>
                                <p:cTn id="1668" nodeType="withEffect" fill="hold" presetClass="entr" presetID="10">
                                  <p:stCondLst>
                                    <p:cond delay="0"/>
                                  </p:stCondLst>
                                  <p:childTnLst>
                                    <p:set>
                                      <p:cBhvr>
                                        <p:cTn id="1669" dur="1" fill="hold">
                                          <p:stCondLst>
                                            <p:cond delay="0"/>
                                          </p:stCondLst>
                                        </p:cTn>
                                        <p:tgtEl>
                                          <p:spTgt spid="638"/>
                                        </p:tgtEl>
                                        <p:attrNameLst>
                                          <p:attrName>style.visibility</p:attrName>
                                        </p:attrNameLst>
                                      </p:cBhvr>
                                      <p:to>
                                        <p:strVal val="visible"/>
                                      </p:to>
                                    </p:set>
                                    <p:animEffect filter="fade" transition="in">
                                      <p:cBhvr additive="repl">
                                        <p:cTn id="1670" dur="500"/>
                                        <p:tgtEl>
                                          <p:spTgt spid="638"/>
                                        </p:tgtEl>
                                      </p:cBhvr>
                                    </p:animEffect>
                                  </p:childTnLst>
                                </p:cTn>
                              </p:par>
                              <p:par>
                                <p:cTn id="1671" nodeType="withEffect" fill="hold" presetClass="entr" presetID="10">
                                  <p:stCondLst>
                                    <p:cond delay="0"/>
                                  </p:stCondLst>
                                  <p:childTnLst>
                                    <p:set>
                                      <p:cBhvr>
                                        <p:cTn id="1672" dur="1" fill="hold">
                                          <p:stCondLst>
                                            <p:cond delay="0"/>
                                          </p:stCondLst>
                                        </p:cTn>
                                        <p:tgtEl>
                                          <p:spTgt spid="639"/>
                                        </p:tgtEl>
                                        <p:attrNameLst>
                                          <p:attrName>style.visibility</p:attrName>
                                        </p:attrNameLst>
                                      </p:cBhvr>
                                      <p:to>
                                        <p:strVal val="visible"/>
                                      </p:to>
                                    </p:set>
                                    <p:animEffect filter="fade" transition="in">
                                      <p:cBhvr additive="repl">
                                        <p:cTn id="1673" dur="500"/>
                                        <p:tgtEl>
                                          <p:spTgt spid="639"/>
                                        </p:tgtEl>
                                      </p:cBhvr>
                                    </p:animEffect>
                                  </p:childTnLst>
                                </p:cTn>
                              </p:par>
                              <p:par>
                                <p:cTn id="1674" nodeType="withEffect" fill="hold" presetClass="entr" presetID="10">
                                  <p:stCondLst>
                                    <p:cond delay="0"/>
                                  </p:stCondLst>
                                  <p:childTnLst>
                                    <p:set>
                                      <p:cBhvr>
                                        <p:cTn id="1675" dur="1" fill="hold">
                                          <p:stCondLst>
                                            <p:cond delay="0"/>
                                          </p:stCondLst>
                                        </p:cTn>
                                        <p:tgtEl>
                                          <p:spTgt spid="640"/>
                                        </p:tgtEl>
                                        <p:attrNameLst>
                                          <p:attrName>style.visibility</p:attrName>
                                        </p:attrNameLst>
                                      </p:cBhvr>
                                      <p:to>
                                        <p:strVal val="visible"/>
                                      </p:to>
                                    </p:set>
                                    <p:animEffect filter="fade" transition="in">
                                      <p:cBhvr additive="repl">
                                        <p:cTn id="1676" dur="500"/>
                                        <p:tgtEl>
                                          <p:spTgt spid="640"/>
                                        </p:tgtEl>
                                      </p:cBhvr>
                                    </p:animEffect>
                                  </p:childTnLst>
                                </p:cTn>
                              </p:par>
                            </p:childTnLst>
                          </p:cTn>
                        </p:par>
                      </p:childTnLst>
                    </p:cTn>
                  </p:par>
                  <p:par>
                    <p:cTn id="1677" fill="hold">
                      <p:stCondLst>
                        <p:cond delay="indefinite"/>
                      </p:stCondLst>
                      <p:childTnLst>
                        <p:par>
                          <p:cTn id="1678" fill="hold">
                            <p:stCondLst>
                              <p:cond delay="0"/>
                            </p:stCondLst>
                            <p:childTnLst>
                              <p:par>
                                <p:cTn id="1679" nodeType="clickEffect" fill="hold" presetClass="exit" presetID="10">
                                  <p:stCondLst>
                                    <p:cond delay="0"/>
                                  </p:stCondLst>
                                  <p:childTnLst>
                                    <p:animEffect filter="fade" transition="out">
                                      <p:cBhvr additive="repl">
                                        <p:cTn id="1680" dur="500"/>
                                        <p:tgtEl>
                                          <p:spTgt spid="651"/>
                                        </p:tgtEl>
                                      </p:cBhvr>
                                    </p:animEffect>
                                    <p:set>
                                      <p:cBhvr>
                                        <p:cTn id="1681" dur="1" fill="hold">
                                          <p:stCondLst>
                                            <p:cond delay="499"/>
                                          </p:stCondLst>
                                        </p:cTn>
                                        <p:tgtEl>
                                          <p:spTgt spid="651"/>
                                        </p:tgtEl>
                                        <p:attrNameLst>
                                          <p:attrName>style.visibility</p:attrName>
                                        </p:attrNameLst>
                                      </p:cBhvr>
                                      <p:to>
                                        <p:strVal val="hidden"/>
                                      </p:to>
                                    </p:set>
                                  </p:childTnLst>
                                </p:cTn>
                              </p:par>
                              <p:par>
                                <p:cTn id="1682" nodeType="withEffect" fill="hold" presetClass="exit" presetID="10">
                                  <p:stCondLst>
                                    <p:cond delay="0"/>
                                  </p:stCondLst>
                                  <p:childTnLst>
                                    <p:animEffect filter="fade" transition="out">
                                      <p:cBhvr additive="repl">
                                        <p:cTn id="1683" dur="500"/>
                                        <p:tgtEl>
                                          <p:spTgt spid="652"/>
                                        </p:tgtEl>
                                      </p:cBhvr>
                                    </p:animEffect>
                                    <p:set>
                                      <p:cBhvr>
                                        <p:cTn id="1684" dur="1" fill="hold">
                                          <p:stCondLst>
                                            <p:cond delay="499"/>
                                          </p:stCondLst>
                                        </p:cTn>
                                        <p:tgtEl>
                                          <p:spTgt spid="652"/>
                                        </p:tgtEl>
                                        <p:attrNameLst>
                                          <p:attrName>style.visibility</p:attrName>
                                        </p:attrNameLst>
                                      </p:cBhvr>
                                      <p:to>
                                        <p:strVal val="hidden"/>
                                      </p:to>
                                    </p:set>
                                  </p:childTnLst>
                                </p:cTn>
                              </p:par>
                              <p:par>
                                <p:cTn id="1685" nodeType="withEffect" fill="hold" presetClass="exit" presetID="10">
                                  <p:stCondLst>
                                    <p:cond delay="0"/>
                                  </p:stCondLst>
                                  <p:childTnLst>
                                    <p:animEffect filter="fade" transition="out">
                                      <p:cBhvr additive="repl">
                                        <p:cTn id="1686" dur="500"/>
                                        <p:tgtEl>
                                          <p:spTgt spid="653"/>
                                        </p:tgtEl>
                                      </p:cBhvr>
                                    </p:animEffect>
                                    <p:set>
                                      <p:cBhvr>
                                        <p:cTn id="1687" dur="1" fill="hold">
                                          <p:stCondLst>
                                            <p:cond delay="499"/>
                                          </p:stCondLst>
                                        </p:cTn>
                                        <p:tgtEl>
                                          <p:spTgt spid="653"/>
                                        </p:tgtEl>
                                        <p:attrNameLst>
                                          <p:attrName>style.visibility</p:attrName>
                                        </p:attrNameLst>
                                      </p:cBhvr>
                                      <p:to>
                                        <p:strVal val="hidden"/>
                                      </p:to>
                                    </p:set>
                                  </p:childTnLst>
                                </p:cTn>
                              </p:par>
                              <p:par>
                                <p:cTn id="1688" nodeType="withEffect" fill="hold" presetClass="exit" presetID="10">
                                  <p:stCondLst>
                                    <p:cond delay="0"/>
                                  </p:stCondLst>
                                  <p:childTnLst>
                                    <p:animEffect filter="fade" transition="out">
                                      <p:cBhvr additive="repl">
                                        <p:cTn id="1689" dur="500"/>
                                        <p:tgtEl>
                                          <p:spTgt spid="654"/>
                                        </p:tgtEl>
                                      </p:cBhvr>
                                    </p:animEffect>
                                    <p:set>
                                      <p:cBhvr>
                                        <p:cTn id="1690" dur="1" fill="hold">
                                          <p:stCondLst>
                                            <p:cond delay="499"/>
                                          </p:stCondLst>
                                        </p:cTn>
                                        <p:tgtEl>
                                          <p:spTgt spid="654"/>
                                        </p:tgtEl>
                                        <p:attrNameLst>
                                          <p:attrName>style.visibility</p:attrName>
                                        </p:attrNameLst>
                                      </p:cBhvr>
                                      <p:to>
                                        <p:strVal val="hidden"/>
                                      </p:to>
                                    </p:set>
                                  </p:childTnLst>
                                </p:cTn>
                              </p:par>
                              <p:par>
                                <p:cTn id="1691" nodeType="withEffect" fill="hold" presetClass="exit" presetID="10">
                                  <p:stCondLst>
                                    <p:cond delay="0"/>
                                  </p:stCondLst>
                                  <p:childTnLst>
                                    <p:animEffect filter="fade" transition="out">
                                      <p:cBhvr additive="repl">
                                        <p:cTn id="1692" dur="500"/>
                                        <p:tgtEl>
                                          <p:spTgt spid="655"/>
                                        </p:tgtEl>
                                      </p:cBhvr>
                                    </p:animEffect>
                                    <p:set>
                                      <p:cBhvr>
                                        <p:cTn id="1693" dur="1" fill="hold">
                                          <p:stCondLst>
                                            <p:cond delay="499"/>
                                          </p:stCondLst>
                                        </p:cTn>
                                        <p:tgtEl>
                                          <p:spTgt spid="655"/>
                                        </p:tgtEl>
                                        <p:attrNameLst>
                                          <p:attrName>style.visibility</p:attrName>
                                        </p:attrNameLst>
                                      </p:cBhvr>
                                      <p:to>
                                        <p:strVal val="hidden"/>
                                      </p:to>
                                    </p:set>
                                  </p:childTnLst>
                                </p:cTn>
                              </p:par>
                              <p:par>
                                <p:cTn id="1694" nodeType="withEffect" fill="hold" presetClass="exit" presetID="10">
                                  <p:stCondLst>
                                    <p:cond delay="0"/>
                                  </p:stCondLst>
                                  <p:childTnLst>
                                    <p:animEffect filter="fade" transition="out">
                                      <p:cBhvr additive="repl">
                                        <p:cTn id="1695" dur="500"/>
                                        <p:tgtEl>
                                          <p:spTgt spid="656"/>
                                        </p:tgtEl>
                                      </p:cBhvr>
                                    </p:animEffect>
                                    <p:set>
                                      <p:cBhvr>
                                        <p:cTn id="1696" dur="1" fill="hold">
                                          <p:stCondLst>
                                            <p:cond delay="499"/>
                                          </p:stCondLst>
                                        </p:cTn>
                                        <p:tgtEl>
                                          <p:spTgt spid="656"/>
                                        </p:tgtEl>
                                        <p:attrNameLst>
                                          <p:attrName>style.visibility</p:attrName>
                                        </p:attrNameLst>
                                      </p:cBhvr>
                                      <p:to>
                                        <p:strVal val="hidden"/>
                                      </p:to>
                                    </p:set>
                                  </p:childTnLst>
                                </p:cTn>
                              </p:par>
                              <p:par>
                                <p:cTn id="1697" nodeType="withEffect" fill="hold" presetClass="exit" presetID="10">
                                  <p:stCondLst>
                                    <p:cond delay="0"/>
                                  </p:stCondLst>
                                  <p:childTnLst>
                                    <p:animEffect filter="fade" transition="out">
                                      <p:cBhvr additive="repl">
                                        <p:cTn id="1698" dur="500"/>
                                        <p:tgtEl>
                                          <p:spTgt spid="657"/>
                                        </p:tgtEl>
                                      </p:cBhvr>
                                    </p:animEffect>
                                    <p:set>
                                      <p:cBhvr>
                                        <p:cTn id="1699" dur="1" fill="hold">
                                          <p:stCondLst>
                                            <p:cond delay="499"/>
                                          </p:stCondLst>
                                        </p:cTn>
                                        <p:tgtEl>
                                          <p:spTgt spid="657"/>
                                        </p:tgtEl>
                                        <p:attrNameLst>
                                          <p:attrName>style.visibility</p:attrName>
                                        </p:attrNameLst>
                                      </p:cBhvr>
                                      <p:to>
                                        <p:strVal val="hidden"/>
                                      </p:to>
                                    </p:set>
                                  </p:childTnLst>
                                </p:cTn>
                              </p:par>
                              <p:par>
                                <p:cTn id="1700" nodeType="withEffect" fill="hold" presetClass="exit" presetID="10">
                                  <p:stCondLst>
                                    <p:cond delay="0"/>
                                  </p:stCondLst>
                                  <p:childTnLst>
                                    <p:animEffect filter="fade" transition="out">
                                      <p:cBhvr additive="repl">
                                        <p:cTn id="1701" dur="500"/>
                                        <p:tgtEl>
                                          <p:spTgt spid="659"/>
                                        </p:tgtEl>
                                      </p:cBhvr>
                                    </p:animEffect>
                                    <p:set>
                                      <p:cBhvr>
                                        <p:cTn id="1702" dur="1" fill="hold">
                                          <p:stCondLst>
                                            <p:cond delay="499"/>
                                          </p:stCondLst>
                                        </p:cTn>
                                        <p:tgtEl>
                                          <p:spTgt spid="659"/>
                                        </p:tgtEl>
                                        <p:attrNameLst>
                                          <p:attrName>style.visibility</p:attrName>
                                        </p:attrNameLst>
                                      </p:cBhvr>
                                      <p:to>
                                        <p:strVal val="hidden"/>
                                      </p:to>
                                    </p:set>
                                  </p:childTnLst>
                                </p:cTn>
                              </p:par>
                              <p:par>
                                <p:cTn id="1703" nodeType="withEffect" fill="hold" presetClass="exit" presetID="10">
                                  <p:stCondLst>
                                    <p:cond delay="0"/>
                                  </p:stCondLst>
                                  <p:childTnLst>
                                    <p:animEffect filter="fade" transition="out">
                                      <p:cBhvr additive="repl">
                                        <p:cTn id="1704" dur="500"/>
                                        <p:tgtEl>
                                          <p:spTgt spid="660"/>
                                        </p:tgtEl>
                                      </p:cBhvr>
                                    </p:animEffect>
                                    <p:set>
                                      <p:cBhvr>
                                        <p:cTn id="1705" dur="1" fill="hold">
                                          <p:stCondLst>
                                            <p:cond delay="499"/>
                                          </p:stCondLst>
                                        </p:cTn>
                                        <p:tgtEl>
                                          <p:spTgt spid="660"/>
                                        </p:tgtEl>
                                        <p:attrNameLst>
                                          <p:attrName>style.visibility</p:attrName>
                                        </p:attrNameLst>
                                      </p:cBhvr>
                                      <p:to>
                                        <p:strVal val="hidden"/>
                                      </p:to>
                                    </p:set>
                                  </p:childTnLst>
                                </p:cTn>
                              </p:par>
                              <p:par>
                                <p:cTn id="1706" nodeType="withEffect" fill="hold" presetClass="exit" presetID="10">
                                  <p:stCondLst>
                                    <p:cond delay="0"/>
                                  </p:stCondLst>
                                  <p:childTnLst>
                                    <p:animEffect filter="fade" transition="out">
                                      <p:cBhvr additive="repl">
                                        <p:cTn id="1707" dur="500"/>
                                        <p:tgtEl>
                                          <p:spTgt spid="658"/>
                                        </p:tgtEl>
                                      </p:cBhvr>
                                    </p:animEffect>
                                    <p:set>
                                      <p:cBhvr>
                                        <p:cTn id="1708" dur="1" fill="hold">
                                          <p:stCondLst>
                                            <p:cond delay="499"/>
                                          </p:stCondLst>
                                        </p:cTn>
                                        <p:tgtEl>
                                          <p:spTgt spid="658"/>
                                        </p:tgtEl>
                                        <p:attrNameLst>
                                          <p:attrName>style.visibility</p:attrName>
                                        </p:attrNameLst>
                                      </p:cBhvr>
                                      <p:to>
                                        <p:strVal val="hidden"/>
                                      </p:to>
                                    </p:set>
                                  </p:childTnLst>
                                </p:cTn>
                              </p:par>
                            </p:childTnLst>
                          </p:cTn>
                        </p:par>
                      </p:childTnLst>
                    </p:cTn>
                  </p:par>
                  <p:par>
                    <p:cTn id="1709" fill="hold">
                      <p:stCondLst>
                        <p:cond delay="indefinite"/>
                      </p:stCondLst>
                      <p:childTnLst>
                        <p:par>
                          <p:cTn id="1710" fill="hold">
                            <p:stCondLst>
                              <p:cond delay="0"/>
                            </p:stCondLst>
                            <p:childTnLst>
                              <p:par>
                                <p:cTn id="1711" nodeType="clickEffect" fill="hold" presetClass="entr" presetID="10">
                                  <p:stCondLst>
                                    <p:cond delay="0"/>
                                  </p:stCondLst>
                                  <p:childTnLst>
                                    <p:set>
                                      <p:cBhvr>
                                        <p:cTn id="1712" dur="1" fill="hold">
                                          <p:stCondLst>
                                            <p:cond delay="0"/>
                                          </p:stCondLst>
                                        </p:cTn>
                                        <p:tgtEl>
                                          <p:spTgt spid="651"/>
                                        </p:tgtEl>
                                        <p:attrNameLst>
                                          <p:attrName>style.visibility</p:attrName>
                                        </p:attrNameLst>
                                      </p:cBhvr>
                                      <p:to>
                                        <p:strVal val="visible"/>
                                      </p:to>
                                    </p:set>
                                    <p:animEffect filter="fade" transition="in">
                                      <p:cBhvr additive="repl">
                                        <p:cTn id="1713" dur="500"/>
                                        <p:tgtEl>
                                          <p:spTgt spid="651"/>
                                        </p:tgtEl>
                                      </p:cBhvr>
                                    </p:animEffect>
                                  </p:childTnLst>
                                </p:cTn>
                              </p:par>
                              <p:par>
                                <p:cTn id="1714" nodeType="withEffect" fill="hold" presetClass="entr" presetID="10">
                                  <p:stCondLst>
                                    <p:cond delay="0"/>
                                  </p:stCondLst>
                                  <p:childTnLst>
                                    <p:set>
                                      <p:cBhvr>
                                        <p:cTn id="1715" dur="1" fill="hold">
                                          <p:stCondLst>
                                            <p:cond delay="0"/>
                                          </p:stCondLst>
                                        </p:cTn>
                                        <p:tgtEl>
                                          <p:spTgt spid="652"/>
                                        </p:tgtEl>
                                        <p:attrNameLst>
                                          <p:attrName>style.visibility</p:attrName>
                                        </p:attrNameLst>
                                      </p:cBhvr>
                                      <p:to>
                                        <p:strVal val="visible"/>
                                      </p:to>
                                    </p:set>
                                    <p:animEffect filter="fade" transition="in">
                                      <p:cBhvr additive="repl">
                                        <p:cTn id="1716" dur="500"/>
                                        <p:tgtEl>
                                          <p:spTgt spid="652"/>
                                        </p:tgtEl>
                                      </p:cBhvr>
                                    </p:animEffect>
                                  </p:childTnLst>
                                </p:cTn>
                              </p:par>
                              <p:par>
                                <p:cTn id="1717" nodeType="withEffect" fill="hold" presetClass="entr" presetID="10">
                                  <p:stCondLst>
                                    <p:cond delay="0"/>
                                  </p:stCondLst>
                                  <p:childTnLst>
                                    <p:set>
                                      <p:cBhvr>
                                        <p:cTn id="1718" dur="1" fill="hold">
                                          <p:stCondLst>
                                            <p:cond delay="0"/>
                                          </p:stCondLst>
                                        </p:cTn>
                                        <p:tgtEl>
                                          <p:spTgt spid="653"/>
                                        </p:tgtEl>
                                        <p:attrNameLst>
                                          <p:attrName>style.visibility</p:attrName>
                                        </p:attrNameLst>
                                      </p:cBhvr>
                                      <p:to>
                                        <p:strVal val="visible"/>
                                      </p:to>
                                    </p:set>
                                    <p:animEffect filter="fade" transition="in">
                                      <p:cBhvr additive="repl">
                                        <p:cTn id="1719" dur="500"/>
                                        <p:tgtEl>
                                          <p:spTgt spid="653"/>
                                        </p:tgtEl>
                                      </p:cBhvr>
                                    </p:animEffect>
                                  </p:childTnLst>
                                </p:cTn>
                              </p:par>
                              <p:par>
                                <p:cTn id="1720" nodeType="withEffect" fill="hold" presetClass="entr" presetID="10">
                                  <p:stCondLst>
                                    <p:cond delay="0"/>
                                  </p:stCondLst>
                                  <p:childTnLst>
                                    <p:set>
                                      <p:cBhvr>
                                        <p:cTn id="1721" dur="1" fill="hold">
                                          <p:stCondLst>
                                            <p:cond delay="0"/>
                                          </p:stCondLst>
                                        </p:cTn>
                                        <p:tgtEl>
                                          <p:spTgt spid="656"/>
                                        </p:tgtEl>
                                        <p:attrNameLst>
                                          <p:attrName>style.visibility</p:attrName>
                                        </p:attrNameLst>
                                      </p:cBhvr>
                                      <p:to>
                                        <p:strVal val="visible"/>
                                      </p:to>
                                    </p:set>
                                    <p:animEffect filter="fade" transition="in">
                                      <p:cBhvr additive="repl">
                                        <p:cTn id="1722" dur="500"/>
                                        <p:tgtEl>
                                          <p:spTgt spid="656"/>
                                        </p:tgtEl>
                                      </p:cBhvr>
                                    </p:animEffect>
                                  </p:childTnLst>
                                </p:cTn>
                              </p:par>
                              <p:par>
                                <p:cTn id="1723" nodeType="withEffect" fill="hold" presetClass="entr" presetID="10">
                                  <p:stCondLst>
                                    <p:cond delay="0"/>
                                  </p:stCondLst>
                                  <p:childTnLst>
                                    <p:set>
                                      <p:cBhvr>
                                        <p:cTn id="1724" dur="1" fill="hold">
                                          <p:stCondLst>
                                            <p:cond delay="0"/>
                                          </p:stCondLst>
                                        </p:cTn>
                                        <p:tgtEl>
                                          <p:spTgt spid="657"/>
                                        </p:tgtEl>
                                        <p:attrNameLst>
                                          <p:attrName>style.visibility</p:attrName>
                                        </p:attrNameLst>
                                      </p:cBhvr>
                                      <p:to>
                                        <p:strVal val="visible"/>
                                      </p:to>
                                    </p:set>
                                    <p:animEffect filter="fade" transition="in">
                                      <p:cBhvr additive="repl">
                                        <p:cTn id="1725" dur="500"/>
                                        <p:tgtEl>
                                          <p:spTgt spid="657"/>
                                        </p:tgtEl>
                                      </p:cBhvr>
                                    </p:animEffect>
                                  </p:childTnLst>
                                </p:cTn>
                              </p:par>
                              <p:par>
                                <p:cTn id="1726" nodeType="withEffect" fill="hold" presetClass="entr" presetID="10">
                                  <p:stCondLst>
                                    <p:cond delay="0"/>
                                  </p:stCondLst>
                                  <p:childTnLst>
                                    <p:set>
                                      <p:cBhvr>
                                        <p:cTn id="1727" dur="1" fill="hold">
                                          <p:stCondLst>
                                            <p:cond delay="0"/>
                                          </p:stCondLst>
                                        </p:cTn>
                                        <p:tgtEl>
                                          <p:spTgt spid="658"/>
                                        </p:tgtEl>
                                        <p:attrNameLst>
                                          <p:attrName>style.visibility</p:attrName>
                                        </p:attrNameLst>
                                      </p:cBhvr>
                                      <p:to>
                                        <p:strVal val="visible"/>
                                      </p:to>
                                    </p:set>
                                    <p:animEffect filter="fade" transition="in">
                                      <p:cBhvr additive="repl">
                                        <p:cTn id="1728" dur="500"/>
                                        <p:tgtEl>
                                          <p:spTgt spid="658"/>
                                        </p:tgtEl>
                                      </p:cBhvr>
                                    </p:animEffect>
                                  </p:childTnLst>
                                </p:cTn>
                              </p:par>
                              <p:par>
                                <p:cTn id="1729" nodeType="withEffect" fill="hold" presetClass="entr" presetID="10">
                                  <p:stCondLst>
                                    <p:cond delay="0"/>
                                  </p:stCondLst>
                                  <p:childTnLst>
                                    <p:set>
                                      <p:cBhvr>
                                        <p:cTn id="1730" dur="1" fill="hold">
                                          <p:stCondLst>
                                            <p:cond delay="0"/>
                                          </p:stCondLst>
                                        </p:cTn>
                                        <p:tgtEl>
                                          <p:spTgt spid="664"/>
                                        </p:tgtEl>
                                        <p:attrNameLst>
                                          <p:attrName>style.visibility</p:attrName>
                                        </p:attrNameLst>
                                      </p:cBhvr>
                                      <p:to>
                                        <p:strVal val="visible"/>
                                      </p:to>
                                    </p:set>
                                    <p:animEffect filter="fade" transition="in">
                                      <p:cBhvr additive="repl">
                                        <p:cTn id="1731" dur="500"/>
                                        <p:tgtEl>
                                          <p:spTgt spid="664"/>
                                        </p:tgtEl>
                                      </p:cBhvr>
                                    </p:animEffect>
                                  </p:childTnLst>
                                </p:cTn>
                              </p:par>
                              <p:par>
                                <p:cTn id="1732" nodeType="withEffect" fill="hold" presetClass="entr" presetID="10">
                                  <p:stCondLst>
                                    <p:cond delay="0"/>
                                  </p:stCondLst>
                                  <p:childTnLst>
                                    <p:set>
                                      <p:cBhvr>
                                        <p:cTn id="1733" dur="1" fill="hold">
                                          <p:stCondLst>
                                            <p:cond delay="0"/>
                                          </p:stCondLst>
                                        </p:cTn>
                                        <p:tgtEl>
                                          <p:spTgt spid="663"/>
                                        </p:tgtEl>
                                        <p:attrNameLst>
                                          <p:attrName>style.visibility</p:attrName>
                                        </p:attrNameLst>
                                      </p:cBhvr>
                                      <p:to>
                                        <p:strVal val="visible"/>
                                      </p:to>
                                    </p:set>
                                    <p:animEffect filter="fade" transition="in">
                                      <p:cBhvr additive="repl">
                                        <p:cTn id="1734" dur="500"/>
                                        <p:tgtEl>
                                          <p:spTgt spid="663"/>
                                        </p:tgtEl>
                                      </p:cBhvr>
                                    </p:animEffect>
                                  </p:childTnLst>
                                </p:cTn>
                              </p:par>
                              <p:par>
                                <p:cTn id="1735" nodeType="withEffect" fill="hold" presetClass="entr" presetID="10">
                                  <p:stCondLst>
                                    <p:cond delay="0"/>
                                  </p:stCondLst>
                                  <p:childTnLst>
                                    <p:set>
                                      <p:cBhvr>
                                        <p:cTn id="1736" dur="1" fill="hold">
                                          <p:stCondLst>
                                            <p:cond delay="0"/>
                                          </p:stCondLst>
                                        </p:cTn>
                                        <p:tgtEl>
                                          <p:spTgt spid="662"/>
                                        </p:tgtEl>
                                        <p:attrNameLst>
                                          <p:attrName>style.visibility</p:attrName>
                                        </p:attrNameLst>
                                      </p:cBhvr>
                                      <p:to>
                                        <p:strVal val="visible"/>
                                      </p:to>
                                    </p:set>
                                    <p:animEffect filter="fade" transition="in">
                                      <p:cBhvr additive="repl">
                                        <p:cTn id="1737" dur="500"/>
                                        <p:tgtEl>
                                          <p:spTgt spid="662"/>
                                        </p:tgtEl>
                                      </p:cBhvr>
                                    </p:animEffect>
                                  </p:childTnLst>
                                </p:cTn>
                              </p:par>
                              <p:par>
                                <p:cTn id="1738" nodeType="withEffect" fill="hold" presetClass="entr" presetID="10">
                                  <p:stCondLst>
                                    <p:cond delay="0"/>
                                  </p:stCondLst>
                                  <p:childTnLst>
                                    <p:set>
                                      <p:cBhvr>
                                        <p:cTn id="1739" dur="1" fill="hold">
                                          <p:stCondLst>
                                            <p:cond delay="0"/>
                                          </p:stCondLst>
                                        </p:cTn>
                                        <p:tgtEl>
                                          <p:spTgt spid="661"/>
                                        </p:tgtEl>
                                        <p:attrNameLst>
                                          <p:attrName>style.visibility</p:attrName>
                                        </p:attrNameLst>
                                      </p:cBhvr>
                                      <p:to>
                                        <p:strVal val="visible"/>
                                      </p:to>
                                    </p:set>
                                    <p:animEffect filter="fade" transition="in">
                                      <p:cBhvr additive="repl">
                                        <p:cTn id="1740" dur="500"/>
                                        <p:tgtEl>
                                          <p:spTgt spid="661"/>
                                        </p:tgtEl>
                                      </p:cBhvr>
                                    </p:animEffect>
                                  </p:childTnLst>
                                </p:cTn>
                              </p:par>
                            </p:childTnLst>
                          </p:cTn>
                        </p:par>
                      </p:childTnLst>
                    </p:cTn>
                  </p:par>
                  <p:par>
                    <p:cTn id="1741" fill="hold">
                      <p:stCondLst>
                        <p:cond delay="indefinite"/>
                      </p:stCondLst>
                      <p:childTnLst>
                        <p:par>
                          <p:cTn id="1742" fill="hold">
                            <p:stCondLst>
                              <p:cond delay="0"/>
                            </p:stCondLst>
                            <p:childTnLst>
                              <p:par>
                                <p:cTn id="1743" nodeType="clickEffect" fill="hold" presetClass="exit" presetID="10">
                                  <p:stCondLst>
                                    <p:cond delay="0"/>
                                  </p:stCondLst>
                                  <p:childTnLst>
                                    <p:animEffect filter="fade" transition="out">
                                      <p:cBhvr additive="repl">
                                        <p:cTn id="1744" dur="500"/>
                                        <p:tgtEl>
                                          <p:spTgt spid="543"/>
                                        </p:tgtEl>
                                      </p:cBhvr>
                                    </p:animEffect>
                                    <p:set>
                                      <p:cBhvr>
                                        <p:cTn id="1745" dur="1" fill="hold">
                                          <p:stCondLst>
                                            <p:cond delay="499"/>
                                          </p:stCondLst>
                                        </p:cTn>
                                        <p:tgtEl>
                                          <p:spTgt spid="543"/>
                                        </p:tgtEl>
                                        <p:attrNameLst>
                                          <p:attrName>style.visibility</p:attrName>
                                        </p:attrNameLst>
                                      </p:cBhvr>
                                      <p:to>
                                        <p:strVal val="hidden"/>
                                      </p:to>
                                    </p:set>
                                  </p:childTnLst>
                                </p:cTn>
                              </p:par>
                              <p:par>
                                <p:cTn id="1746" nodeType="withEffect" fill="hold" presetClass="exit" presetID="10">
                                  <p:stCondLst>
                                    <p:cond delay="0"/>
                                  </p:stCondLst>
                                  <p:childTnLst>
                                    <p:animEffect filter="fade" transition="out">
                                      <p:cBhvr additive="repl">
                                        <p:cTn id="1747" dur="500"/>
                                        <p:tgtEl>
                                          <p:spTgt spid="542"/>
                                        </p:tgtEl>
                                      </p:cBhvr>
                                    </p:animEffect>
                                    <p:set>
                                      <p:cBhvr>
                                        <p:cTn id="1748" dur="1" fill="hold">
                                          <p:stCondLst>
                                            <p:cond delay="499"/>
                                          </p:stCondLst>
                                        </p:cTn>
                                        <p:tgtEl>
                                          <p:spTgt spid="542"/>
                                        </p:tgtEl>
                                        <p:attrNameLst>
                                          <p:attrName>style.visibility</p:attrName>
                                        </p:attrNameLst>
                                      </p:cBhvr>
                                      <p:to>
                                        <p:strVal val="hidden"/>
                                      </p:to>
                                    </p:set>
                                  </p:childTnLst>
                                </p:cTn>
                              </p:par>
                              <p:par>
                                <p:cTn id="1749" nodeType="withEffect" fill="hold" presetClass="exit" presetID="10">
                                  <p:stCondLst>
                                    <p:cond delay="0"/>
                                  </p:stCondLst>
                                  <p:childTnLst>
                                    <p:animEffect filter="fade" transition="out">
                                      <p:cBhvr additive="repl">
                                        <p:cTn id="1750" dur="500"/>
                                        <p:tgtEl>
                                          <p:spTgt spid="549"/>
                                        </p:tgtEl>
                                      </p:cBhvr>
                                    </p:animEffect>
                                    <p:set>
                                      <p:cBhvr>
                                        <p:cTn id="1751" dur="1" fill="hold">
                                          <p:stCondLst>
                                            <p:cond delay="499"/>
                                          </p:stCondLst>
                                        </p:cTn>
                                        <p:tgtEl>
                                          <p:spTgt spid="549"/>
                                        </p:tgtEl>
                                        <p:attrNameLst>
                                          <p:attrName>style.visibility</p:attrName>
                                        </p:attrNameLst>
                                      </p:cBhvr>
                                      <p:to>
                                        <p:strVal val="hidden"/>
                                      </p:to>
                                    </p:set>
                                  </p:childTnLst>
                                </p:cTn>
                              </p:par>
                              <p:par>
                                <p:cTn id="1752" nodeType="withEffect" fill="hold" presetClass="entr" presetID="10">
                                  <p:stCondLst>
                                    <p:cond delay="0"/>
                                  </p:stCondLst>
                                  <p:childTnLst>
                                    <p:set>
                                      <p:cBhvr>
                                        <p:cTn id="1753" dur="1" fill="hold">
                                          <p:stCondLst>
                                            <p:cond delay="0"/>
                                          </p:stCondLst>
                                        </p:cTn>
                                        <p:tgtEl>
                                          <p:spTgt spid="665"/>
                                        </p:tgtEl>
                                        <p:attrNameLst>
                                          <p:attrName>style.visibility</p:attrName>
                                        </p:attrNameLst>
                                      </p:cBhvr>
                                      <p:to>
                                        <p:strVal val="visible"/>
                                      </p:to>
                                    </p:set>
                                    <p:animEffect filter="fade" transition="in">
                                      <p:cBhvr additive="repl">
                                        <p:cTn id="1754" dur="500"/>
                                        <p:tgtEl>
                                          <p:spTgt spid="665"/>
                                        </p:tgtEl>
                                      </p:cBhvr>
                                    </p:animEffect>
                                  </p:childTnLst>
                                </p:cTn>
                              </p:par>
                              <p:par>
                                <p:cTn id="1755" nodeType="withEffect" fill="hold" presetClass="entr" presetID="10">
                                  <p:stCondLst>
                                    <p:cond delay="0"/>
                                  </p:stCondLst>
                                  <p:childTnLst>
                                    <p:set>
                                      <p:cBhvr>
                                        <p:cTn id="1756" dur="1" fill="hold">
                                          <p:stCondLst>
                                            <p:cond delay="0"/>
                                          </p:stCondLst>
                                        </p:cTn>
                                        <p:tgtEl>
                                          <p:spTgt spid="666"/>
                                        </p:tgtEl>
                                        <p:attrNameLst>
                                          <p:attrName>style.visibility</p:attrName>
                                        </p:attrNameLst>
                                      </p:cBhvr>
                                      <p:to>
                                        <p:strVal val="visible"/>
                                      </p:to>
                                    </p:set>
                                    <p:animEffect filter="fade" transition="in">
                                      <p:cBhvr additive="repl">
                                        <p:cTn id="1757" dur="500"/>
                                        <p:tgtEl>
                                          <p:spTgt spid="666"/>
                                        </p:tgtEl>
                                      </p:cBhvr>
                                    </p:animEffect>
                                  </p:childTnLst>
                                </p:cTn>
                              </p:par>
                              <p:par>
                                <p:cTn id="1758" nodeType="withEffect" fill="hold" presetClass="entr" presetID="10">
                                  <p:stCondLst>
                                    <p:cond delay="0"/>
                                  </p:stCondLst>
                                  <p:childTnLst>
                                    <p:set>
                                      <p:cBhvr>
                                        <p:cTn id="1759" dur="1" fill="hold">
                                          <p:stCondLst>
                                            <p:cond delay="0"/>
                                          </p:stCondLst>
                                        </p:cTn>
                                        <p:tgtEl>
                                          <p:spTgt spid="667"/>
                                        </p:tgtEl>
                                        <p:attrNameLst>
                                          <p:attrName>style.visibility</p:attrName>
                                        </p:attrNameLst>
                                      </p:cBhvr>
                                      <p:to>
                                        <p:strVal val="visible"/>
                                      </p:to>
                                    </p:set>
                                    <p:animEffect filter="fade" transition="in">
                                      <p:cBhvr additive="repl">
                                        <p:cTn id="1760" dur="500"/>
                                        <p:tgtEl>
                                          <p:spTgt spid="667"/>
                                        </p:tgtEl>
                                      </p:cBhvr>
                                    </p:animEffect>
                                  </p:childTnLst>
                                </p:cTn>
                              </p:par>
                            </p:childTnLst>
                          </p:cTn>
                        </p:par>
                      </p:childTnLst>
                    </p:cTn>
                  </p:par>
                  <p:par>
                    <p:cTn id="1761" fill="hold">
                      <p:stCondLst>
                        <p:cond delay="indefinite"/>
                      </p:stCondLst>
                      <p:childTnLst>
                        <p:par>
                          <p:cTn id="1762" fill="hold">
                            <p:stCondLst>
                              <p:cond delay="0"/>
                            </p:stCondLst>
                            <p:childTnLst>
                              <p:par>
                                <p:cTn id="1763" nodeType="clickEffect" fill="hold" presetClass="exit" presetID="10">
                                  <p:stCondLst>
                                    <p:cond delay="0"/>
                                  </p:stCondLst>
                                  <p:childTnLst>
                                    <p:animEffect filter="fade" transition="out">
                                      <p:cBhvr additive="repl">
                                        <p:cTn id="1764" dur="500"/>
                                        <p:tgtEl>
                                          <p:spTgt spid="651"/>
                                        </p:tgtEl>
                                      </p:cBhvr>
                                    </p:animEffect>
                                    <p:set>
                                      <p:cBhvr>
                                        <p:cTn id="1765" dur="1" fill="hold">
                                          <p:stCondLst>
                                            <p:cond delay="499"/>
                                          </p:stCondLst>
                                        </p:cTn>
                                        <p:tgtEl>
                                          <p:spTgt spid="651"/>
                                        </p:tgtEl>
                                        <p:attrNameLst>
                                          <p:attrName>style.visibility</p:attrName>
                                        </p:attrNameLst>
                                      </p:cBhvr>
                                      <p:to>
                                        <p:strVal val="hidden"/>
                                      </p:to>
                                    </p:set>
                                  </p:childTnLst>
                                </p:cTn>
                              </p:par>
                              <p:par>
                                <p:cTn id="1766" nodeType="withEffect" fill="hold" presetClass="exit" presetID="10">
                                  <p:stCondLst>
                                    <p:cond delay="0"/>
                                  </p:stCondLst>
                                  <p:childTnLst>
                                    <p:animEffect filter="fade" transition="out">
                                      <p:cBhvr additive="repl">
                                        <p:cTn id="1767" dur="500"/>
                                        <p:tgtEl>
                                          <p:spTgt spid="652"/>
                                        </p:tgtEl>
                                      </p:cBhvr>
                                    </p:animEffect>
                                    <p:set>
                                      <p:cBhvr>
                                        <p:cTn id="1768" dur="1" fill="hold">
                                          <p:stCondLst>
                                            <p:cond delay="499"/>
                                          </p:stCondLst>
                                        </p:cTn>
                                        <p:tgtEl>
                                          <p:spTgt spid="652"/>
                                        </p:tgtEl>
                                        <p:attrNameLst>
                                          <p:attrName>style.visibility</p:attrName>
                                        </p:attrNameLst>
                                      </p:cBhvr>
                                      <p:to>
                                        <p:strVal val="hidden"/>
                                      </p:to>
                                    </p:set>
                                  </p:childTnLst>
                                </p:cTn>
                              </p:par>
                              <p:par>
                                <p:cTn id="1769" nodeType="withEffect" fill="hold" presetClass="exit" presetID="10">
                                  <p:stCondLst>
                                    <p:cond delay="0"/>
                                  </p:stCondLst>
                                  <p:childTnLst>
                                    <p:animEffect filter="fade" transition="out">
                                      <p:cBhvr additive="repl">
                                        <p:cTn id="1770" dur="500"/>
                                        <p:tgtEl>
                                          <p:spTgt spid="653"/>
                                        </p:tgtEl>
                                      </p:cBhvr>
                                    </p:animEffect>
                                    <p:set>
                                      <p:cBhvr>
                                        <p:cTn id="1771" dur="1" fill="hold">
                                          <p:stCondLst>
                                            <p:cond delay="499"/>
                                          </p:stCondLst>
                                        </p:cTn>
                                        <p:tgtEl>
                                          <p:spTgt spid="653"/>
                                        </p:tgtEl>
                                        <p:attrNameLst>
                                          <p:attrName>style.visibility</p:attrName>
                                        </p:attrNameLst>
                                      </p:cBhvr>
                                      <p:to>
                                        <p:strVal val="hidden"/>
                                      </p:to>
                                    </p:set>
                                  </p:childTnLst>
                                </p:cTn>
                              </p:par>
                              <p:par>
                                <p:cTn id="1772" nodeType="withEffect" fill="hold" presetClass="exit" presetID="10">
                                  <p:stCondLst>
                                    <p:cond delay="0"/>
                                  </p:stCondLst>
                                  <p:childTnLst>
                                    <p:animEffect filter="fade" transition="out">
                                      <p:cBhvr additive="repl">
                                        <p:cTn id="1773" dur="500"/>
                                        <p:tgtEl>
                                          <p:spTgt spid="656"/>
                                        </p:tgtEl>
                                      </p:cBhvr>
                                    </p:animEffect>
                                    <p:set>
                                      <p:cBhvr>
                                        <p:cTn id="1774" dur="1" fill="hold">
                                          <p:stCondLst>
                                            <p:cond delay="499"/>
                                          </p:stCondLst>
                                        </p:cTn>
                                        <p:tgtEl>
                                          <p:spTgt spid="656"/>
                                        </p:tgtEl>
                                        <p:attrNameLst>
                                          <p:attrName>style.visibility</p:attrName>
                                        </p:attrNameLst>
                                      </p:cBhvr>
                                      <p:to>
                                        <p:strVal val="hidden"/>
                                      </p:to>
                                    </p:set>
                                  </p:childTnLst>
                                </p:cTn>
                              </p:par>
                              <p:par>
                                <p:cTn id="1775" nodeType="withEffect" fill="hold" presetClass="exit" presetID="10">
                                  <p:stCondLst>
                                    <p:cond delay="0"/>
                                  </p:stCondLst>
                                  <p:childTnLst>
                                    <p:animEffect filter="fade" transition="out">
                                      <p:cBhvr additive="repl">
                                        <p:cTn id="1776" dur="500"/>
                                        <p:tgtEl>
                                          <p:spTgt spid="657"/>
                                        </p:tgtEl>
                                      </p:cBhvr>
                                    </p:animEffect>
                                    <p:set>
                                      <p:cBhvr>
                                        <p:cTn id="1777" dur="1" fill="hold">
                                          <p:stCondLst>
                                            <p:cond delay="499"/>
                                          </p:stCondLst>
                                        </p:cTn>
                                        <p:tgtEl>
                                          <p:spTgt spid="657"/>
                                        </p:tgtEl>
                                        <p:attrNameLst>
                                          <p:attrName>style.visibility</p:attrName>
                                        </p:attrNameLst>
                                      </p:cBhvr>
                                      <p:to>
                                        <p:strVal val="hidden"/>
                                      </p:to>
                                    </p:set>
                                  </p:childTnLst>
                                </p:cTn>
                              </p:par>
                              <p:par>
                                <p:cTn id="1778" nodeType="withEffect" fill="hold" presetClass="exit" presetID="10">
                                  <p:stCondLst>
                                    <p:cond delay="0"/>
                                  </p:stCondLst>
                                  <p:childTnLst>
                                    <p:animEffect filter="fade" transition="out">
                                      <p:cBhvr additive="repl">
                                        <p:cTn id="1779" dur="500"/>
                                        <p:tgtEl>
                                          <p:spTgt spid="658"/>
                                        </p:tgtEl>
                                      </p:cBhvr>
                                    </p:animEffect>
                                    <p:set>
                                      <p:cBhvr>
                                        <p:cTn id="1780" dur="1" fill="hold">
                                          <p:stCondLst>
                                            <p:cond delay="499"/>
                                          </p:stCondLst>
                                        </p:cTn>
                                        <p:tgtEl>
                                          <p:spTgt spid="658"/>
                                        </p:tgtEl>
                                        <p:attrNameLst>
                                          <p:attrName>style.visibility</p:attrName>
                                        </p:attrNameLst>
                                      </p:cBhvr>
                                      <p:to>
                                        <p:strVal val="hidden"/>
                                      </p:to>
                                    </p:set>
                                  </p:childTnLst>
                                </p:cTn>
                              </p:par>
                              <p:par>
                                <p:cTn id="1781" nodeType="withEffect" fill="hold" presetClass="exit" presetID="10">
                                  <p:stCondLst>
                                    <p:cond delay="0"/>
                                  </p:stCondLst>
                                  <p:childTnLst>
                                    <p:animEffect filter="fade" transition="out">
                                      <p:cBhvr additive="repl">
                                        <p:cTn id="1782" dur="500"/>
                                        <p:tgtEl>
                                          <p:spTgt spid="664"/>
                                        </p:tgtEl>
                                      </p:cBhvr>
                                    </p:animEffect>
                                    <p:set>
                                      <p:cBhvr>
                                        <p:cTn id="1783" dur="1" fill="hold">
                                          <p:stCondLst>
                                            <p:cond delay="499"/>
                                          </p:stCondLst>
                                        </p:cTn>
                                        <p:tgtEl>
                                          <p:spTgt spid="664"/>
                                        </p:tgtEl>
                                        <p:attrNameLst>
                                          <p:attrName>style.visibility</p:attrName>
                                        </p:attrNameLst>
                                      </p:cBhvr>
                                      <p:to>
                                        <p:strVal val="hidden"/>
                                      </p:to>
                                    </p:set>
                                  </p:childTnLst>
                                </p:cTn>
                              </p:par>
                              <p:par>
                                <p:cTn id="1784" nodeType="withEffect" fill="hold" presetClass="exit" presetID="10">
                                  <p:stCondLst>
                                    <p:cond delay="0"/>
                                  </p:stCondLst>
                                  <p:childTnLst>
                                    <p:animEffect filter="fade" transition="out">
                                      <p:cBhvr additive="repl">
                                        <p:cTn id="1785" dur="500"/>
                                        <p:tgtEl>
                                          <p:spTgt spid="663"/>
                                        </p:tgtEl>
                                      </p:cBhvr>
                                    </p:animEffect>
                                    <p:set>
                                      <p:cBhvr>
                                        <p:cTn id="1786" dur="1" fill="hold">
                                          <p:stCondLst>
                                            <p:cond delay="499"/>
                                          </p:stCondLst>
                                        </p:cTn>
                                        <p:tgtEl>
                                          <p:spTgt spid="663"/>
                                        </p:tgtEl>
                                        <p:attrNameLst>
                                          <p:attrName>style.visibility</p:attrName>
                                        </p:attrNameLst>
                                      </p:cBhvr>
                                      <p:to>
                                        <p:strVal val="hidden"/>
                                      </p:to>
                                    </p:set>
                                  </p:childTnLst>
                                </p:cTn>
                              </p:par>
                              <p:par>
                                <p:cTn id="1787" nodeType="withEffect" fill="hold" presetClass="exit" presetID="10">
                                  <p:stCondLst>
                                    <p:cond delay="0"/>
                                  </p:stCondLst>
                                  <p:childTnLst>
                                    <p:animEffect filter="fade" transition="out">
                                      <p:cBhvr additive="repl">
                                        <p:cTn id="1788" dur="500"/>
                                        <p:tgtEl>
                                          <p:spTgt spid="662"/>
                                        </p:tgtEl>
                                      </p:cBhvr>
                                    </p:animEffect>
                                    <p:set>
                                      <p:cBhvr>
                                        <p:cTn id="1789" dur="1" fill="hold">
                                          <p:stCondLst>
                                            <p:cond delay="499"/>
                                          </p:stCondLst>
                                        </p:cTn>
                                        <p:tgtEl>
                                          <p:spTgt spid="662"/>
                                        </p:tgtEl>
                                        <p:attrNameLst>
                                          <p:attrName>style.visibility</p:attrName>
                                        </p:attrNameLst>
                                      </p:cBhvr>
                                      <p:to>
                                        <p:strVal val="hidden"/>
                                      </p:to>
                                    </p:set>
                                  </p:childTnLst>
                                </p:cTn>
                              </p:par>
                              <p:par>
                                <p:cTn id="1790" nodeType="withEffect" fill="hold" presetClass="exit" presetID="10">
                                  <p:stCondLst>
                                    <p:cond delay="0"/>
                                  </p:stCondLst>
                                  <p:childTnLst>
                                    <p:animEffect filter="fade" transition="out">
                                      <p:cBhvr additive="repl">
                                        <p:cTn id="1791" dur="500"/>
                                        <p:tgtEl>
                                          <p:spTgt spid="661"/>
                                        </p:tgtEl>
                                      </p:cBhvr>
                                    </p:animEffect>
                                    <p:set>
                                      <p:cBhvr>
                                        <p:cTn id="1792" dur="1" fill="hold">
                                          <p:stCondLst>
                                            <p:cond delay="499"/>
                                          </p:stCondLst>
                                        </p:cTn>
                                        <p:tgtEl>
                                          <p:spTgt spid="661"/>
                                        </p:tgtEl>
                                        <p:attrNameLst>
                                          <p:attrName>style.visibility</p:attrName>
                                        </p:attrNameLst>
                                      </p:cBhvr>
                                      <p:to>
                                        <p:strVal val="hidden"/>
                                      </p:to>
                                    </p:set>
                                  </p:childTnLst>
                                </p:cTn>
                              </p:par>
                            </p:childTnLst>
                          </p:cTn>
                        </p:par>
                      </p:childTnLst>
                    </p:cTn>
                  </p:par>
                  <p:par>
                    <p:cTn id="1793" fill="hold">
                      <p:stCondLst>
                        <p:cond delay="indefinite"/>
                      </p:stCondLst>
                      <p:childTnLst>
                        <p:par>
                          <p:cTn id="1794" fill="hold">
                            <p:stCondLst>
                              <p:cond delay="0"/>
                            </p:stCondLst>
                            <p:childTnLst>
                              <p:par>
                                <p:cTn id="1795" nodeType="clickEffect" fill="hold" presetClass="entr" presetID="10">
                                  <p:stCondLst>
                                    <p:cond delay="0"/>
                                  </p:stCondLst>
                                  <p:childTnLst>
                                    <p:set>
                                      <p:cBhvr>
                                        <p:cTn id="1796" dur="1" fill="hold">
                                          <p:stCondLst>
                                            <p:cond delay="0"/>
                                          </p:stCondLst>
                                        </p:cTn>
                                        <p:tgtEl>
                                          <p:spTgt spid="651"/>
                                        </p:tgtEl>
                                        <p:attrNameLst>
                                          <p:attrName>style.visibility</p:attrName>
                                        </p:attrNameLst>
                                      </p:cBhvr>
                                      <p:to>
                                        <p:strVal val="visible"/>
                                      </p:to>
                                    </p:set>
                                    <p:animEffect filter="fade" transition="in">
                                      <p:cBhvr additive="repl">
                                        <p:cTn id="1797" dur="500"/>
                                        <p:tgtEl>
                                          <p:spTgt spid="651"/>
                                        </p:tgtEl>
                                      </p:cBhvr>
                                    </p:animEffect>
                                  </p:childTnLst>
                                </p:cTn>
                              </p:par>
                              <p:par>
                                <p:cTn id="1798" nodeType="withEffect" fill="hold" presetClass="entr" presetID="10">
                                  <p:stCondLst>
                                    <p:cond delay="0"/>
                                  </p:stCondLst>
                                  <p:childTnLst>
                                    <p:set>
                                      <p:cBhvr>
                                        <p:cTn id="1799" dur="1" fill="hold">
                                          <p:stCondLst>
                                            <p:cond delay="0"/>
                                          </p:stCondLst>
                                        </p:cTn>
                                        <p:tgtEl>
                                          <p:spTgt spid="652"/>
                                        </p:tgtEl>
                                        <p:attrNameLst>
                                          <p:attrName>style.visibility</p:attrName>
                                        </p:attrNameLst>
                                      </p:cBhvr>
                                      <p:to>
                                        <p:strVal val="visible"/>
                                      </p:to>
                                    </p:set>
                                    <p:animEffect filter="fade" transition="in">
                                      <p:cBhvr additive="repl">
                                        <p:cTn id="1800" dur="500"/>
                                        <p:tgtEl>
                                          <p:spTgt spid="652"/>
                                        </p:tgtEl>
                                      </p:cBhvr>
                                    </p:animEffect>
                                  </p:childTnLst>
                                </p:cTn>
                              </p:par>
                              <p:par>
                                <p:cTn id="1801" nodeType="withEffect" fill="hold" presetClass="entr" presetID="10">
                                  <p:stCondLst>
                                    <p:cond delay="0"/>
                                  </p:stCondLst>
                                  <p:childTnLst>
                                    <p:set>
                                      <p:cBhvr>
                                        <p:cTn id="1802" dur="1" fill="hold">
                                          <p:stCondLst>
                                            <p:cond delay="0"/>
                                          </p:stCondLst>
                                        </p:cTn>
                                        <p:tgtEl>
                                          <p:spTgt spid="653"/>
                                        </p:tgtEl>
                                        <p:attrNameLst>
                                          <p:attrName>style.visibility</p:attrName>
                                        </p:attrNameLst>
                                      </p:cBhvr>
                                      <p:to>
                                        <p:strVal val="visible"/>
                                      </p:to>
                                    </p:set>
                                    <p:animEffect filter="fade" transition="in">
                                      <p:cBhvr additive="repl">
                                        <p:cTn id="1803" dur="500"/>
                                        <p:tgtEl>
                                          <p:spTgt spid="653"/>
                                        </p:tgtEl>
                                      </p:cBhvr>
                                    </p:animEffect>
                                  </p:childTnLst>
                                </p:cTn>
                              </p:par>
                              <p:par>
                                <p:cTn id="1804" nodeType="withEffect" fill="hold" presetClass="entr" presetID="10">
                                  <p:stCondLst>
                                    <p:cond delay="0"/>
                                  </p:stCondLst>
                                  <p:childTnLst>
                                    <p:set>
                                      <p:cBhvr>
                                        <p:cTn id="1805" dur="1" fill="hold">
                                          <p:stCondLst>
                                            <p:cond delay="0"/>
                                          </p:stCondLst>
                                        </p:cTn>
                                        <p:tgtEl>
                                          <p:spTgt spid="656"/>
                                        </p:tgtEl>
                                        <p:attrNameLst>
                                          <p:attrName>style.visibility</p:attrName>
                                        </p:attrNameLst>
                                      </p:cBhvr>
                                      <p:to>
                                        <p:strVal val="visible"/>
                                      </p:to>
                                    </p:set>
                                    <p:animEffect filter="fade" transition="in">
                                      <p:cBhvr additive="repl">
                                        <p:cTn id="1806" dur="500"/>
                                        <p:tgtEl>
                                          <p:spTgt spid="656"/>
                                        </p:tgtEl>
                                      </p:cBhvr>
                                    </p:animEffect>
                                  </p:childTnLst>
                                </p:cTn>
                              </p:par>
                              <p:par>
                                <p:cTn id="1807" nodeType="withEffect" fill="hold" presetClass="entr" presetID="10">
                                  <p:stCondLst>
                                    <p:cond delay="0"/>
                                  </p:stCondLst>
                                  <p:childTnLst>
                                    <p:set>
                                      <p:cBhvr>
                                        <p:cTn id="1808" dur="1" fill="hold">
                                          <p:stCondLst>
                                            <p:cond delay="0"/>
                                          </p:stCondLst>
                                        </p:cTn>
                                        <p:tgtEl>
                                          <p:spTgt spid="657"/>
                                        </p:tgtEl>
                                        <p:attrNameLst>
                                          <p:attrName>style.visibility</p:attrName>
                                        </p:attrNameLst>
                                      </p:cBhvr>
                                      <p:to>
                                        <p:strVal val="visible"/>
                                      </p:to>
                                    </p:set>
                                    <p:animEffect filter="fade" transition="in">
                                      <p:cBhvr additive="repl">
                                        <p:cTn id="1809" dur="500"/>
                                        <p:tgtEl>
                                          <p:spTgt spid="657"/>
                                        </p:tgtEl>
                                      </p:cBhvr>
                                    </p:animEffect>
                                  </p:childTnLst>
                                </p:cTn>
                              </p:par>
                              <p:par>
                                <p:cTn id="1810" nodeType="withEffect" fill="hold" presetClass="entr" presetID="10">
                                  <p:stCondLst>
                                    <p:cond delay="0"/>
                                  </p:stCondLst>
                                  <p:childTnLst>
                                    <p:set>
                                      <p:cBhvr>
                                        <p:cTn id="1811" dur="1" fill="hold">
                                          <p:stCondLst>
                                            <p:cond delay="0"/>
                                          </p:stCondLst>
                                        </p:cTn>
                                        <p:tgtEl>
                                          <p:spTgt spid="658"/>
                                        </p:tgtEl>
                                        <p:attrNameLst>
                                          <p:attrName>style.visibility</p:attrName>
                                        </p:attrNameLst>
                                      </p:cBhvr>
                                      <p:to>
                                        <p:strVal val="visible"/>
                                      </p:to>
                                    </p:set>
                                    <p:animEffect filter="fade" transition="in">
                                      <p:cBhvr additive="repl">
                                        <p:cTn id="1812" dur="500"/>
                                        <p:tgtEl>
                                          <p:spTgt spid="658"/>
                                        </p:tgtEl>
                                      </p:cBhvr>
                                    </p:animEffect>
                                  </p:childTnLst>
                                </p:cTn>
                              </p:par>
                              <p:par>
                                <p:cTn id="1813" nodeType="withEffect" fill="hold" presetClass="entr" presetID="10">
                                  <p:stCondLst>
                                    <p:cond delay="0"/>
                                  </p:stCondLst>
                                  <p:childTnLst>
                                    <p:set>
                                      <p:cBhvr>
                                        <p:cTn id="1814" dur="1" fill="hold">
                                          <p:stCondLst>
                                            <p:cond delay="0"/>
                                          </p:stCondLst>
                                        </p:cTn>
                                        <p:tgtEl>
                                          <p:spTgt spid="671"/>
                                        </p:tgtEl>
                                        <p:attrNameLst>
                                          <p:attrName>style.visibility</p:attrName>
                                        </p:attrNameLst>
                                      </p:cBhvr>
                                      <p:to>
                                        <p:strVal val="visible"/>
                                      </p:to>
                                    </p:set>
                                    <p:animEffect filter="fade" transition="in">
                                      <p:cBhvr additive="repl">
                                        <p:cTn id="1815" dur="500"/>
                                        <p:tgtEl>
                                          <p:spTgt spid="671"/>
                                        </p:tgtEl>
                                      </p:cBhvr>
                                    </p:animEffect>
                                  </p:childTnLst>
                                </p:cTn>
                              </p:par>
                              <p:par>
                                <p:cTn id="1816" nodeType="withEffect" fill="hold" presetClass="entr" presetID="10">
                                  <p:stCondLst>
                                    <p:cond delay="0"/>
                                  </p:stCondLst>
                                  <p:childTnLst>
                                    <p:set>
                                      <p:cBhvr>
                                        <p:cTn id="1817" dur="1" fill="hold">
                                          <p:stCondLst>
                                            <p:cond delay="0"/>
                                          </p:stCondLst>
                                        </p:cTn>
                                        <p:tgtEl>
                                          <p:spTgt spid="670"/>
                                        </p:tgtEl>
                                        <p:attrNameLst>
                                          <p:attrName>style.visibility</p:attrName>
                                        </p:attrNameLst>
                                      </p:cBhvr>
                                      <p:to>
                                        <p:strVal val="visible"/>
                                      </p:to>
                                    </p:set>
                                    <p:animEffect filter="fade" transition="in">
                                      <p:cBhvr additive="repl">
                                        <p:cTn id="1818" dur="500"/>
                                        <p:tgtEl>
                                          <p:spTgt spid="670"/>
                                        </p:tgtEl>
                                      </p:cBhvr>
                                    </p:animEffect>
                                  </p:childTnLst>
                                </p:cTn>
                              </p:par>
                              <p:par>
                                <p:cTn id="1819" nodeType="withEffect" fill="hold" presetClass="entr" presetID="10">
                                  <p:stCondLst>
                                    <p:cond delay="0"/>
                                  </p:stCondLst>
                                  <p:childTnLst>
                                    <p:set>
                                      <p:cBhvr>
                                        <p:cTn id="1820" dur="1" fill="hold">
                                          <p:stCondLst>
                                            <p:cond delay="0"/>
                                          </p:stCondLst>
                                        </p:cTn>
                                        <p:tgtEl>
                                          <p:spTgt spid="669"/>
                                        </p:tgtEl>
                                        <p:attrNameLst>
                                          <p:attrName>style.visibility</p:attrName>
                                        </p:attrNameLst>
                                      </p:cBhvr>
                                      <p:to>
                                        <p:strVal val="visible"/>
                                      </p:to>
                                    </p:set>
                                    <p:animEffect filter="fade" transition="in">
                                      <p:cBhvr additive="repl">
                                        <p:cTn id="1821" dur="500"/>
                                        <p:tgtEl>
                                          <p:spTgt spid="669"/>
                                        </p:tgtEl>
                                      </p:cBhvr>
                                    </p:animEffect>
                                  </p:childTnLst>
                                </p:cTn>
                              </p:par>
                              <p:par>
                                <p:cTn id="1822" nodeType="withEffect" fill="hold" presetClass="entr" presetID="10">
                                  <p:stCondLst>
                                    <p:cond delay="0"/>
                                  </p:stCondLst>
                                  <p:childTnLst>
                                    <p:set>
                                      <p:cBhvr>
                                        <p:cTn id="1823" dur="1" fill="hold">
                                          <p:stCondLst>
                                            <p:cond delay="0"/>
                                          </p:stCondLst>
                                        </p:cTn>
                                        <p:tgtEl>
                                          <p:spTgt spid="668"/>
                                        </p:tgtEl>
                                        <p:attrNameLst>
                                          <p:attrName>style.visibility</p:attrName>
                                        </p:attrNameLst>
                                      </p:cBhvr>
                                      <p:to>
                                        <p:strVal val="visible"/>
                                      </p:to>
                                    </p:set>
                                    <p:animEffect filter="fade" transition="in">
                                      <p:cBhvr additive="repl">
                                        <p:cTn id="1824" dur="500"/>
                                        <p:tgtEl>
                                          <p:spTgt spid="668"/>
                                        </p:tgtEl>
                                      </p:cBhvr>
                                    </p:animEffect>
                                  </p:childTnLst>
                                </p:cTn>
                              </p:par>
                            </p:childTnLst>
                          </p:cTn>
                        </p:par>
                      </p:childTnLst>
                    </p:cTn>
                  </p:par>
                  <p:par>
                    <p:cTn id="1825" fill="hold">
                      <p:stCondLst>
                        <p:cond delay="indefinite"/>
                      </p:stCondLst>
                      <p:childTnLst>
                        <p:par>
                          <p:cTn id="1826" fill="hold">
                            <p:stCondLst>
                              <p:cond delay="0"/>
                            </p:stCondLst>
                            <p:childTnLst>
                              <p:par>
                                <p:cTn id="1827" nodeType="clickEffect" fill="hold" presetClass="exit" presetID="10">
                                  <p:stCondLst>
                                    <p:cond delay="0"/>
                                  </p:stCondLst>
                                  <p:childTnLst>
                                    <p:animEffect filter="fade" transition="out">
                                      <p:cBhvr additive="repl">
                                        <p:cTn id="1828" dur="500"/>
                                        <p:tgtEl>
                                          <p:spTgt spid="576"/>
                                        </p:tgtEl>
                                      </p:cBhvr>
                                    </p:animEffect>
                                    <p:set>
                                      <p:cBhvr>
                                        <p:cTn id="1829" dur="1" fill="hold">
                                          <p:stCondLst>
                                            <p:cond delay="499"/>
                                          </p:stCondLst>
                                        </p:cTn>
                                        <p:tgtEl>
                                          <p:spTgt spid="576"/>
                                        </p:tgtEl>
                                        <p:attrNameLst>
                                          <p:attrName>style.visibility</p:attrName>
                                        </p:attrNameLst>
                                      </p:cBhvr>
                                      <p:to>
                                        <p:strVal val="hidden"/>
                                      </p:to>
                                    </p:set>
                                  </p:childTnLst>
                                </p:cTn>
                              </p:par>
                              <p:par>
                                <p:cTn id="1830" nodeType="withEffect" fill="hold" presetClass="exit" presetID="10">
                                  <p:stCondLst>
                                    <p:cond delay="0"/>
                                  </p:stCondLst>
                                  <p:childTnLst>
                                    <p:animEffect filter="fade" transition="out">
                                      <p:cBhvr additive="repl">
                                        <p:cTn id="1831" dur="500"/>
                                        <p:tgtEl>
                                          <p:spTgt spid="569"/>
                                        </p:tgtEl>
                                      </p:cBhvr>
                                    </p:animEffect>
                                    <p:set>
                                      <p:cBhvr>
                                        <p:cTn id="1832" dur="1" fill="hold">
                                          <p:stCondLst>
                                            <p:cond delay="499"/>
                                          </p:stCondLst>
                                        </p:cTn>
                                        <p:tgtEl>
                                          <p:spTgt spid="569"/>
                                        </p:tgtEl>
                                        <p:attrNameLst>
                                          <p:attrName>style.visibility</p:attrName>
                                        </p:attrNameLst>
                                      </p:cBhvr>
                                      <p:to>
                                        <p:strVal val="hidden"/>
                                      </p:to>
                                    </p:set>
                                  </p:childTnLst>
                                </p:cTn>
                              </p:par>
                              <p:par>
                                <p:cTn id="1833" nodeType="withEffect" fill="hold" presetClass="exit" presetID="10">
                                  <p:stCondLst>
                                    <p:cond delay="0"/>
                                  </p:stCondLst>
                                  <p:childTnLst>
                                    <p:animEffect filter="fade" transition="out">
                                      <p:cBhvr additive="repl">
                                        <p:cTn id="1834" dur="500"/>
                                        <p:tgtEl>
                                          <p:spTgt spid="570"/>
                                        </p:tgtEl>
                                      </p:cBhvr>
                                    </p:animEffect>
                                    <p:set>
                                      <p:cBhvr>
                                        <p:cTn id="1835" dur="1" fill="hold">
                                          <p:stCondLst>
                                            <p:cond delay="499"/>
                                          </p:stCondLst>
                                        </p:cTn>
                                        <p:tgtEl>
                                          <p:spTgt spid="570"/>
                                        </p:tgtEl>
                                        <p:attrNameLst>
                                          <p:attrName>style.visibility</p:attrName>
                                        </p:attrNameLst>
                                      </p:cBhvr>
                                      <p:to>
                                        <p:strVal val="hidden"/>
                                      </p:to>
                                    </p:set>
                                  </p:childTnLst>
                                </p:cTn>
                              </p:par>
                              <p:par>
                                <p:cTn id="1836" nodeType="withEffect" fill="hold" presetClass="entr" presetID="10">
                                  <p:stCondLst>
                                    <p:cond delay="0"/>
                                  </p:stCondLst>
                                  <p:childTnLst>
                                    <p:set>
                                      <p:cBhvr>
                                        <p:cTn id="1837" dur="1" fill="hold">
                                          <p:stCondLst>
                                            <p:cond delay="0"/>
                                          </p:stCondLst>
                                        </p:cTn>
                                        <p:tgtEl>
                                          <p:spTgt spid="672"/>
                                        </p:tgtEl>
                                        <p:attrNameLst>
                                          <p:attrName>style.visibility</p:attrName>
                                        </p:attrNameLst>
                                      </p:cBhvr>
                                      <p:to>
                                        <p:strVal val="visible"/>
                                      </p:to>
                                    </p:set>
                                    <p:animEffect filter="fade" transition="in">
                                      <p:cBhvr additive="repl">
                                        <p:cTn id="1838" dur="500"/>
                                        <p:tgtEl>
                                          <p:spTgt spid="672"/>
                                        </p:tgtEl>
                                      </p:cBhvr>
                                    </p:animEffect>
                                  </p:childTnLst>
                                </p:cTn>
                              </p:par>
                              <p:par>
                                <p:cTn id="1839" nodeType="withEffect" fill="hold" presetClass="entr" presetID="10">
                                  <p:stCondLst>
                                    <p:cond delay="0"/>
                                  </p:stCondLst>
                                  <p:childTnLst>
                                    <p:set>
                                      <p:cBhvr>
                                        <p:cTn id="1840" dur="1" fill="hold">
                                          <p:stCondLst>
                                            <p:cond delay="0"/>
                                          </p:stCondLst>
                                        </p:cTn>
                                        <p:tgtEl>
                                          <p:spTgt spid="674"/>
                                        </p:tgtEl>
                                        <p:attrNameLst>
                                          <p:attrName>style.visibility</p:attrName>
                                        </p:attrNameLst>
                                      </p:cBhvr>
                                      <p:to>
                                        <p:strVal val="visible"/>
                                      </p:to>
                                    </p:set>
                                    <p:animEffect filter="fade" transition="in">
                                      <p:cBhvr additive="repl">
                                        <p:cTn id="1841" dur="500"/>
                                        <p:tgtEl>
                                          <p:spTgt spid="674"/>
                                        </p:tgtEl>
                                      </p:cBhvr>
                                    </p:animEffect>
                                  </p:childTnLst>
                                </p:cTn>
                              </p:par>
                              <p:par>
                                <p:cTn id="1842" nodeType="withEffect" fill="hold" presetClass="entr" presetID="10">
                                  <p:stCondLst>
                                    <p:cond delay="0"/>
                                  </p:stCondLst>
                                  <p:childTnLst>
                                    <p:set>
                                      <p:cBhvr>
                                        <p:cTn id="1843" dur="1" fill="hold">
                                          <p:stCondLst>
                                            <p:cond delay="0"/>
                                          </p:stCondLst>
                                        </p:cTn>
                                        <p:tgtEl>
                                          <p:spTgt spid="673"/>
                                        </p:tgtEl>
                                        <p:attrNameLst>
                                          <p:attrName>style.visibility</p:attrName>
                                        </p:attrNameLst>
                                      </p:cBhvr>
                                      <p:to>
                                        <p:strVal val="visible"/>
                                      </p:to>
                                    </p:set>
                                    <p:animEffect filter="fade" transition="in">
                                      <p:cBhvr additive="repl">
                                        <p:cTn id="1844" dur="500"/>
                                        <p:tgtEl>
                                          <p:spTgt spid="673"/>
                                        </p:tgtEl>
                                      </p:cBhvr>
                                    </p:animEffect>
                                  </p:childTnLst>
                                </p:cTn>
                              </p:par>
                            </p:childTnLst>
                          </p:cTn>
                        </p:par>
                      </p:childTnLst>
                    </p:cTn>
                  </p:par>
                  <p:par>
                    <p:cTn id="1845" fill="hold">
                      <p:stCondLst>
                        <p:cond delay="indefinite"/>
                      </p:stCondLst>
                      <p:childTnLst>
                        <p:par>
                          <p:cTn id="1846" fill="hold">
                            <p:stCondLst>
                              <p:cond delay="0"/>
                            </p:stCondLst>
                            <p:childTnLst>
                              <p:par>
                                <p:cTn id="1847" nodeType="clickEffect" fill="hold" presetClass="exit" presetID="10">
                                  <p:stCondLst>
                                    <p:cond delay="0"/>
                                  </p:stCondLst>
                                  <p:childTnLst>
                                    <p:animEffect filter="fade" transition="out">
                                      <p:cBhvr additive="repl">
                                        <p:cTn id="1848" dur="500"/>
                                        <p:tgtEl>
                                          <p:spTgt spid="651"/>
                                        </p:tgtEl>
                                      </p:cBhvr>
                                    </p:animEffect>
                                    <p:set>
                                      <p:cBhvr>
                                        <p:cTn id="1849" dur="1" fill="hold">
                                          <p:stCondLst>
                                            <p:cond delay="499"/>
                                          </p:stCondLst>
                                        </p:cTn>
                                        <p:tgtEl>
                                          <p:spTgt spid="651"/>
                                        </p:tgtEl>
                                        <p:attrNameLst>
                                          <p:attrName>style.visibility</p:attrName>
                                        </p:attrNameLst>
                                      </p:cBhvr>
                                      <p:to>
                                        <p:strVal val="hidden"/>
                                      </p:to>
                                    </p:set>
                                  </p:childTnLst>
                                </p:cTn>
                              </p:par>
                              <p:par>
                                <p:cTn id="1850" nodeType="withEffect" fill="hold" presetClass="exit" presetID="10">
                                  <p:stCondLst>
                                    <p:cond delay="0"/>
                                  </p:stCondLst>
                                  <p:childTnLst>
                                    <p:animEffect filter="fade" transition="out">
                                      <p:cBhvr additive="repl">
                                        <p:cTn id="1851" dur="500"/>
                                        <p:tgtEl>
                                          <p:spTgt spid="652"/>
                                        </p:tgtEl>
                                      </p:cBhvr>
                                    </p:animEffect>
                                    <p:set>
                                      <p:cBhvr>
                                        <p:cTn id="1852" dur="1" fill="hold">
                                          <p:stCondLst>
                                            <p:cond delay="499"/>
                                          </p:stCondLst>
                                        </p:cTn>
                                        <p:tgtEl>
                                          <p:spTgt spid="652"/>
                                        </p:tgtEl>
                                        <p:attrNameLst>
                                          <p:attrName>style.visibility</p:attrName>
                                        </p:attrNameLst>
                                      </p:cBhvr>
                                      <p:to>
                                        <p:strVal val="hidden"/>
                                      </p:to>
                                    </p:set>
                                  </p:childTnLst>
                                </p:cTn>
                              </p:par>
                              <p:par>
                                <p:cTn id="1853" nodeType="withEffect" fill="hold" presetClass="exit" presetID="10">
                                  <p:stCondLst>
                                    <p:cond delay="0"/>
                                  </p:stCondLst>
                                  <p:childTnLst>
                                    <p:animEffect filter="fade" transition="out">
                                      <p:cBhvr additive="repl">
                                        <p:cTn id="1854" dur="500"/>
                                        <p:tgtEl>
                                          <p:spTgt spid="653"/>
                                        </p:tgtEl>
                                      </p:cBhvr>
                                    </p:animEffect>
                                    <p:set>
                                      <p:cBhvr>
                                        <p:cTn id="1855" dur="1" fill="hold">
                                          <p:stCondLst>
                                            <p:cond delay="499"/>
                                          </p:stCondLst>
                                        </p:cTn>
                                        <p:tgtEl>
                                          <p:spTgt spid="653"/>
                                        </p:tgtEl>
                                        <p:attrNameLst>
                                          <p:attrName>style.visibility</p:attrName>
                                        </p:attrNameLst>
                                      </p:cBhvr>
                                      <p:to>
                                        <p:strVal val="hidden"/>
                                      </p:to>
                                    </p:set>
                                  </p:childTnLst>
                                </p:cTn>
                              </p:par>
                              <p:par>
                                <p:cTn id="1856" nodeType="withEffect" fill="hold" presetClass="exit" presetID="10">
                                  <p:stCondLst>
                                    <p:cond delay="0"/>
                                  </p:stCondLst>
                                  <p:childTnLst>
                                    <p:animEffect filter="fade" transition="out">
                                      <p:cBhvr additive="repl">
                                        <p:cTn id="1857" dur="500"/>
                                        <p:tgtEl>
                                          <p:spTgt spid="656"/>
                                        </p:tgtEl>
                                      </p:cBhvr>
                                    </p:animEffect>
                                    <p:set>
                                      <p:cBhvr>
                                        <p:cTn id="1858" dur="1" fill="hold">
                                          <p:stCondLst>
                                            <p:cond delay="499"/>
                                          </p:stCondLst>
                                        </p:cTn>
                                        <p:tgtEl>
                                          <p:spTgt spid="656"/>
                                        </p:tgtEl>
                                        <p:attrNameLst>
                                          <p:attrName>style.visibility</p:attrName>
                                        </p:attrNameLst>
                                      </p:cBhvr>
                                      <p:to>
                                        <p:strVal val="hidden"/>
                                      </p:to>
                                    </p:set>
                                  </p:childTnLst>
                                </p:cTn>
                              </p:par>
                              <p:par>
                                <p:cTn id="1859" nodeType="withEffect" fill="hold" presetClass="exit" presetID="10">
                                  <p:stCondLst>
                                    <p:cond delay="0"/>
                                  </p:stCondLst>
                                  <p:childTnLst>
                                    <p:animEffect filter="fade" transition="out">
                                      <p:cBhvr additive="repl">
                                        <p:cTn id="1860" dur="500"/>
                                        <p:tgtEl>
                                          <p:spTgt spid="657"/>
                                        </p:tgtEl>
                                      </p:cBhvr>
                                    </p:animEffect>
                                    <p:set>
                                      <p:cBhvr>
                                        <p:cTn id="1861" dur="1" fill="hold">
                                          <p:stCondLst>
                                            <p:cond delay="499"/>
                                          </p:stCondLst>
                                        </p:cTn>
                                        <p:tgtEl>
                                          <p:spTgt spid="657"/>
                                        </p:tgtEl>
                                        <p:attrNameLst>
                                          <p:attrName>style.visibility</p:attrName>
                                        </p:attrNameLst>
                                      </p:cBhvr>
                                      <p:to>
                                        <p:strVal val="hidden"/>
                                      </p:to>
                                    </p:set>
                                  </p:childTnLst>
                                </p:cTn>
                              </p:par>
                              <p:par>
                                <p:cTn id="1862" nodeType="withEffect" fill="hold" presetClass="exit" presetID="10">
                                  <p:stCondLst>
                                    <p:cond delay="0"/>
                                  </p:stCondLst>
                                  <p:childTnLst>
                                    <p:animEffect filter="fade" transition="out">
                                      <p:cBhvr additive="repl">
                                        <p:cTn id="1863" dur="500"/>
                                        <p:tgtEl>
                                          <p:spTgt spid="658"/>
                                        </p:tgtEl>
                                      </p:cBhvr>
                                    </p:animEffect>
                                    <p:set>
                                      <p:cBhvr>
                                        <p:cTn id="1864" dur="1" fill="hold">
                                          <p:stCondLst>
                                            <p:cond delay="499"/>
                                          </p:stCondLst>
                                        </p:cTn>
                                        <p:tgtEl>
                                          <p:spTgt spid="658"/>
                                        </p:tgtEl>
                                        <p:attrNameLst>
                                          <p:attrName>style.visibility</p:attrName>
                                        </p:attrNameLst>
                                      </p:cBhvr>
                                      <p:to>
                                        <p:strVal val="hidden"/>
                                      </p:to>
                                    </p:set>
                                  </p:childTnLst>
                                </p:cTn>
                              </p:par>
                              <p:par>
                                <p:cTn id="1865" nodeType="withEffect" fill="hold" presetClass="exit" presetID="10">
                                  <p:stCondLst>
                                    <p:cond delay="0"/>
                                  </p:stCondLst>
                                  <p:childTnLst>
                                    <p:animEffect filter="fade" transition="out">
                                      <p:cBhvr additive="repl">
                                        <p:cTn id="1866" dur="500"/>
                                        <p:tgtEl>
                                          <p:spTgt spid="671"/>
                                        </p:tgtEl>
                                      </p:cBhvr>
                                    </p:animEffect>
                                    <p:set>
                                      <p:cBhvr>
                                        <p:cTn id="1867" dur="1" fill="hold">
                                          <p:stCondLst>
                                            <p:cond delay="499"/>
                                          </p:stCondLst>
                                        </p:cTn>
                                        <p:tgtEl>
                                          <p:spTgt spid="671"/>
                                        </p:tgtEl>
                                        <p:attrNameLst>
                                          <p:attrName>style.visibility</p:attrName>
                                        </p:attrNameLst>
                                      </p:cBhvr>
                                      <p:to>
                                        <p:strVal val="hidden"/>
                                      </p:to>
                                    </p:set>
                                  </p:childTnLst>
                                </p:cTn>
                              </p:par>
                              <p:par>
                                <p:cTn id="1868" nodeType="withEffect" fill="hold" presetClass="exit" presetID="10">
                                  <p:stCondLst>
                                    <p:cond delay="0"/>
                                  </p:stCondLst>
                                  <p:childTnLst>
                                    <p:animEffect filter="fade" transition="out">
                                      <p:cBhvr additive="repl">
                                        <p:cTn id="1869" dur="500"/>
                                        <p:tgtEl>
                                          <p:spTgt spid="670"/>
                                        </p:tgtEl>
                                      </p:cBhvr>
                                    </p:animEffect>
                                    <p:set>
                                      <p:cBhvr>
                                        <p:cTn id="1870" dur="1" fill="hold">
                                          <p:stCondLst>
                                            <p:cond delay="499"/>
                                          </p:stCondLst>
                                        </p:cTn>
                                        <p:tgtEl>
                                          <p:spTgt spid="670"/>
                                        </p:tgtEl>
                                        <p:attrNameLst>
                                          <p:attrName>style.visibility</p:attrName>
                                        </p:attrNameLst>
                                      </p:cBhvr>
                                      <p:to>
                                        <p:strVal val="hidden"/>
                                      </p:to>
                                    </p:set>
                                  </p:childTnLst>
                                </p:cTn>
                              </p:par>
                              <p:par>
                                <p:cTn id="1871" nodeType="withEffect" fill="hold" presetClass="exit" presetID="10">
                                  <p:stCondLst>
                                    <p:cond delay="0"/>
                                  </p:stCondLst>
                                  <p:childTnLst>
                                    <p:animEffect filter="fade" transition="out">
                                      <p:cBhvr additive="repl">
                                        <p:cTn id="1872" dur="500"/>
                                        <p:tgtEl>
                                          <p:spTgt spid="669"/>
                                        </p:tgtEl>
                                      </p:cBhvr>
                                    </p:animEffect>
                                    <p:set>
                                      <p:cBhvr>
                                        <p:cTn id="1873" dur="1" fill="hold">
                                          <p:stCondLst>
                                            <p:cond delay="499"/>
                                          </p:stCondLst>
                                        </p:cTn>
                                        <p:tgtEl>
                                          <p:spTgt spid="669"/>
                                        </p:tgtEl>
                                        <p:attrNameLst>
                                          <p:attrName>style.visibility</p:attrName>
                                        </p:attrNameLst>
                                      </p:cBhvr>
                                      <p:to>
                                        <p:strVal val="hidden"/>
                                      </p:to>
                                    </p:set>
                                  </p:childTnLst>
                                </p:cTn>
                              </p:par>
                              <p:par>
                                <p:cTn id="1874" nodeType="withEffect" fill="hold" presetClass="exit" presetID="10">
                                  <p:stCondLst>
                                    <p:cond delay="0"/>
                                  </p:stCondLst>
                                  <p:childTnLst>
                                    <p:animEffect filter="fade" transition="out">
                                      <p:cBhvr additive="repl">
                                        <p:cTn id="1875" dur="500"/>
                                        <p:tgtEl>
                                          <p:spTgt spid="668"/>
                                        </p:tgtEl>
                                      </p:cBhvr>
                                    </p:animEffect>
                                    <p:set>
                                      <p:cBhvr>
                                        <p:cTn id="1876" dur="1" fill="hold">
                                          <p:stCondLst>
                                            <p:cond delay="499"/>
                                          </p:stCondLst>
                                        </p:cTn>
                                        <p:tgtEl>
                                          <p:spTgt spid="668"/>
                                        </p:tgtEl>
                                        <p:attrNameLst>
                                          <p:attrName>style.visibility</p:attrName>
                                        </p:attrNameLst>
                                      </p:cBhvr>
                                      <p:to>
                                        <p:strVal val="hidden"/>
                                      </p:to>
                                    </p:set>
                                  </p:childTnLst>
                                </p:cTn>
                              </p:par>
                            </p:childTnLst>
                          </p:cTn>
                        </p:par>
                      </p:childTnLst>
                    </p:cTn>
                  </p:par>
                  <p:par>
                    <p:cTn id="1877" fill="hold">
                      <p:stCondLst>
                        <p:cond delay="indefinite"/>
                      </p:stCondLst>
                      <p:childTnLst>
                        <p:par>
                          <p:cTn id="1878" fill="hold">
                            <p:stCondLst>
                              <p:cond delay="0"/>
                            </p:stCondLst>
                            <p:childTnLst>
                              <p:par>
                                <p:cTn id="1879" nodeType="clickEffect" fill="hold" presetClass="exit" presetID="10">
                                  <p:stCondLst>
                                    <p:cond delay="0"/>
                                  </p:stCondLst>
                                  <p:childTnLst>
                                    <p:animEffect filter="fade" transition="out">
                                      <p:cBhvr additive="repl">
                                        <p:cTn id="1880" dur="500"/>
                                        <p:tgtEl>
                                          <p:spTgt spid="641"/>
                                        </p:tgtEl>
                                      </p:cBhvr>
                                    </p:animEffect>
                                    <p:set>
                                      <p:cBhvr>
                                        <p:cTn id="1881" dur="1" fill="hold">
                                          <p:stCondLst>
                                            <p:cond delay="499"/>
                                          </p:stCondLst>
                                        </p:cTn>
                                        <p:tgtEl>
                                          <p:spTgt spid="641"/>
                                        </p:tgtEl>
                                        <p:attrNameLst>
                                          <p:attrName>style.visibility</p:attrName>
                                        </p:attrNameLst>
                                      </p:cBhvr>
                                      <p:to>
                                        <p:strVal val="hidden"/>
                                      </p:to>
                                    </p:set>
                                  </p:childTnLst>
                                </p:cTn>
                              </p:par>
                              <p:par>
                                <p:cTn id="1882" nodeType="withEffect" fill="hold" presetClass="exit" presetID="10">
                                  <p:stCondLst>
                                    <p:cond delay="0"/>
                                  </p:stCondLst>
                                  <p:childTnLst>
                                    <p:animEffect filter="fade" transition="out">
                                      <p:cBhvr additive="repl">
                                        <p:cTn id="1883" dur="500"/>
                                        <p:tgtEl>
                                          <p:spTgt spid="642"/>
                                        </p:tgtEl>
                                      </p:cBhvr>
                                    </p:animEffect>
                                    <p:set>
                                      <p:cBhvr>
                                        <p:cTn id="1884" dur="1" fill="hold">
                                          <p:stCondLst>
                                            <p:cond delay="499"/>
                                          </p:stCondLst>
                                        </p:cTn>
                                        <p:tgtEl>
                                          <p:spTgt spid="642"/>
                                        </p:tgtEl>
                                        <p:attrNameLst>
                                          <p:attrName>style.visibility</p:attrName>
                                        </p:attrNameLst>
                                      </p:cBhvr>
                                      <p:to>
                                        <p:strVal val="hidden"/>
                                      </p:to>
                                    </p:set>
                                  </p:childTnLst>
                                </p:cTn>
                              </p:par>
                              <p:par>
                                <p:cTn id="1885" nodeType="withEffect" fill="hold" presetClass="exit" presetID="10">
                                  <p:stCondLst>
                                    <p:cond delay="0"/>
                                  </p:stCondLst>
                                  <p:childTnLst>
                                    <p:animEffect filter="fade" transition="out">
                                      <p:cBhvr additive="repl">
                                        <p:cTn id="1886" dur="500"/>
                                        <p:tgtEl>
                                          <p:spTgt spid="643"/>
                                        </p:tgtEl>
                                      </p:cBhvr>
                                    </p:animEffect>
                                    <p:set>
                                      <p:cBhvr>
                                        <p:cTn id="1887" dur="1" fill="hold">
                                          <p:stCondLst>
                                            <p:cond delay="499"/>
                                          </p:stCondLst>
                                        </p:cTn>
                                        <p:tgtEl>
                                          <p:spTgt spid="643"/>
                                        </p:tgtEl>
                                        <p:attrNameLst>
                                          <p:attrName>style.visibility</p:attrName>
                                        </p:attrNameLst>
                                      </p:cBhvr>
                                      <p:to>
                                        <p:strVal val="hidden"/>
                                      </p:to>
                                    </p:set>
                                  </p:childTnLst>
                                </p:cTn>
                              </p:par>
                              <p:par>
                                <p:cTn id="1888" nodeType="withEffect" fill="hold" presetClass="exit" presetID="10">
                                  <p:stCondLst>
                                    <p:cond delay="0"/>
                                  </p:stCondLst>
                                  <p:childTnLst>
                                    <p:animEffect filter="fade" transition="out">
                                      <p:cBhvr additive="repl">
                                        <p:cTn id="1889" dur="500"/>
                                        <p:tgtEl>
                                          <p:spTgt spid="644"/>
                                        </p:tgtEl>
                                      </p:cBhvr>
                                    </p:animEffect>
                                    <p:set>
                                      <p:cBhvr>
                                        <p:cTn id="1890" dur="1" fill="hold">
                                          <p:stCondLst>
                                            <p:cond delay="499"/>
                                          </p:stCondLst>
                                        </p:cTn>
                                        <p:tgtEl>
                                          <p:spTgt spid="644"/>
                                        </p:tgtEl>
                                        <p:attrNameLst>
                                          <p:attrName>style.visibility</p:attrName>
                                        </p:attrNameLst>
                                      </p:cBhvr>
                                      <p:to>
                                        <p:strVal val="hidden"/>
                                      </p:to>
                                    </p:set>
                                  </p:childTnLst>
                                </p:cTn>
                              </p:par>
                              <p:par>
                                <p:cTn id="1891" nodeType="withEffect" fill="hold" presetClass="exit" presetID="10">
                                  <p:stCondLst>
                                    <p:cond delay="0"/>
                                  </p:stCondLst>
                                  <p:childTnLst>
                                    <p:animEffect filter="fade" transition="out">
                                      <p:cBhvr additive="repl">
                                        <p:cTn id="1892" dur="500"/>
                                        <p:tgtEl>
                                          <p:spTgt spid="645"/>
                                        </p:tgtEl>
                                      </p:cBhvr>
                                    </p:animEffect>
                                    <p:set>
                                      <p:cBhvr>
                                        <p:cTn id="1893" dur="1" fill="hold">
                                          <p:stCondLst>
                                            <p:cond delay="499"/>
                                          </p:stCondLst>
                                        </p:cTn>
                                        <p:tgtEl>
                                          <p:spTgt spid="645"/>
                                        </p:tgtEl>
                                        <p:attrNameLst>
                                          <p:attrName>style.visibility</p:attrName>
                                        </p:attrNameLst>
                                      </p:cBhvr>
                                      <p:to>
                                        <p:strVal val="hidden"/>
                                      </p:to>
                                    </p:set>
                                  </p:childTnLst>
                                </p:cTn>
                              </p:par>
                              <p:par>
                                <p:cTn id="1894" nodeType="withEffect" fill="hold" presetClass="exit" presetID="10">
                                  <p:stCondLst>
                                    <p:cond delay="0"/>
                                  </p:stCondLst>
                                  <p:childTnLst>
                                    <p:animEffect filter="fade" transition="out">
                                      <p:cBhvr additive="repl">
                                        <p:cTn id="1895" dur="500"/>
                                        <p:tgtEl>
                                          <p:spTgt spid="648"/>
                                        </p:tgtEl>
                                      </p:cBhvr>
                                    </p:animEffect>
                                    <p:set>
                                      <p:cBhvr>
                                        <p:cTn id="1896" dur="1" fill="hold">
                                          <p:stCondLst>
                                            <p:cond delay="499"/>
                                          </p:stCondLst>
                                        </p:cTn>
                                        <p:tgtEl>
                                          <p:spTgt spid="648"/>
                                        </p:tgtEl>
                                        <p:attrNameLst>
                                          <p:attrName>style.visibility</p:attrName>
                                        </p:attrNameLst>
                                      </p:cBhvr>
                                      <p:to>
                                        <p:strVal val="hidden"/>
                                      </p:to>
                                    </p:set>
                                  </p:childTnLst>
                                </p:cTn>
                              </p:par>
                              <p:par>
                                <p:cTn id="1897" nodeType="withEffect" fill="hold" presetClass="exit" presetID="10">
                                  <p:stCondLst>
                                    <p:cond delay="0"/>
                                  </p:stCondLst>
                                  <p:childTnLst>
                                    <p:animEffect filter="fade" transition="out">
                                      <p:cBhvr additive="repl">
                                        <p:cTn id="1898" dur="500"/>
                                        <p:tgtEl>
                                          <p:spTgt spid="649"/>
                                        </p:tgtEl>
                                      </p:cBhvr>
                                    </p:animEffect>
                                    <p:set>
                                      <p:cBhvr>
                                        <p:cTn id="1899" dur="1" fill="hold">
                                          <p:stCondLst>
                                            <p:cond delay="499"/>
                                          </p:stCondLst>
                                        </p:cTn>
                                        <p:tgtEl>
                                          <p:spTgt spid="649"/>
                                        </p:tgtEl>
                                        <p:attrNameLst>
                                          <p:attrName>style.visibility</p:attrName>
                                        </p:attrNameLst>
                                      </p:cBhvr>
                                      <p:to>
                                        <p:strVal val="hidden"/>
                                      </p:to>
                                    </p:set>
                                  </p:childTnLst>
                                </p:cTn>
                              </p:par>
                              <p:par>
                                <p:cTn id="1900" nodeType="withEffect" fill="hold" presetClass="exit" presetID="10">
                                  <p:stCondLst>
                                    <p:cond delay="0"/>
                                  </p:stCondLst>
                                  <p:childTnLst>
                                    <p:animEffect filter="fade" transition="out">
                                      <p:cBhvr additive="repl">
                                        <p:cTn id="1901" dur="500"/>
                                        <p:tgtEl>
                                          <p:spTgt spid="646"/>
                                        </p:tgtEl>
                                      </p:cBhvr>
                                    </p:animEffect>
                                    <p:set>
                                      <p:cBhvr>
                                        <p:cTn id="1902" dur="1" fill="hold">
                                          <p:stCondLst>
                                            <p:cond delay="499"/>
                                          </p:stCondLst>
                                        </p:cTn>
                                        <p:tgtEl>
                                          <p:spTgt spid="646"/>
                                        </p:tgtEl>
                                        <p:attrNameLst>
                                          <p:attrName>style.visibility</p:attrName>
                                        </p:attrNameLst>
                                      </p:cBhvr>
                                      <p:to>
                                        <p:strVal val="hidden"/>
                                      </p:to>
                                    </p:set>
                                  </p:childTnLst>
                                </p:cTn>
                              </p:par>
                              <p:par>
                                <p:cTn id="1903" nodeType="withEffect" fill="hold" presetClass="exit" presetID="10">
                                  <p:stCondLst>
                                    <p:cond delay="0"/>
                                  </p:stCondLst>
                                  <p:childTnLst>
                                    <p:animEffect filter="fade" transition="out">
                                      <p:cBhvr additive="repl">
                                        <p:cTn id="1904" dur="500"/>
                                        <p:tgtEl>
                                          <p:spTgt spid="647"/>
                                        </p:tgtEl>
                                      </p:cBhvr>
                                    </p:animEffect>
                                    <p:set>
                                      <p:cBhvr>
                                        <p:cTn id="1905" dur="1" fill="hold">
                                          <p:stCondLst>
                                            <p:cond delay="499"/>
                                          </p:stCondLst>
                                        </p:cTn>
                                        <p:tgtEl>
                                          <p:spTgt spid="647"/>
                                        </p:tgtEl>
                                        <p:attrNameLst>
                                          <p:attrName>style.visibility</p:attrName>
                                        </p:attrNameLst>
                                      </p:cBhvr>
                                      <p:to>
                                        <p:strVal val="hidden"/>
                                      </p:to>
                                    </p:set>
                                  </p:childTnLst>
                                </p:cTn>
                              </p:par>
                              <p:par>
                                <p:cTn id="1906" nodeType="withEffect" fill="hold" presetClass="exit" presetID="10">
                                  <p:stCondLst>
                                    <p:cond delay="0"/>
                                  </p:stCondLst>
                                  <p:childTnLst>
                                    <p:animEffect filter="fade" transition="out">
                                      <p:cBhvr additive="repl">
                                        <p:cTn id="1907" dur="500"/>
                                        <p:tgtEl>
                                          <p:spTgt spid="650"/>
                                        </p:tgtEl>
                                      </p:cBhvr>
                                    </p:animEffect>
                                    <p:set>
                                      <p:cBhvr>
                                        <p:cTn id="1908" dur="1" fill="hold">
                                          <p:stCondLst>
                                            <p:cond delay="499"/>
                                          </p:stCondLst>
                                        </p:cTn>
                                        <p:tgtEl>
                                          <p:spTgt spid="650"/>
                                        </p:tgtEl>
                                        <p:attrNameLst>
                                          <p:attrName>style.visibility</p:attrName>
                                        </p:attrNameLst>
                                      </p:cBhvr>
                                      <p:to>
                                        <p:strVal val="hidden"/>
                                      </p:to>
                                    </p:set>
                                  </p:childTnLst>
                                </p:cTn>
                              </p:par>
                              <p:par>
                                <p:cTn id="1909" nodeType="withEffect" fill="hold" presetClass="exit" presetID="10">
                                  <p:stCondLst>
                                    <p:cond delay="0"/>
                                  </p:stCondLst>
                                  <p:childTnLst>
                                    <p:animEffect filter="fade" transition="out">
                                      <p:cBhvr additive="repl">
                                        <p:cTn id="1910" dur="500"/>
                                        <p:tgtEl>
                                          <p:spTgt spid="605"/>
                                        </p:tgtEl>
                                      </p:cBhvr>
                                    </p:animEffect>
                                    <p:set>
                                      <p:cBhvr>
                                        <p:cTn id="1911" dur="1" fill="hold">
                                          <p:stCondLst>
                                            <p:cond delay="499"/>
                                          </p:stCondLst>
                                        </p:cTn>
                                        <p:tgtEl>
                                          <p:spTgt spid="605"/>
                                        </p:tgtEl>
                                        <p:attrNameLst>
                                          <p:attrName>style.visibility</p:attrName>
                                        </p:attrNameLst>
                                      </p:cBhvr>
                                      <p:to>
                                        <p:strVal val="hidden"/>
                                      </p:to>
                                    </p:set>
                                  </p:childTnLst>
                                </p:cTn>
                              </p:par>
                              <p:par>
                                <p:cTn id="1912" nodeType="withEffect" fill="hold" presetClass="exit" presetID="10">
                                  <p:stCondLst>
                                    <p:cond delay="0"/>
                                  </p:stCondLst>
                                  <p:childTnLst>
                                    <p:animEffect filter="fade" transition="out">
                                      <p:cBhvr additive="repl">
                                        <p:cTn id="1913" dur="500"/>
                                        <p:tgtEl>
                                          <p:spTgt spid="606"/>
                                        </p:tgtEl>
                                      </p:cBhvr>
                                    </p:animEffect>
                                    <p:set>
                                      <p:cBhvr>
                                        <p:cTn id="1914" dur="1" fill="hold">
                                          <p:stCondLst>
                                            <p:cond delay="499"/>
                                          </p:stCondLst>
                                        </p:cTn>
                                        <p:tgtEl>
                                          <p:spTgt spid="606"/>
                                        </p:tgtEl>
                                        <p:attrNameLst>
                                          <p:attrName>style.visibility</p:attrName>
                                        </p:attrNameLst>
                                      </p:cBhvr>
                                      <p:to>
                                        <p:strVal val="hidden"/>
                                      </p:to>
                                    </p:set>
                                  </p:childTnLst>
                                </p:cTn>
                              </p:par>
                              <p:par>
                                <p:cTn id="1915" nodeType="withEffect" fill="hold" presetClass="exit" presetID="10">
                                  <p:stCondLst>
                                    <p:cond delay="0"/>
                                  </p:stCondLst>
                                  <p:childTnLst>
                                    <p:animEffect filter="fade" transition="out">
                                      <p:cBhvr additive="repl">
                                        <p:cTn id="1916" dur="500"/>
                                        <p:tgtEl>
                                          <p:spTgt spid="607"/>
                                        </p:tgtEl>
                                      </p:cBhvr>
                                    </p:animEffect>
                                    <p:set>
                                      <p:cBhvr>
                                        <p:cTn id="1917" dur="1" fill="hold">
                                          <p:stCondLst>
                                            <p:cond delay="499"/>
                                          </p:stCondLst>
                                        </p:cTn>
                                        <p:tgtEl>
                                          <p:spTgt spid="607"/>
                                        </p:tgtEl>
                                        <p:attrNameLst>
                                          <p:attrName>style.visibility</p:attrName>
                                        </p:attrNameLst>
                                      </p:cBhvr>
                                      <p:to>
                                        <p:strVal val="hidden"/>
                                      </p:to>
                                    </p:set>
                                  </p:childTnLst>
                                </p:cTn>
                              </p:par>
                              <p:par>
                                <p:cTn id="1918" nodeType="withEffect" fill="hold" presetClass="exit" presetID="10">
                                  <p:stCondLst>
                                    <p:cond delay="0"/>
                                  </p:stCondLst>
                                  <p:childTnLst>
                                    <p:animEffect filter="fade" transition="out">
                                      <p:cBhvr additive="repl">
                                        <p:cTn id="1919" dur="500"/>
                                        <p:tgtEl>
                                          <p:spTgt spid="608"/>
                                        </p:tgtEl>
                                      </p:cBhvr>
                                    </p:animEffect>
                                    <p:set>
                                      <p:cBhvr>
                                        <p:cTn id="1920" dur="1" fill="hold">
                                          <p:stCondLst>
                                            <p:cond delay="499"/>
                                          </p:stCondLst>
                                        </p:cTn>
                                        <p:tgtEl>
                                          <p:spTgt spid="608"/>
                                        </p:tgtEl>
                                        <p:attrNameLst>
                                          <p:attrName>style.visibility</p:attrName>
                                        </p:attrNameLst>
                                      </p:cBhvr>
                                      <p:to>
                                        <p:strVal val="hidden"/>
                                      </p:to>
                                    </p:set>
                                  </p:childTnLst>
                                </p:cTn>
                              </p:par>
                              <p:par>
                                <p:cTn id="1921" nodeType="withEffect" fill="hold" presetClass="exit" presetID="10">
                                  <p:stCondLst>
                                    <p:cond delay="0"/>
                                  </p:stCondLst>
                                  <p:childTnLst>
                                    <p:animEffect filter="fade" transition="out">
                                      <p:cBhvr additive="repl">
                                        <p:cTn id="1922" dur="500"/>
                                        <p:tgtEl>
                                          <p:spTgt spid="609"/>
                                        </p:tgtEl>
                                      </p:cBhvr>
                                    </p:animEffect>
                                    <p:set>
                                      <p:cBhvr>
                                        <p:cTn id="1923" dur="1" fill="hold">
                                          <p:stCondLst>
                                            <p:cond delay="499"/>
                                          </p:stCondLst>
                                        </p:cTn>
                                        <p:tgtEl>
                                          <p:spTgt spid="609"/>
                                        </p:tgtEl>
                                        <p:attrNameLst>
                                          <p:attrName>style.visibility</p:attrName>
                                        </p:attrNameLst>
                                      </p:cBhvr>
                                      <p:to>
                                        <p:strVal val="hidden"/>
                                      </p:to>
                                    </p:set>
                                  </p:childTnLst>
                                </p:cTn>
                              </p:par>
                              <p:par>
                                <p:cTn id="1924" nodeType="withEffect" fill="hold" presetClass="exit" presetID="10">
                                  <p:stCondLst>
                                    <p:cond delay="0"/>
                                  </p:stCondLst>
                                  <p:childTnLst>
                                    <p:animEffect filter="fade" transition="out">
                                      <p:cBhvr additive="repl">
                                        <p:cTn id="1925" dur="500"/>
                                        <p:tgtEl>
                                          <p:spTgt spid="610"/>
                                        </p:tgtEl>
                                      </p:cBhvr>
                                    </p:animEffect>
                                    <p:set>
                                      <p:cBhvr>
                                        <p:cTn id="1926" dur="1" fill="hold">
                                          <p:stCondLst>
                                            <p:cond delay="499"/>
                                          </p:stCondLst>
                                        </p:cTn>
                                        <p:tgtEl>
                                          <p:spTgt spid="610"/>
                                        </p:tgtEl>
                                        <p:attrNameLst>
                                          <p:attrName>style.visibility</p:attrName>
                                        </p:attrNameLst>
                                      </p:cBhvr>
                                      <p:to>
                                        <p:strVal val="hidden"/>
                                      </p:to>
                                    </p:set>
                                  </p:childTnLst>
                                </p:cTn>
                              </p:par>
                              <p:par>
                                <p:cTn id="1927" nodeType="withEffect" fill="hold" presetClass="exit" presetID="10">
                                  <p:stCondLst>
                                    <p:cond delay="0"/>
                                  </p:stCondLst>
                                  <p:childTnLst>
                                    <p:animEffect filter="fade" transition="out">
                                      <p:cBhvr additive="repl">
                                        <p:cTn id="1928" dur="500"/>
                                        <p:tgtEl>
                                          <p:spTgt spid="611"/>
                                        </p:tgtEl>
                                      </p:cBhvr>
                                    </p:animEffect>
                                    <p:set>
                                      <p:cBhvr>
                                        <p:cTn id="1929" dur="1" fill="hold">
                                          <p:stCondLst>
                                            <p:cond delay="499"/>
                                          </p:stCondLst>
                                        </p:cTn>
                                        <p:tgtEl>
                                          <p:spTgt spid="611"/>
                                        </p:tgtEl>
                                        <p:attrNameLst>
                                          <p:attrName>style.visibility</p:attrName>
                                        </p:attrNameLst>
                                      </p:cBhvr>
                                      <p:to>
                                        <p:strVal val="hidden"/>
                                      </p:to>
                                    </p:set>
                                  </p:childTnLst>
                                </p:cTn>
                              </p:par>
                              <p:par>
                                <p:cTn id="1930" nodeType="withEffect" fill="hold" presetClass="exit" presetID="10">
                                  <p:stCondLst>
                                    <p:cond delay="0"/>
                                  </p:stCondLst>
                                  <p:childTnLst>
                                    <p:animEffect filter="fade" transition="out">
                                      <p:cBhvr additive="repl">
                                        <p:cTn id="1931" dur="500"/>
                                        <p:tgtEl>
                                          <p:spTgt spid="612"/>
                                        </p:tgtEl>
                                      </p:cBhvr>
                                    </p:animEffect>
                                    <p:set>
                                      <p:cBhvr>
                                        <p:cTn id="1932" dur="1" fill="hold">
                                          <p:stCondLst>
                                            <p:cond delay="499"/>
                                          </p:stCondLst>
                                        </p:cTn>
                                        <p:tgtEl>
                                          <p:spTgt spid="612"/>
                                        </p:tgtEl>
                                        <p:attrNameLst>
                                          <p:attrName>style.visibility</p:attrName>
                                        </p:attrNameLst>
                                      </p:cBhvr>
                                      <p:to>
                                        <p:strVal val="hidden"/>
                                      </p:to>
                                    </p:set>
                                  </p:childTnLst>
                                </p:cTn>
                              </p:par>
                              <p:par>
                                <p:cTn id="1933" nodeType="withEffect" fill="hold" presetClass="exit" presetID="10">
                                  <p:stCondLst>
                                    <p:cond delay="0"/>
                                  </p:stCondLst>
                                  <p:childTnLst>
                                    <p:animEffect filter="fade" transition="out">
                                      <p:cBhvr additive="repl">
                                        <p:cTn id="1934" dur="500"/>
                                        <p:tgtEl>
                                          <p:spTgt spid="613"/>
                                        </p:tgtEl>
                                      </p:cBhvr>
                                    </p:animEffect>
                                    <p:set>
                                      <p:cBhvr>
                                        <p:cTn id="1935" dur="1" fill="hold">
                                          <p:stCondLst>
                                            <p:cond delay="499"/>
                                          </p:stCondLst>
                                        </p:cTn>
                                        <p:tgtEl>
                                          <p:spTgt spid="613"/>
                                        </p:tgtEl>
                                        <p:attrNameLst>
                                          <p:attrName>style.visibility</p:attrName>
                                        </p:attrNameLst>
                                      </p:cBhvr>
                                      <p:to>
                                        <p:strVal val="hidden"/>
                                      </p:to>
                                    </p:set>
                                  </p:childTnLst>
                                </p:cTn>
                              </p:par>
                              <p:par>
                                <p:cTn id="1936" nodeType="withEffect" fill="hold" presetClass="exit" presetID="10">
                                  <p:stCondLst>
                                    <p:cond delay="0"/>
                                  </p:stCondLst>
                                  <p:childTnLst>
                                    <p:animEffect filter="fade" transition="out">
                                      <p:cBhvr additive="repl">
                                        <p:cTn id="1937" dur="500"/>
                                        <p:tgtEl>
                                          <p:spTgt spid="614"/>
                                        </p:tgtEl>
                                      </p:cBhvr>
                                    </p:animEffect>
                                    <p:set>
                                      <p:cBhvr>
                                        <p:cTn id="1938" dur="1" fill="hold">
                                          <p:stCondLst>
                                            <p:cond delay="499"/>
                                          </p:stCondLst>
                                        </p:cTn>
                                        <p:tgtEl>
                                          <p:spTgt spid="614"/>
                                        </p:tgtEl>
                                        <p:attrNameLst>
                                          <p:attrName>style.visibility</p:attrName>
                                        </p:attrNameLst>
                                      </p:cBhvr>
                                      <p:to>
                                        <p:strVal val="hidden"/>
                                      </p:to>
                                    </p:set>
                                  </p:childTnLst>
                                </p:cTn>
                              </p:par>
                              <p:par>
                                <p:cTn id="1939" nodeType="withEffect" fill="hold" presetClass="exit" presetID="10">
                                  <p:stCondLst>
                                    <p:cond delay="0"/>
                                  </p:stCondLst>
                                  <p:childTnLst>
                                    <p:animEffect filter="fade" transition="out">
                                      <p:cBhvr additive="repl">
                                        <p:cTn id="1940" dur="500"/>
                                        <p:tgtEl>
                                          <p:spTgt spid="615"/>
                                        </p:tgtEl>
                                      </p:cBhvr>
                                    </p:animEffect>
                                    <p:set>
                                      <p:cBhvr>
                                        <p:cTn id="1941" dur="1" fill="hold">
                                          <p:stCondLst>
                                            <p:cond delay="499"/>
                                          </p:stCondLst>
                                        </p:cTn>
                                        <p:tgtEl>
                                          <p:spTgt spid="615"/>
                                        </p:tgtEl>
                                        <p:attrNameLst>
                                          <p:attrName>style.visibility</p:attrName>
                                        </p:attrNameLst>
                                      </p:cBhvr>
                                      <p:to>
                                        <p:strVal val="hidden"/>
                                      </p:to>
                                    </p:set>
                                  </p:childTnLst>
                                </p:cTn>
                              </p:par>
                              <p:par>
                                <p:cTn id="1942" nodeType="withEffect" fill="hold" presetClass="exit" presetID="10">
                                  <p:stCondLst>
                                    <p:cond delay="0"/>
                                  </p:stCondLst>
                                  <p:childTnLst>
                                    <p:animEffect filter="fade" transition="out">
                                      <p:cBhvr additive="repl">
                                        <p:cTn id="1943" dur="500"/>
                                        <p:tgtEl>
                                          <p:spTgt spid="616"/>
                                        </p:tgtEl>
                                      </p:cBhvr>
                                    </p:animEffect>
                                    <p:set>
                                      <p:cBhvr>
                                        <p:cTn id="1944" dur="1" fill="hold">
                                          <p:stCondLst>
                                            <p:cond delay="499"/>
                                          </p:stCondLst>
                                        </p:cTn>
                                        <p:tgtEl>
                                          <p:spTgt spid="616"/>
                                        </p:tgtEl>
                                        <p:attrNameLst>
                                          <p:attrName>style.visibility</p:attrName>
                                        </p:attrNameLst>
                                      </p:cBhvr>
                                      <p:to>
                                        <p:strVal val="hidden"/>
                                      </p:to>
                                    </p:set>
                                  </p:childTnLst>
                                </p:cTn>
                              </p:par>
                              <p:par>
                                <p:cTn id="1945" nodeType="withEffect" fill="hold" presetClass="exit" presetID="10">
                                  <p:stCondLst>
                                    <p:cond delay="0"/>
                                  </p:stCondLst>
                                  <p:childTnLst>
                                    <p:animEffect filter="fade" transition="out">
                                      <p:cBhvr additive="repl">
                                        <p:cTn id="1946" dur="500"/>
                                        <p:tgtEl>
                                          <p:spTgt spid="617"/>
                                        </p:tgtEl>
                                      </p:cBhvr>
                                    </p:animEffect>
                                    <p:set>
                                      <p:cBhvr>
                                        <p:cTn id="1947" dur="1" fill="hold">
                                          <p:stCondLst>
                                            <p:cond delay="499"/>
                                          </p:stCondLst>
                                        </p:cTn>
                                        <p:tgtEl>
                                          <p:spTgt spid="617"/>
                                        </p:tgtEl>
                                        <p:attrNameLst>
                                          <p:attrName>style.visibility</p:attrName>
                                        </p:attrNameLst>
                                      </p:cBhvr>
                                      <p:to>
                                        <p:strVal val="hidden"/>
                                      </p:to>
                                    </p:set>
                                  </p:childTnLst>
                                </p:cTn>
                              </p:par>
                              <p:par>
                                <p:cTn id="1948" nodeType="withEffect" fill="hold" presetClass="exit" presetID="10">
                                  <p:stCondLst>
                                    <p:cond delay="0"/>
                                  </p:stCondLst>
                                  <p:childTnLst>
                                    <p:animEffect filter="fade" transition="out">
                                      <p:cBhvr additive="repl">
                                        <p:cTn id="1949" dur="500"/>
                                        <p:tgtEl>
                                          <p:spTgt spid="618"/>
                                        </p:tgtEl>
                                      </p:cBhvr>
                                    </p:animEffect>
                                    <p:set>
                                      <p:cBhvr>
                                        <p:cTn id="1950" dur="1" fill="hold">
                                          <p:stCondLst>
                                            <p:cond delay="499"/>
                                          </p:stCondLst>
                                        </p:cTn>
                                        <p:tgtEl>
                                          <p:spTgt spid="618"/>
                                        </p:tgtEl>
                                        <p:attrNameLst>
                                          <p:attrName>style.visibility</p:attrName>
                                        </p:attrNameLst>
                                      </p:cBhvr>
                                      <p:to>
                                        <p:strVal val="hidden"/>
                                      </p:to>
                                    </p:set>
                                  </p:childTnLst>
                                </p:cTn>
                              </p:par>
                              <p:par>
                                <p:cTn id="1951" nodeType="withEffect" fill="hold" presetClass="exit" presetID="10">
                                  <p:stCondLst>
                                    <p:cond delay="0"/>
                                  </p:stCondLst>
                                  <p:childTnLst>
                                    <p:animEffect filter="fade" transition="out">
                                      <p:cBhvr additive="repl">
                                        <p:cTn id="1952" dur="500"/>
                                        <p:tgtEl>
                                          <p:spTgt spid="619"/>
                                        </p:tgtEl>
                                      </p:cBhvr>
                                    </p:animEffect>
                                    <p:set>
                                      <p:cBhvr>
                                        <p:cTn id="1953" dur="1" fill="hold">
                                          <p:stCondLst>
                                            <p:cond delay="499"/>
                                          </p:stCondLst>
                                        </p:cTn>
                                        <p:tgtEl>
                                          <p:spTgt spid="619"/>
                                        </p:tgtEl>
                                        <p:attrNameLst>
                                          <p:attrName>style.visibility</p:attrName>
                                        </p:attrNameLst>
                                      </p:cBhvr>
                                      <p:to>
                                        <p:strVal val="hidden"/>
                                      </p:to>
                                    </p:set>
                                  </p:childTnLst>
                                </p:cTn>
                              </p:par>
                              <p:par>
                                <p:cTn id="1954" nodeType="withEffect" fill="hold" presetClass="exit" presetID="10">
                                  <p:stCondLst>
                                    <p:cond delay="0"/>
                                  </p:stCondLst>
                                  <p:childTnLst>
                                    <p:animEffect filter="fade" transition="out">
                                      <p:cBhvr additive="repl">
                                        <p:cTn id="1955" dur="500"/>
                                        <p:tgtEl>
                                          <p:spTgt spid="620"/>
                                        </p:tgtEl>
                                      </p:cBhvr>
                                    </p:animEffect>
                                    <p:set>
                                      <p:cBhvr>
                                        <p:cTn id="1956" dur="1" fill="hold">
                                          <p:stCondLst>
                                            <p:cond delay="499"/>
                                          </p:stCondLst>
                                        </p:cTn>
                                        <p:tgtEl>
                                          <p:spTgt spid="620"/>
                                        </p:tgtEl>
                                        <p:attrNameLst>
                                          <p:attrName>style.visibility</p:attrName>
                                        </p:attrNameLst>
                                      </p:cBhvr>
                                      <p:to>
                                        <p:strVal val="hidden"/>
                                      </p:to>
                                    </p:set>
                                  </p:childTnLst>
                                </p:cTn>
                              </p:par>
                              <p:par>
                                <p:cTn id="1957" nodeType="withEffect" fill="hold" presetClass="exit" presetID="10">
                                  <p:stCondLst>
                                    <p:cond delay="0"/>
                                  </p:stCondLst>
                                  <p:childTnLst>
                                    <p:animEffect filter="fade" transition="out">
                                      <p:cBhvr additive="repl">
                                        <p:cTn id="1958" dur="500"/>
                                        <p:tgtEl>
                                          <p:spTgt spid="630"/>
                                        </p:tgtEl>
                                      </p:cBhvr>
                                    </p:animEffect>
                                    <p:set>
                                      <p:cBhvr>
                                        <p:cTn id="1959" dur="1" fill="hold">
                                          <p:stCondLst>
                                            <p:cond delay="499"/>
                                          </p:stCondLst>
                                        </p:cTn>
                                        <p:tgtEl>
                                          <p:spTgt spid="630"/>
                                        </p:tgtEl>
                                        <p:attrNameLst>
                                          <p:attrName>style.visibility</p:attrName>
                                        </p:attrNameLst>
                                      </p:cBhvr>
                                      <p:to>
                                        <p:strVal val="hidden"/>
                                      </p:to>
                                    </p:set>
                                  </p:childTnLst>
                                </p:cTn>
                              </p:par>
                              <p:par>
                                <p:cTn id="1960" nodeType="withEffect" fill="hold" presetClass="exit" presetID="10">
                                  <p:stCondLst>
                                    <p:cond delay="0"/>
                                  </p:stCondLst>
                                  <p:childTnLst>
                                    <p:animEffect filter="fade" transition="out">
                                      <p:cBhvr additive="repl">
                                        <p:cTn id="1961" dur="500"/>
                                        <p:tgtEl>
                                          <p:spTgt spid="631"/>
                                        </p:tgtEl>
                                      </p:cBhvr>
                                    </p:animEffect>
                                    <p:set>
                                      <p:cBhvr>
                                        <p:cTn id="1962" dur="1" fill="hold">
                                          <p:stCondLst>
                                            <p:cond delay="499"/>
                                          </p:stCondLst>
                                        </p:cTn>
                                        <p:tgtEl>
                                          <p:spTgt spid="631"/>
                                        </p:tgtEl>
                                        <p:attrNameLst>
                                          <p:attrName>style.visibility</p:attrName>
                                        </p:attrNameLst>
                                      </p:cBhvr>
                                      <p:to>
                                        <p:strVal val="hidden"/>
                                      </p:to>
                                    </p:set>
                                  </p:childTnLst>
                                </p:cTn>
                              </p:par>
                              <p:par>
                                <p:cTn id="1963" nodeType="withEffect" fill="hold" presetClass="exit" presetID="10">
                                  <p:stCondLst>
                                    <p:cond delay="0"/>
                                  </p:stCondLst>
                                  <p:childTnLst>
                                    <p:animEffect filter="fade" transition="out">
                                      <p:cBhvr additive="repl">
                                        <p:cTn id="1964" dur="500"/>
                                        <p:tgtEl>
                                          <p:spTgt spid="632"/>
                                        </p:tgtEl>
                                      </p:cBhvr>
                                    </p:animEffect>
                                    <p:set>
                                      <p:cBhvr>
                                        <p:cTn id="1965" dur="1" fill="hold">
                                          <p:stCondLst>
                                            <p:cond delay="499"/>
                                          </p:stCondLst>
                                        </p:cTn>
                                        <p:tgtEl>
                                          <p:spTgt spid="632"/>
                                        </p:tgtEl>
                                        <p:attrNameLst>
                                          <p:attrName>style.visibility</p:attrName>
                                        </p:attrNameLst>
                                      </p:cBhvr>
                                      <p:to>
                                        <p:strVal val="hidden"/>
                                      </p:to>
                                    </p:set>
                                  </p:childTnLst>
                                </p:cTn>
                              </p:par>
                              <p:par>
                                <p:cTn id="1966" nodeType="withEffect" fill="hold" presetClass="exit" presetID="10">
                                  <p:stCondLst>
                                    <p:cond delay="0"/>
                                  </p:stCondLst>
                                  <p:childTnLst>
                                    <p:animEffect filter="fade" transition="out">
                                      <p:cBhvr additive="repl">
                                        <p:cTn id="1967" dur="500"/>
                                        <p:tgtEl>
                                          <p:spTgt spid="633"/>
                                        </p:tgtEl>
                                      </p:cBhvr>
                                    </p:animEffect>
                                    <p:set>
                                      <p:cBhvr>
                                        <p:cTn id="1968" dur="1" fill="hold">
                                          <p:stCondLst>
                                            <p:cond delay="499"/>
                                          </p:stCondLst>
                                        </p:cTn>
                                        <p:tgtEl>
                                          <p:spTgt spid="633"/>
                                        </p:tgtEl>
                                        <p:attrNameLst>
                                          <p:attrName>style.visibility</p:attrName>
                                        </p:attrNameLst>
                                      </p:cBhvr>
                                      <p:to>
                                        <p:strVal val="hidden"/>
                                      </p:to>
                                    </p:set>
                                  </p:childTnLst>
                                </p:cTn>
                              </p:par>
                              <p:par>
                                <p:cTn id="1969" nodeType="withEffect" fill="hold" presetClass="exit" presetID="10">
                                  <p:stCondLst>
                                    <p:cond delay="0"/>
                                  </p:stCondLst>
                                  <p:childTnLst>
                                    <p:animEffect filter="fade" transition="out">
                                      <p:cBhvr additive="repl">
                                        <p:cTn id="1970" dur="500"/>
                                        <p:tgtEl>
                                          <p:spTgt spid="634"/>
                                        </p:tgtEl>
                                      </p:cBhvr>
                                    </p:animEffect>
                                    <p:set>
                                      <p:cBhvr>
                                        <p:cTn id="1971" dur="1" fill="hold">
                                          <p:stCondLst>
                                            <p:cond delay="499"/>
                                          </p:stCondLst>
                                        </p:cTn>
                                        <p:tgtEl>
                                          <p:spTgt spid="634"/>
                                        </p:tgtEl>
                                        <p:attrNameLst>
                                          <p:attrName>style.visibility</p:attrName>
                                        </p:attrNameLst>
                                      </p:cBhvr>
                                      <p:to>
                                        <p:strVal val="hidden"/>
                                      </p:to>
                                    </p:set>
                                  </p:childTnLst>
                                </p:cTn>
                              </p:par>
                              <p:par>
                                <p:cTn id="1972" nodeType="withEffect" fill="hold" presetClass="exit" presetID="10">
                                  <p:stCondLst>
                                    <p:cond delay="0"/>
                                  </p:stCondLst>
                                  <p:childTnLst>
                                    <p:animEffect filter="fade" transition="out">
                                      <p:cBhvr additive="repl">
                                        <p:cTn id="1973" dur="500"/>
                                        <p:tgtEl>
                                          <p:spTgt spid="635"/>
                                        </p:tgtEl>
                                      </p:cBhvr>
                                    </p:animEffect>
                                    <p:set>
                                      <p:cBhvr>
                                        <p:cTn id="1974" dur="1" fill="hold">
                                          <p:stCondLst>
                                            <p:cond delay="499"/>
                                          </p:stCondLst>
                                        </p:cTn>
                                        <p:tgtEl>
                                          <p:spTgt spid="635"/>
                                        </p:tgtEl>
                                        <p:attrNameLst>
                                          <p:attrName>style.visibility</p:attrName>
                                        </p:attrNameLst>
                                      </p:cBhvr>
                                      <p:to>
                                        <p:strVal val="hidden"/>
                                      </p:to>
                                    </p:set>
                                  </p:childTnLst>
                                </p:cTn>
                              </p:par>
                              <p:par>
                                <p:cTn id="1975" nodeType="withEffect" fill="hold" presetClass="exit" presetID="10">
                                  <p:stCondLst>
                                    <p:cond delay="0"/>
                                  </p:stCondLst>
                                  <p:childTnLst>
                                    <p:animEffect filter="fade" transition="out">
                                      <p:cBhvr additive="repl">
                                        <p:cTn id="1976" dur="500"/>
                                        <p:tgtEl>
                                          <p:spTgt spid="636"/>
                                        </p:tgtEl>
                                      </p:cBhvr>
                                    </p:animEffect>
                                    <p:set>
                                      <p:cBhvr>
                                        <p:cTn id="1977" dur="1" fill="hold">
                                          <p:stCondLst>
                                            <p:cond delay="499"/>
                                          </p:stCondLst>
                                        </p:cTn>
                                        <p:tgtEl>
                                          <p:spTgt spid="636"/>
                                        </p:tgtEl>
                                        <p:attrNameLst>
                                          <p:attrName>style.visibility</p:attrName>
                                        </p:attrNameLst>
                                      </p:cBhvr>
                                      <p:to>
                                        <p:strVal val="hidden"/>
                                      </p:to>
                                    </p:set>
                                  </p:childTnLst>
                                </p:cTn>
                              </p:par>
                              <p:par>
                                <p:cTn id="1978" nodeType="withEffect" fill="hold" presetClass="exit" presetID="10">
                                  <p:stCondLst>
                                    <p:cond delay="0"/>
                                  </p:stCondLst>
                                  <p:childTnLst>
                                    <p:animEffect filter="fade" transition="out">
                                      <p:cBhvr additive="repl">
                                        <p:cTn id="1979" dur="500"/>
                                        <p:tgtEl>
                                          <p:spTgt spid="637"/>
                                        </p:tgtEl>
                                      </p:cBhvr>
                                    </p:animEffect>
                                    <p:set>
                                      <p:cBhvr>
                                        <p:cTn id="1980" dur="1" fill="hold">
                                          <p:stCondLst>
                                            <p:cond delay="499"/>
                                          </p:stCondLst>
                                        </p:cTn>
                                        <p:tgtEl>
                                          <p:spTgt spid="637"/>
                                        </p:tgtEl>
                                        <p:attrNameLst>
                                          <p:attrName>style.visibility</p:attrName>
                                        </p:attrNameLst>
                                      </p:cBhvr>
                                      <p:to>
                                        <p:strVal val="hidden"/>
                                      </p:to>
                                    </p:set>
                                  </p:childTnLst>
                                </p:cTn>
                              </p:par>
                              <p:par>
                                <p:cTn id="1981" nodeType="withEffect" fill="hold" presetClass="exit" presetID="10">
                                  <p:stCondLst>
                                    <p:cond delay="0"/>
                                  </p:stCondLst>
                                  <p:childTnLst>
                                    <p:animEffect filter="fade" transition="out">
                                      <p:cBhvr additive="repl">
                                        <p:cTn id="1982" dur="500"/>
                                        <p:tgtEl>
                                          <p:spTgt spid="638"/>
                                        </p:tgtEl>
                                      </p:cBhvr>
                                    </p:animEffect>
                                    <p:set>
                                      <p:cBhvr>
                                        <p:cTn id="1983" dur="1" fill="hold">
                                          <p:stCondLst>
                                            <p:cond delay="499"/>
                                          </p:stCondLst>
                                        </p:cTn>
                                        <p:tgtEl>
                                          <p:spTgt spid="638"/>
                                        </p:tgtEl>
                                        <p:attrNameLst>
                                          <p:attrName>style.visibility</p:attrName>
                                        </p:attrNameLst>
                                      </p:cBhvr>
                                      <p:to>
                                        <p:strVal val="hidden"/>
                                      </p:to>
                                    </p:set>
                                  </p:childTnLst>
                                </p:cTn>
                              </p:par>
                              <p:par>
                                <p:cTn id="1984" nodeType="withEffect" fill="hold" presetClass="exit" presetID="10">
                                  <p:stCondLst>
                                    <p:cond delay="0"/>
                                  </p:stCondLst>
                                  <p:childTnLst>
                                    <p:animEffect filter="fade" transition="out">
                                      <p:cBhvr additive="repl">
                                        <p:cTn id="1985" dur="500"/>
                                        <p:tgtEl>
                                          <p:spTgt spid="639"/>
                                        </p:tgtEl>
                                      </p:cBhvr>
                                    </p:animEffect>
                                    <p:set>
                                      <p:cBhvr>
                                        <p:cTn id="1986" dur="1" fill="hold">
                                          <p:stCondLst>
                                            <p:cond delay="499"/>
                                          </p:stCondLst>
                                        </p:cTn>
                                        <p:tgtEl>
                                          <p:spTgt spid="639"/>
                                        </p:tgtEl>
                                        <p:attrNameLst>
                                          <p:attrName>style.visibility</p:attrName>
                                        </p:attrNameLst>
                                      </p:cBhvr>
                                      <p:to>
                                        <p:strVal val="hidden"/>
                                      </p:to>
                                    </p:set>
                                  </p:childTnLst>
                                </p:cTn>
                              </p:par>
                              <p:par>
                                <p:cTn id="1987" nodeType="withEffect" fill="hold" presetClass="exit" presetID="10">
                                  <p:stCondLst>
                                    <p:cond delay="0"/>
                                  </p:stCondLst>
                                  <p:childTnLst>
                                    <p:animEffect filter="fade" transition="out">
                                      <p:cBhvr additive="repl">
                                        <p:cTn id="1988" dur="500"/>
                                        <p:tgtEl>
                                          <p:spTgt spid="640"/>
                                        </p:tgtEl>
                                      </p:cBhvr>
                                    </p:animEffect>
                                    <p:set>
                                      <p:cBhvr>
                                        <p:cTn id="1989" dur="1" fill="hold">
                                          <p:stCondLst>
                                            <p:cond delay="499"/>
                                          </p:stCondLst>
                                        </p:cTn>
                                        <p:tgtEl>
                                          <p:spTgt spid="640"/>
                                        </p:tgtEl>
                                        <p:attrNameLst>
                                          <p:attrName>style.visibility</p:attrName>
                                        </p:attrNameLst>
                                      </p:cBhvr>
                                      <p:to>
                                        <p:strVal val="hidden"/>
                                      </p:to>
                                    </p:set>
                                  </p:childTnLst>
                                </p:cTn>
                              </p:par>
                            </p:childTnLst>
                          </p:cTn>
                        </p:par>
                      </p:childTnLst>
                    </p:cTn>
                  </p:par>
                  <p:par>
                    <p:cTn id="1990" fill="hold">
                      <p:stCondLst>
                        <p:cond delay="indefinite"/>
                      </p:stCondLst>
                      <p:childTnLst>
                        <p:par>
                          <p:cTn id="1991" fill="hold">
                            <p:stCondLst>
                              <p:cond delay="0"/>
                            </p:stCondLst>
                            <p:childTnLst>
                              <p:par>
                                <p:cTn id="1992" nodeType="clickEffect" fill="hold" presetClass="entr" presetID="10">
                                  <p:stCondLst>
                                    <p:cond delay="0"/>
                                  </p:stCondLst>
                                  <p:childTnLst>
                                    <p:set>
                                      <p:cBhvr>
                                        <p:cTn id="1993" dur="1" fill="hold">
                                          <p:stCondLst>
                                            <p:cond delay="0"/>
                                          </p:stCondLst>
                                        </p:cTn>
                                        <p:tgtEl>
                                          <p:spTgt spid="641"/>
                                        </p:tgtEl>
                                        <p:attrNameLst>
                                          <p:attrName>style.visibility</p:attrName>
                                        </p:attrNameLst>
                                      </p:cBhvr>
                                      <p:to>
                                        <p:strVal val="visible"/>
                                      </p:to>
                                    </p:set>
                                    <p:animEffect filter="fade" transition="in">
                                      <p:cBhvr additive="repl">
                                        <p:cTn id="1994" dur="500"/>
                                        <p:tgtEl>
                                          <p:spTgt spid="641"/>
                                        </p:tgtEl>
                                      </p:cBhvr>
                                    </p:animEffect>
                                  </p:childTnLst>
                                </p:cTn>
                              </p:par>
                              <p:par>
                                <p:cTn id="1995" nodeType="withEffect" fill="hold" presetClass="entr" presetID="10">
                                  <p:stCondLst>
                                    <p:cond delay="0"/>
                                  </p:stCondLst>
                                  <p:childTnLst>
                                    <p:set>
                                      <p:cBhvr>
                                        <p:cTn id="1996" dur="1" fill="hold">
                                          <p:stCondLst>
                                            <p:cond delay="0"/>
                                          </p:stCondLst>
                                        </p:cTn>
                                        <p:tgtEl>
                                          <p:spTgt spid="642"/>
                                        </p:tgtEl>
                                        <p:attrNameLst>
                                          <p:attrName>style.visibility</p:attrName>
                                        </p:attrNameLst>
                                      </p:cBhvr>
                                      <p:to>
                                        <p:strVal val="visible"/>
                                      </p:to>
                                    </p:set>
                                    <p:animEffect filter="fade" transition="in">
                                      <p:cBhvr additive="repl">
                                        <p:cTn id="1997" dur="500"/>
                                        <p:tgtEl>
                                          <p:spTgt spid="642"/>
                                        </p:tgtEl>
                                      </p:cBhvr>
                                    </p:animEffect>
                                  </p:childTnLst>
                                </p:cTn>
                              </p:par>
                              <p:par>
                                <p:cTn id="1998" nodeType="withEffect" fill="hold" presetClass="entr" presetID="10">
                                  <p:stCondLst>
                                    <p:cond delay="0"/>
                                  </p:stCondLst>
                                  <p:childTnLst>
                                    <p:set>
                                      <p:cBhvr>
                                        <p:cTn id="1999" dur="1" fill="hold">
                                          <p:stCondLst>
                                            <p:cond delay="0"/>
                                          </p:stCondLst>
                                        </p:cTn>
                                        <p:tgtEl>
                                          <p:spTgt spid="643"/>
                                        </p:tgtEl>
                                        <p:attrNameLst>
                                          <p:attrName>style.visibility</p:attrName>
                                        </p:attrNameLst>
                                      </p:cBhvr>
                                      <p:to>
                                        <p:strVal val="visible"/>
                                      </p:to>
                                    </p:set>
                                    <p:animEffect filter="fade" transition="in">
                                      <p:cBhvr additive="repl">
                                        <p:cTn id="2000" dur="500"/>
                                        <p:tgtEl>
                                          <p:spTgt spid="643"/>
                                        </p:tgtEl>
                                      </p:cBhvr>
                                    </p:animEffect>
                                  </p:childTnLst>
                                </p:cTn>
                              </p:par>
                              <p:par>
                                <p:cTn id="2001" nodeType="withEffect" fill="hold" presetClass="entr" presetID="10">
                                  <p:stCondLst>
                                    <p:cond delay="0"/>
                                  </p:stCondLst>
                                  <p:childTnLst>
                                    <p:set>
                                      <p:cBhvr>
                                        <p:cTn id="2002" dur="1" fill="hold">
                                          <p:stCondLst>
                                            <p:cond delay="0"/>
                                          </p:stCondLst>
                                        </p:cTn>
                                        <p:tgtEl>
                                          <p:spTgt spid="644"/>
                                        </p:tgtEl>
                                        <p:attrNameLst>
                                          <p:attrName>style.visibility</p:attrName>
                                        </p:attrNameLst>
                                      </p:cBhvr>
                                      <p:to>
                                        <p:strVal val="visible"/>
                                      </p:to>
                                    </p:set>
                                    <p:animEffect filter="fade" transition="in">
                                      <p:cBhvr additive="repl">
                                        <p:cTn id="2003" dur="500"/>
                                        <p:tgtEl>
                                          <p:spTgt spid="644"/>
                                        </p:tgtEl>
                                      </p:cBhvr>
                                    </p:animEffect>
                                  </p:childTnLst>
                                </p:cTn>
                              </p:par>
                              <p:par>
                                <p:cTn id="2004" nodeType="withEffect" fill="hold" presetClass="entr" presetID="10">
                                  <p:stCondLst>
                                    <p:cond delay="0"/>
                                  </p:stCondLst>
                                  <p:childTnLst>
                                    <p:set>
                                      <p:cBhvr>
                                        <p:cTn id="2005" dur="1" fill="hold">
                                          <p:stCondLst>
                                            <p:cond delay="0"/>
                                          </p:stCondLst>
                                        </p:cTn>
                                        <p:tgtEl>
                                          <p:spTgt spid="645"/>
                                        </p:tgtEl>
                                        <p:attrNameLst>
                                          <p:attrName>style.visibility</p:attrName>
                                        </p:attrNameLst>
                                      </p:cBhvr>
                                      <p:to>
                                        <p:strVal val="visible"/>
                                      </p:to>
                                    </p:set>
                                    <p:animEffect filter="fade" transition="in">
                                      <p:cBhvr additive="repl">
                                        <p:cTn id="2006" dur="500"/>
                                        <p:tgtEl>
                                          <p:spTgt spid="645"/>
                                        </p:tgtEl>
                                      </p:cBhvr>
                                    </p:animEffect>
                                  </p:childTnLst>
                                </p:cTn>
                              </p:par>
                              <p:par>
                                <p:cTn id="2007" nodeType="withEffect" fill="hold" presetClass="entr" presetID="10">
                                  <p:stCondLst>
                                    <p:cond delay="0"/>
                                  </p:stCondLst>
                                  <p:childTnLst>
                                    <p:set>
                                      <p:cBhvr>
                                        <p:cTn id="2008" dur="1" fill="hold">
                                          <p:stCondLst>
                                            <p:cond delay="0"/>
                                          </p:stCondLst>
                                        </p:cTn>
                                        <p:tgtEl>
                                          <p:spTgt spid="648"/>
                                        </p:tgtEl>
                                        <p:attrNameLst>
                                          <p:attrName>style.visibility</p:attrName>
                                        </p:attrNameLst>
                                      </p:cBhvr>
                                      <p:to>
                                        <p:strVal val="visible"/>
                                      </p:to>
                                    </p:set>
                                    <p:animEffect filter="fade" transition="in">
                                      <p:cBhvr additive="repl">
                                        <p:cTn id="2009" dur="500"/>
                                        <p:tgtEl>
                                          <p:spTgt spid="648"/>
                                        </p:tgtEl>
                                      </p:cBhvr>
                                    </p:animEffect>
                                  </p:childTnLst>
                                </p:cTn>
                              </p:par>
                              <p:par>
                                <p:cTn id="2010" nodeType="withEffect" fill="hold" presetClass="entr" presetID="10">
                                  <p:stCondLst>
                                    <p:cond delay="0"/>
                                  </p:stCondLst>
                                  <p:childTnLst>
                                    <p:set>
                                      <p:cBhvr>
                                        <p:cTn id="2011" dur="1" fill="hold">
                                          <p:stCondLst>
                                            <p:cond delay="0"/>
                                          </p:stCondLst>
                                        </p:cTn>
                                        <p:tgtEl>
                                          <p:spTgt spid="646"/>
                                        </p:tgtEl>
                                        <p:attrNameLst>
                                          <p:attrName>style.visibility</p:attrName>
                                        </p:attrNameLst>
                                      </p:cBhvr>
                                      <p:to>
                                        <p:strVal val="visible"/>
                                      </p:to>
                                    </p:set>
                                    <p:animEffect filter="fade" transition="in">
                                      <p:cBhvr additive="repl">
                                        <p:cTn id="2012" dur="500"/>
                                        <p:tgtEl>
                                          <p:spTgt spid="646"/>
                                        </p:tgtEl>
                                      </p:cBhvr>
                                    </p:animEffect>
                                  </p:childTnLst>
                                </p:cTn>
                              </p:par>
                              <p:par>
                                <p:cTn id="2013" nodeType="withEffect" fill="hold" presetClass="entr" presetID="10">
                                  <p:stCondLst>
                                    <p:cond delay="0"/>
                                  </p:stCondLst>
                                  <p:childTnLst>
                                    <p:set>
                                      <p:cBhvr>
                                        <p:cTn id="2014" dur="1" fill="hold">
                                          <p:stCondLst>
                                            <p:cond delay="0"/>
                                          </p:stCondLst>
                                        </p:cTn>
                                        <p:tgtEl>
                                          <p:spTgt spid="647"/>
                                        </p:tgtEl>
                                        <p:attrNameLst>
                                          <p:attrName>style.visibility</p:attrName>
                                        </p:attrNameLst>
                                      </p:cBhvr>
                                      <p:to>
                                        <p:strVal val="visible"/>
                                      </p:to>
                                    </p:set>
                                    <p:animEffect filter="fade" transition="in">
                                      <p:cBhvr additive="repl">
                                        <p:cTn id="2015" dur="500"/>
                                        <p:tgtEl>
                                          <p:spTgt spid="647"/>
                                        </p:tgtEl>
                                      </p:cBhvr>
                                    </p:animEffect>
                                  </p:childTnLst>
                                </p:cTn>
                              </p:par>
                              <p:par>
                                <p:cTn id="2016" nodeType="withEffect" fill="hold" presetClass="entr" presetID="10">
                                  <p:stCondLst>
                                    <p:cond delay="0"/>
                                  </p:stCondLst>
                                  <p:childTnLst>
                                    <p:set>
                                      <p:cBhvr>
                                        <p:cTn id="2017" dur="1" fill="hold">
                                          <p:stCondLst>
                                            <p:cond delay="0"/>
                                          </p:stCondLst>
                                        </p:cTn>
                                        <p:tgtEl>
                                          <p:spTgt spid="676"/>
                                        </p:tgtEl>
                                        <p:attrNameLst>
                                          <p:attrName>style.visibility</p:attrName>
                                        </p:attrNameLst>
                                      </p:cBhvr>
                                      <p:to>
                                        <p:strVal val="visible"/>
                                      </p:to>
                                    </p:set>
                                    <p:animEffect filter="fade" transition="in">
                                      <p:cBhvr additive="repl">
                                        <p:cTn id="2018" dur="500"/>
                                        <p:tgtEl>
                                          <p:spTgt spid="676"/>
                                        </p:tgtEl>
                                      </p:cBhvr>
                                    </p:animEffect>
                                  </p:childTnLst>
                                </p:cTn>
                              </p:par>
                              <p:par>
                                <p:cTn id="2019" nodeType="withEffect" fill="hold" presetClass="entr" presetID="10">
                                  <p:stCondLst>
                                    <p:cond delay="0"/>
                                  </p:stCondLst>
                                  <p:childTnLst>
                                    <p:set>
                                      <p:cBhvr>
                                        <p:cTn id="2020" dur="1" fill="hold">
                                          <p:stCondLst>
                                            <p:cond delay="0"/>
                                          </p:stCondLst>
                                        </p:cTn>
                                        <p:tgtEl>
                                          <p:spTgt spid="675"/>
                                        </p:tgtEl>
                                        <p:attrNameLst>
                                          <p:attrName>style.visibility</p:attrName>
                                        </p:attrNameLst>
                                      </p:cBhvr>
                                      <p:to>
                                        <p:strVal val="visible"/>
                                      </p:to>
                                    </p:set>
                                    <p:animEffect filter="fade" transition="in">
                                      <p:cBhvr additive="repl">
                                        <p:cTn id="2021" dur="500"/>
                                        <p:tgtEl>
                                          <p:spTgt spid="675"/>
                                        </p:tgtEl>
                                      </p:cBhvr>
                                    </p:animEffect>
                                  </p:childTnLst>
                                </p:cTn>
                              </p:par>
                            </p:childTnLst>
                          </p:cTn>
                        </p:par>
                      </p:childTnLst>
                    </p:cTn>
                  </p:par>
                  <p:par>
                    <p:cTn id="2022" fill="hold">
                      <p:stCondLst>
                        <p:cond delay="indefinite"/>
                      </p:stCondLst>
                      <p:childTnLst>
                        <p:par>
                          <p:cTn id="2023" fill="hold">
                            <p:stCondLst>
                              <p:cond delay="0"/>
                            </p:stCondLst>
                            <p:childTnLst>
                              <p:par>
                                <p:cTn id="2024" nodeType="clickEffect" fill="hold" presetClass="entr" presetID="10">
                                  <p:stCondLst>
                                    <p:cond delay="0"/>
                                  </p:stCondLst>
                                  <p:childTnLst>
                                    <p:set>
                                      <p:cBhvr>
                                        <p:cTn id="2025" dur="1" fill="hold">
                                          <p:stCondLst>
                                            <p:cond delay="0"/>
                                          </p:stCondLst>
                                        </p:cTn>
                                        <p:tgtEl>
                                          <p:spTgt spid="605"/>
                                        </p:tgtEl>
                                        <p:attrNameLst>
                                          <p:attrName>style.visibility</p:attrName>
                                        </p:attrNameLst>
                                      </p:cBhvr>
                                      <p:to>
                                        <p:strVal val="visible"/>
                                      </p:to>
                                    </p:set>
                                    <p:animEffect filter="fade" transition="in">
                                      <p:cBhvr additive="repl">
                                        <p:cTn id="2026" dur="500"/>
                                        <p:tgtEl>
                                          <p:spTgt spid="605"/>
                                        </p:tgtEl>
                                      </p:cBhvr>
                                    </p:animEffect>
                                  </p:childTnLst>
                                </p:cTn>
                              </p:par>
                              <p:par>
                                <p:cTn id="2027" nodeType="withEffect" fill="hold" presetClass="entr" presetID="10">
                                  <p:stCondLst>
                                    <p:cond delay="0"/>
                                  </p:stCondLst>
                                  <p:childTnLst>
                                    <p:set>
                                      <p:cBhvr>
                                        <p:cTn id="2028" dur="1" fill="hold">
                                          <p:stCondLst>
                                            <p:cond delay="0"/>
                                          </p:stCondLst>
                                        </p:cTn>
                                        <p:tgtEl>
                                          <p:spTgt spid="606"/>
                                        </p:tgtEl>
                                        <p:attrNameLst>
                                          <p:attrName>style.visibility</p:attrName>
                                        </p:attrNameLst>
                                      </p:cBhvr>
                                      <p:to>
                                        <p:strVal val="visible"/>
                                      </p:to>
                                    </p:set>
                                    <p:animEffect filter="fade" transition="in">
                                      <p:cBhvr additive="repl">
                                        <p:cTn id="2029" dur="500"/>
                                        <p:tgtEl>
                                          <p:spTgt spid="606"/>
                                        </p:tgtEl>
                                      </p:cBhvr>
                                    </p:animEffect>
                                  </p:childTnLst>
                                </p:cTn>
                              </p:par>
                              <p:par>
                                <p:cTn id="2030" nodeType="withEffect" fill="hold" presetClass="entr" presetID="10">
                                  <p:stCondLst>
                                    <p:cond delay="0"/>
                                  </p:stCondLst>
                                  <p:childTnLst>
                                    <p:set>
                                      <p:cBhvr>
                                        <p:cTn id="2031" dur="1" fill="hold">
                                          <p:stCondLst>
                                            <p:cond delay="0"/>
                                          </p:stCondLst>
                                        </p:cTn>
                                        <p:tgtEl>
                                          <p:spTgt spid="607"/>
                                        </p:tgtEl>
                                        <p:attrNameLst>
                                          <p:attrName>style.visibility</p:attrName>
                                        </p:attrNameLst>
                                      </p:cBhvr>
                                      <p:to>
                                        <p:strVal val="visible"/>
                                      </p:to>
                                    </p:set>
                                    <p:animEffect filter="fade" transition="in">
                                      <p:cBhvr additive="repl">
                                        <p:cTn id="2032" dur="500"/>
                                        <p:tgtEl>
                                          <p:spTgt spid="607"/>
                                        </p:tgtEl>
                                      </p:cBhvr>
                                    </p:animEffect>
                                  </p:childTnLst>
                                </p:cTn>
                              </p:par>
                              <p:par>
                                <p:cTn id="2033" nodeType="withEffect" fill="hold" presetClass="entr" presetID="10">
                                  <p:stCondLst>
                                    <p:cond delay="0"/>
                                  </p:stCondLst>
                                  <p:childTnLst>
                                    <p:set>
                                      <p:cBhvr>
                                        <p:cTn id="2034" dur="1" fill="hold">
                                          <p:stCondLst>
                                            <p:cond delay="0"/>
                                          </p:stCondLst>
                                        </p:cTn>
                                        <p:tgtEl>
                                          <p:spTgt spid="608"/>
                                        </p:tgtEl>
                                        <p:attrNameLst>
                                          <p:attrName>style.visibility</p:attrName>
                                        </p:attrNameLst>
                                      </p:cBhvr>
                                      <p:to>
                                        <p:strVal val="visible"/>
                                      </p:to>
                                    </p:set>
                                    <p:animEffect filter="fade" transition="in">
                                      <p:cBhvr additive="repl">
                                        <p:cTn id="2035" dur="500"/>
                                        <p:tgtEl>
                                          <p:spTgt spid="608"/>
                                        </p:tgtEl>
                                      </p:cBhvr>
                                    </p:animEffect>
                                  </p:childTnLst>
                                </p:cTn>
                              </p:par>
                              <p:par>
                                <p:cTn id="2036" nodeType="withEffect" fill="hold" presetClass="entr" presetID="10">
                                  <p:stCondLst>
                                    <p:cond delay="0"/>
                                  </p:stCondLst>
                                  <p:childTnLst>
                                    <p:set>
                                      <p:cBhvr>
                                        <p:cTn id="2037" dur="1" fill="hold">
                                          <p:stCondLst>
                                            <p:cond delay="0"/>
                                          </p:stCondLst>
                                        </p:cTn>
                                        <p:tgtEl>
                                          <p:spTgt spid="609"/>
                                        </p:tgtEl>
                                        <p:attrNameLst>
                                          <p:attrName>style.visibility</p:attrName>
                                        </p:attrNameLst>
                                      </p:cBhvr>
                                      <p:to>
                                        <p:strVal val="visible"/>
                                      </p:to>
                                    </p:set>
                                    <p:animEffect filter="fade" transition="in">
                                      <p:cBhvr additive="repl">
                                        <p:cTn id="2038" dur="500"/>
                                        <p:tgtEl>
                                          <p:spTgt spid="609"/>
                                        </p:tgtEl>
                                      </p:cBhvr>
                                    </p:animEffect>
                                  </p:childTnLst>
                                </p:cTn>
                              </p:par>
                              <p:par>
                                <p:cTn id="2039" nodeType="withEffect" fill="hold" presetClass="entr" presetID="10">
                                  <p:stCondLst>
                                    <p:cond delay="0"/>
                                  </p:stCondLst>
                                  <p:childTnLst>
                                    <p:set>
                                      <p:cBhvr>
                                        <p:cTn id="2040" dur="1" fill="hold">
                                          <p:stCondLst>
                                            <p:cond delay="0"/>
                                          </p:stCondLst>
                                        </p:cTn>
                                        <p:tgtEl>
                                          <p:spTgt spid="610"/>
                                        </p:tgtEl>
                                        <p:attrNameLst>
                                          <p:attrName>style.visibility</p:attrName>
                                        </p:attrNameLst>
                                      </p:cBhvr>
                                      <p:to>
                                        <p:strVal val="visible"/>
                                      </p:to>
                                    </p:set>
                                    <p:animEffect filter="fade" transition="in">
                                      <p:cBhvr additive="repl">
                                        <p:cTn id="2041" dur="500"/>
                                        <p:tgtEl>
                                          <p:spTgt spid="610"/>
                                        </p:tgtEl>
                                      </p:cBhvr>
                                    </p:animEffect>
                                  </p:childTnLst>
                                </p:cTn>
                              </p:par>
                              <p:par>
                                <p:cTn id="2042" nodeType="withEffect" fill="hold" presetClass="entr" presetID="10">
                                  <p:stCondLst>
                                    <p:cond delay="0"/>
                                  </p:stCondLst>
                                  <p:childTnLst>
                                    <p:set>
                                      <p:cBhvr>
                                        <p:cTn id="2043" dur="1" fill="hold">
                                          <p:stCondLst>
                                            <p:cond delay="0"/>
                                          </p:stCondLst>
                                        </p:cTn>
                                        <p:tgtEl>
                                          <p:spTgt spid="611"/>
                                        </p:tgtEl>
                                        <p:attrNameLst>
                                          <p:attrName>style.visibility</p:attrName>
                                        </p:attrNameLst>
                                      </p:cBhvr>
                                      <p:to>
                                        <p:strVal val="visible"/>
                                      </p:to>
                                    </p:set>
                                    <p:animEffect filter="fade" transition="in">
                                      <p:cBhvr additive="repl">
                                        <p:cTn id="2044" dur="500"/>
                                        <p:tgtEl>
                                          <p:spTgt spid="611"/>
                                        </p:tgtEl>
                                      </p:cBhvr>
                                    </p:animEffect>
                                  </p:childTnLst>
                                </p:cTn>
                              </p:par>
                              <p:par>
                                <p:cTn id="2045" nodeType="withEffect" fill="hold" presetClass="entr" presetID="10">
                                  <p:stCondLst>
                                    <p:cond delay="0"/>
                                  </p:stCondLst>
                                  <p:childTnLst>
                                    <p:set>
                                      <p:cBhvr>
                                        <p:cTn id="2046" dur="1" fill="hold">
                                          <p:stCondLst>
                                            <p:cond delay="0"/>
                                          </p:stCondLst>
                                        </p:cTn>
                                        <p:tgtEl>
                                          <p:spTgt spid="612"/>
                                        </p:tgtEl>
                                        <p:attrNameLst>
                                          <p:attrName>style.visibility</p:attrName>
                                        </p:attrNameLst>
                                      </p:cBhvr>
                                      <p:to>
                                        <p:strVal val="visible"/>
                                      </p:to>
                                    </p:set>
                                    <p:animEffect filter="fade" transition="in">
                                      <p:cBhvr additive="repl">
                                        <p:cTn id="2047" dur="500"/>
                                        <p:tgtEl>
                                          <p:spTgt spid="612"/>
                                        </p:tgtEl>
                                      </p:cBhvr>
                                    </p:animEffect>
                                  </p:childTnLst>
                                </p:cTn>
                              </p:par>
                              <p:par>
                                <p:cTn id="2048" nodeType="withEffect" fill="hold" presetClass="entr" presetID="10">
                                  <p:stCondLst>
                                    <p:cond delay="0"/>
                                  </p:stCondLst>
                                  <p:childTnLst>
                                    <p:set>
                                      <p:cBhvr>
                                        <p:cTn id="2049" dur="1" fill="hold">
                                          <p:stCondLst>
                                            <p:cond delay="0"/>
                                          </p:stCondLst>
                                        </p:cTn>
                                        <p:tgtEl>
                                          <p:spTgt spid="613"/>
                                        </p:tgtEl>
                                        <p:attrNameLst>
                                          <p:attrName>style.visibility</p:attrName>
                                        </p:attrNameLst>
                                      </p:cBhvr>
                                      <p:to>
                                        <p:strVal val="visible"/>
                                      </p:to>
                                    </p:set>
                                    <p:animEffect filter="fade" transition="in">
                                      <p:cBhvr additive="repl">
                                        <p:cTn id="2050" dur="500"/>
                                        <p:tgtEl>
                                          <p:spTgt spid="613"/>
                                        </p:tgtEl>
                                      </p:cBhvr>
                                    </p:animEffect>
                                  </p:childTnLst>
                                </p:cTn>
                              </p:par>
                              <p:par>
                                <p:cTn id="2051" nodeType="withEffect" fill="hold" presetClass="entr" presetID="10">
                                  <p:stCondLst>
                                    <p:cond delay="0"/>
                                  </p:stCondLst>
                                  <p:childTnLst>
                                    <p:set>
                                      <p:cBhvr>
                                        <p:cTn id="2052" dur="1" fill="hold">
                                          <p:stCondLst>
                                            <p:cond delay="0"/>
                                          </p:stCondLst>
                                        </p:cTn>
                                        <p:tgtEl>
                                          <p:spTgt spid="614"/>
                                        </p:tgtEl>
                                        <p:attrNameLst>
                                          <p:attrName>style.visibility</p:attrName>
                                        </p:attrNameLst>
                                      </p:cBhvr>
                                      <p:to>
                                        <p:strVal val="visible"/>
                                      </p:to>
                                    </p:set>
                                    <p:animEffect filter="fade" transition="in">
                                      <p:cBhvr additive="repl">
                                        <p:cTn id="2053" dur="500"/>
                                        <p:tgtEl>
                                          <p:spTgt spid="614"/>
                                        </p:tgtEl>
                                      </p:cBhvr>
                                    </p:animEffect>
                                  </p:childTnLst>
                                </p:cTn>
                              </p:par>
                              <p:par>
                                <p:cTn id="2054" nodeType="withEffect" fill="hold" presetClass="entr" presetID="10">
                                  <p:stCondLst>
                                    <p:cond delay="0"/>
                                  </p:stCondLst>
                                  <p:childTnLst>
                                    <p:set>
                                      <p:cBhvr>
                                        <p:cTn id="2055" dur="1" fill="hold">
                                          <p:stCondLst>
                                            <p:cond delay="0"/>
                                          </p:stCondLst>
                                        </p:cTn>
                                        <p:tgtEl>
                                          <p:spTgt spid="615"/>
                                        </p:tgtEl>
                                        <p:attrNameLst>
                                          <p:attrName>style.visibility</p:attrName>
                                        </p:attrNameLst>
                                      </p:cBhvr>
                                      <p:to>
                                        <p:strVal val="visible"/>
                                      </p:to>
                                    </p:set>
                                    <p:animEffect filter="fade" transition="in">
                                      <p:cBhvr additive="repl">
                                        <p:cTn id="2056" dur="500"/>
                                        <p:tgtEl>
                                          <p:spTgt spid="615"/>
                                        </p:tgtEl>
                                      </p:cBhvr>
                                    </p:animEffect>
                                  </p:childTnLst>
                                </p:cTn>
                              </p:par>
                              <p:par>
                                <p:cTn id="2057" nodeType="withEffect" fill="hold" presetClass="entr" presetID="10">
                                  <p:stCondLst>
                                    <p:cond delay="0"/>
                                  </p:stCondLst>
                                  <p:childTnLst>
                                    <p:set>
                                      <p:cBhvr>
                                        <p:cTn id="2058" dur="1" fill="hold">
                                          <p:stCondLst>
                                            <p:cond delay="0"/>
                                          </p:stCondLst>
                                        </p:cTn>
                                        <p:tgtEl>
                                          <p:spTgt spid="616"/>
                                        </p:tgtEl>
                                        <p:attrNameLst>
                                          <p:attrName>style.visibility</p:attrName>
                                        </p:attrNameLst>
                                      </p:cBhvr>
                                      <p:to>
                                        <p:strVal val="visible"/>
                                      </p:to>
                                    </p:set>
                                    <p:animEffect filter="fade" transition="in">
                                      <p:cBhvr additive="repl">
                                        <p:cTn id="2059" dur="500"/>
                                        <p:tgtEl>
                                          <p:spTgt spid="616"/>
                                        </p:tgtEl>
                                      </p:cBhvr>
                                    </p:animEffect>
                                  </p:childTnLst>
                                </p:cTn>
                              </p:par>
                              <p:par>
                                <p:cTn id="2060" nodeType="withEffect" fill="hold" presetClass="entr" presetID="10">
                                  <p:stCondLst>
                                    <p:cond delay="0"/>
                                  </p:stCondLst>
                                  <p:childTnLst>
                                    <p:set>
                                      <p:cBhvr>
                                        <p:cTn id="2061" dur="1" fill="hold">
                                          <p:stCondLst>
                                            <p:cond delay="0"/>
                                          </p:stCondLst>
                                        </p:cTn>
                                        <p:tgtEl>
                                          <p:spTgt spid="617"/>
                                        </p:tgtEl>
                                        <p:attrNameLst>
                                          <p:attrName>style.visibility</p:attrName>
                                        </p:attrNameLst>
                                      </p:cBhvr>
                                      <p:to>
                                        <p:strVal val="visible"/>
                                      </p:to>
                                    </p:set>
                                    <p:animEffect filter="fade" transition="in">
                                      <p:cBhvr additive="repl">
                                        <p:cTn id="2062" dur="500"/>
                                        <p:tgtEl>
                                          <p:spTgt spid="617"/>
                                        </p:tgtEl>
                                      </p:cBhvr>
                                    </p:animEffect>
                                  </p:childTnLst>
                                </p:cTn>
                              </p:par>
                              <p:par>
                                <p:cTn id="2063" nodeType="withEffect" fill="hold" presetClass="entr" presetID="10">
                                  <p:stCondLst>
                                    <p:cond delay="0"/>
                                  </p:stCondLst>
                                  <p:childTnLst>
                                    <p:set>
                                      <p:cBhvr>
                                        <p:cTn id="2064" dur="1" fill="hold">
                                          <p:stCondLst>
                                            <p:cond delay="0"/>
                                          </p:stCondLst>
                                        </p:cTn>
                                        <p:tgtEl>
                                          <p:spTgt spid="618"/>
                                        </p:tgtEl>
                                        <p:attrNameLst>
                                          <p:attrName>style.visibility</p:attrName>
                                        </p:attrNameLst>
                                      </p:cBhvr>
                                      <p:to>
                                        <p:strVal val="visible"/>
                                      </p:to>
                                    </p:set>
                                    <p:animEffect filter="fade" transition="in">
                                      <p:cBhvr additive="repl">
                                        <p:cTn id="2065" dur="500"/>
                                        <p:tgtEl>
                                          <p:spTgt spid="618"/>
                                        </p:tgtEl>
                                      </p:cBhvr>
                                    </p:animEffect>
                                  </p:childTnLst>
                                </p:cTn>
                              </p:par>
                              <p:par>
                                <p:cTn id="2066" nodeType="withEffect" fill="hold" presetClass="entr" presetID="10">
                                  <p:stCondLst>
                                    <p:cond delay="0"/>
                                  </p:stCondLst>
                                  <p:childTnLst>
                                    <p:set>
                                      <p:cBhvr>
                                        <p:cTn id="2067" dur="1" fill="hold">
                                          <p:stCondLst>
                                            <p:cond delay="0"/>
                                          </p:stCondLst>
                                        </p:cTn>
                                        <p:tgtEl>
                                          <p:spTgt spid="619"/>
                                        </p:tgtEl>
                                        <p:attrNameLst>
                                          <p:attrName>style.visibility</p:attrName>
                                        </p:attrNameLst>
                                      </p:cBhvr>
                                      <p:to>
                                        <p:strVal val="visible"/>
                                      </p:to>
                                    </p:set>
                                    <p:animEffect filter="fade" transition="in">
                                      <p:cBhvr additive="repl">
                                        <p:cTn id="2068" dur="500"/>
                                        <p:tgtEl>
                                          <p:spTgt spid="619"/>
                                        </p:tgtEl>
                                      </p:cBhvr>
                                    </p:animEffect>
                                  </p:childTnLst>
                                </p:cTn>
                              </p:par>
                              <p:par>
                                <p:cTn id="2069" nodeType="withEffect" fill="hold" presetClass="entr" presetID="10">
                                  <p:stCondLst>
                                    <p:cond delay="0"/>
                                  </p:stCondLst>
                                  <p:childTnLst>
                                    <p:set>
                                      <p:cBhvr>
                                        <p:cTn id="2070" dur="1" fill="hold">
                                          <p:stCondLst>
                                            <p:cond delay="0"/>
                                          </p:stCondLst>
                                        </p:cTn>
                                        <p:tgtEl>
                                          <p:spTgt spid="620"/>
                                        </p:tgtEl>
                                        <p:attrNameLst>
                                          <p:attrName>style.visibility</p:attrName>
                                        </p:attrNameLst>
                                      </p:cBhvr>
                                      <p:to>
                                        <p:strVal val="visible"/>
                                      </p:to>
                                    </p:set>
                                    <p:animEffect filter="fade" transition="in">
                                      <p:cBhvr additive="repl">
                                        <p:cTn id="2071" dur="500"/>
                                        <p:tgtEl>
                                          <p:spTgt spid="620"/>
                                        </p:tgtEl>
                                      </p:cBhvr>
                                    </p:animEffect>
                                  </p:childTnLst>
                                </p:cTn>
                              </p:par>
                              <p:par>
                                <p:cTn id="2072" nodeType="withEffect" fill="hold" presetClass="entr" presetID="10">
                                  <p:stCondLst>
                                    <p:cond delay="0"/>
                                  </p:stCondLst>
                                  <p:childTnLst>
                                    <p:set>
                                      <p:cBhvr>
                                        <p:cTn id="2073" dur="1" fill="hold">
                                          <p:stCondLst>
                                            <p:cond delay="0"/>
                                          </p:stCondLst>
                                        </p:cTn>
                                        <p:tgtEl>
                                          <p:spTgt spid="630"/>
                                        </p:tgtEl>
                                        <p:attrNameLst>
                                          <p:attrName>style.visibility</p:attrName>
                                        </p:attrNameLst>
                                      </p:cBhvr>
                                      <p:to>
                                        <p:strVal val="visible"/>
                                      </p:to>
                                    </p:set>
                                    <p:animEffect filter="fade" transition="in">
                                      <p:cBhvr additive="repl">
                                        <p:cTn id="2074" dur="500"/>
                                        <p:tgtEl>
                                          <p:spTgt spid="630"/>
                                        </p:tgtEl>
                                      </p:cBhvr>
                                    </p:animEffect>
                                  </p:childTnLst>
                                </p:cTn>
                              </p:par>
                              <p:par>
                                <p:cTn id="2075" nodeType="withEffect" fill="hold" presetClass="entr" presetID="10">
                                  <p:stCondLst>
                                    <p:cond delay="0"/>
                                  </p:stCondLst>
                                  <p:childTnLst>
                                    <p:set>
                                      <p:cBhvr>
                                        <p:cTn id="2076" dur="1" fill="hold">
                                          <p:stCondLst>
                                            <p:cond delay="0"/>
                                          </p:stCondLst>
                                        </p:cTn>
                                        <p:tgtEl>
                                          <p:spTgt spid="631"/>
                                        </p:tgtEl>
                                        <p:attrNameLst>
                                          <p:attrName>style.visibility</p:attrName>
                                        </p:attrNameLst>
                                      </p:cBhvr>
                                      <p:to>
                                        <p:strVal val="visible"/>
                                      </p:to>
                                    </p:set>
                                    <p:animEffect filter="fade" transition="in">
                                      <p:cBhvr additive="repl">
                                        <p:cTn id="2077" dur="500"/>
                                        <p:tgtEl>
                                          <p:spTgt spid="631"/>
                                        </p:tgtEl>
                                      </p:cBhvr>
                                    </p:animEffect>
                                  </p:childTnLst>
                                </p:cTn>
                              </p:par>
                            </p:childTnLst>
                          </p:cTn>
                        </p:par>
                      </p:childTnLst>
                    </p:cTn>
                  </p:par>
                  <p:par>
                    <p:cTn id="2078" fill="hold">
                      <p:stCondLst>
                        <p:cond delay="indefinite"/>
                      </p:stCondLst>
                      <p:childTnLst>
                        <p:par>
                          <p:cTn id="2079" fill="hold">
                            <p:stCondLst>
                              <p:cond delay="0"/>
                            </p:stCondLst>
                            <p:childTnLst>
                              <p:par>
                                <p:cTn id="2080" nodeType="clickEffect" fill="hold" presetClass="entr" presetID="10">
                                  <p:stCondLst>
                                    <p:cond delay="0"/>
                                  </p:stCondLst>
                                  <p:childTnLst>
                                    <p:set>
                                      <p:cBhvr>
                                        <p:cTn id="2081" dur="1" fill="hold">
                                          <p:stCondLst>
                                            <p:cond delay="0"/>
                                          </p:stCondLst>
                                        </p:cTn>
                                        <p:tgtEl>
                                          <p:spTgt spid="651"/>
                                        </p:tgtEl>
                                        <p:attrNameLst>
                                          <p:attrName>style.visibility</p:attrName>
                                        </p:attrNameLst>
                                      </p:cBhvr>
                                      <p:to>
                                        <p:strVal val="visible"/>
                                      </p:to>
                                    </p:set>
                                    <p:animEffect filter="fade" transition="in">
                                      <p:cBhvr additive="repl">
                                        <p:cTn id="2082" dur="500"/>
                                        <p:tgtEl>
                                          <p:spTgt spid="651"/>
                                        </p:tgtEl>
                                      </p:cBhvr>
                                    </p:animEffect>
                                  </p:childTnLst>
                                </p:cTn>
                              </p:par>
                              <p:par>
                                <p:cTn id="2083" nodeType="withEffect" fill="hold" presetClass="entr" presetID="10">
                                  <p:stCondLst>
                                    <p:cond delay="0"/>
                                  </p:stCondLst>
                                  <p:childTnLst>
                                    <p:set>
                                      <p:cBhvr>
                                        <p:cTn id="2084" dur="1" fill="hold">
                                          <p:stCondLst>
                                            <p:cond delay="0"/>
                                          </p:stCondLst>
                                        </p:cTn>
                                        <p:tgtEl>
                                          <p:spTgt spid="652"/>
                                        </p:tgtEl>
                                        <p:attrNameLst>
                                          <p:attrName>style.visibility</p:attrName>
                                        </p:attrNameLst>
                                      </p:cBhvr>
                                      <p:to>
                                        <p:strVal val="visible"/>
                                      </p:to>
                                    </p:set>
                                    <p:animEffect filter="fade" transition="in">
                                      <p:cBhvr additive="repl">
                                        <p:cTn id="2085" dur="500"/>
                                        <p:tgtEl>
                                          <p:spTgt spid="652"/>
                                        </p:tgtEl>
                                      </p:cBhvr>
                                    </p:animEffect>
                                  </p:childTnLst>
                                </p:cTn>
                              </p:par>
                              <p:par>
                                <p:cTn id="2086" nodeType="withEffect" fill="hold" presetClass="entr" presetID="10">
                                  <p:stCondLst>
                                    <p:cond delay="0"/>
                                  </p:stCondLst>
                                  <p:childTnLst>
                                    <p:set>
                                      <p:cBhvr>
                                        <p:cTn id="2087" dur="1" fill="hold">
                                          <p:stCondLst>
                                            <p:cond delay="0"/>
                                          </p:stCondLst>
                                        </p:cTn>
                                        <p:tgtEl>
                                          <p:spTgt spid="653"/>
                                        </p:tgtEl>
                                        <p:attrNameLst>
                                          <p:attrName>style.visibility</p:attrName>
                                        </p:attrNameLst>
                                      </p:cBhvr>
                                      <p:to>
                                        <p:strVal val="visible"/>
                                      </p:to>
                                    </p:set>
                                    <p:animEffect filter="fade" transition="in">
                                      <p:cBhvr additive="repl">
                                        <p:cTn id="2088" dur="500"/>
                                        <p:tgtEl>
                                          <p:spTgt spid="653"/>
                                        </p:tgtEl>
                                      </p:cBhvr>
                                    </p:animEffect>
                                  </p:childTnLst>
                                </p:cTn>
                              </p:par>
                              <p:par>
                                <p:cTn id="2089" nodeType="withEffect" fill="hold" presetClass="entr" presetID="10">
                                  <p:stCondLst>
                                    <p:cond delay="0"/>
                                  </p:stCondLst>
                                  <p:childTnLst>
                                    <p:set>
                                      <p:cBhvr>
                                        <p:cTn id="2090" dur="1" fill="hold">
                                          <p:stCondLst>
                                            <p:cond delay="0"/>
                                          </p:stCondLst>
                                        </p:cTn>
                                        <p:tgtEl>
                                          <p:spTgt spid="654"/>
                                        </p:tgtEl>
                                        <p:attrNameLst>
                                          <p:attrName>style.visibility</p:attrName>
                                        </p:attrNameLst>
                                      </p:cBhvr>
                                      <p:to>
                                        <p:strVal val="visible"/>
                                      </p:to>
                                    </p:set>
                                    <p:animEffect filter="fade" transition="in">
                                      <p:cBhvr additive="repl">
                                        <p:cTn id="2091" dur="500"/>
                                        <p:tgtEl>
                                          <p:spTgt spid="654"/>
                                        </p:tgtEl>
                                      </p:cBhvr>
                                    </p:animEffect>
                                  </p:childTnLst>
                                </p:cTn>
                              </p:par>
                              <p:par>
                                <p:cTn id="2092" nodeType="withEffect" fill="hold" presetClass="entr" presetID="10">
                                  <p:stCondLst>
                                    <p:cond delay="0"/>
                                  </p:stCondLst>
                                  <p:childTnLst>
                                    <p:set>
                                      <p:cBhvr>
                                        <p:cTn id="2093" dur="1" fill="hold">
                                          <p:stCondLst>
                                            <p:cond delay="0"/>
                                          </p:stCondLst>
                                        </p:cTn>
                                        <p:tgtEl>
                                          <p:spTgt spid="655"/>
                                        </p:tgtEl>
                                        <p:attrNameLst>
                                          <p:attrName>style.visibility</p:attrName>
                                        </p:attrNameLst>
                                      </p:cBhvr>
                                      <p:to>
                                        <p:strVal val="visible"/>
                                      </p:to>
                                    </p:set>
                                    <p:animEffect filter="fade" transition="in">
                                      <p:cBhvr additive="repl">
                                        <p:cTn id="2094" dur="500"/>
                                        <p:tgtEl>
                                          <p:spTgt spid="655"/>
                                        </p:tgtEl>
                                      </p:cBhvr>
                                    </p:animEffect>
                                  </p:childTnLst>
                                </p:cTn>
                              </p:par>
                              <p:par>
                                <p:cTn id="2095" nodeType="withEffect" fill="hold" presetClass="entr" presetID="10">
                                  <p:stCondLst>
                                    <p:cond delay="0"/>
                                  </p:stCondLst>
                                  <p:childTnLst>
                                    <p:set>
                                      <p:cBhvr>
                                        <p:cTn id="2096" dur="1" fill="hold">
                                          <p:stCondLst>
                                            <p:cond delay="0"/>
                                          </p:stCondLst>
                                        </p:cTn>
                                        <p:tgtEl>
                                          <p:spTgt spid="656"/>
                                        </p:tgtEl>
                                        <p:attrNameLst>
                                          <p:attrName>style.visibility</p:attrName>
                                        </p:attrNameLst>
                                      </p:cBhvr>
                                      <p:to>
                                        <p:strVal val="visible"/>
                                      </p:to>
                                    </p:set>
                                    <p:animEffect filter="fade" transition="in">
                                      <p:cBhvr additive="repl">
                                        <p:cTn id="2097" dur="500"/>
                                        <p:tgtEl>
                                          <p:spTgt spid="656"/>
                                        </p:tgtEl>
                                      </p:cBhvr>
                                    </p:animEffect>
                                  </p:childTnLst>
                                </p:cTn>
                              </p:par>
                              <p:par>
                                <p:cTn id="2098" nodeType="withEffect" fill="hold" presetClass="entr" presetID="10">
                                  <p:stCondLst>
                                    <p:cond delay="0"/>
                                  </p:stCondLst>
                                  <p:childTnLst>
                                    <p:set>
                                      <p:cBhvr>
                                        <p:cTn id="2099" dur="1" fill="hold">
                                          <p:stCondLst>
                                            <p:cond delay="0"/>
                                          </p:stCondLst>
                                        </p:cTn>
                                        <p:tgtEl>
                                          <p:spTgt spid="657"/>
                                        </p:tgtEl>
                                        <p:attrNameLst>
                                          <p:attrName>style.visibility</p:attrName>
                                        </p:attrNameLst>
                                      </p:cBhvr>
                                      <p:to>
                                        <p:strVal val="visible"/>
                                      </p:to>
                                    </p:set>
                                    <p:animEffect filter="fade" transition="in">
                                      <p:cBhvr additive="repl">
                                        <p:cTn id="2100" dur="500"/>
                                        <p:tgtEl>
                                          <p:spTgt spid="657"/>
                                        </p:tgtEl>
                                      </p:cBhvr>
                                    </p:animEffect>
                                  </p:childTnLst>
                                </p:cTn>
                              </p:par>
                              <p:par>
                                <p:cTn id="2101" nodeType="withEffect" fill="hold" presetClass="entr" presetID="10">
                                  <p:stCondLst>
                                    <p:cond delay="0"/>
                                  </p:stCondLst>
                                  <p:childTnLst>
                                    <p:set>
                                      <p:cBhvr>
                                        <p:cTn id="2102" dur="1" fill="hold">
                                          <p:stCondLst>
                                            <p:cond delay="0"/>
                                          </p:stCondLst>
                                        </p:cTn>
                                        <p:tgtEl>
                                          <p:spTgt spid="658"/>
                                        </p:tgtEl>
                                        <p:attrNameLst>
                                          <p:attrName>style.visibility</p:attrName>
                                        </p:attrNameLst>
                                      </p:cBhvr>
                                      <p:to>
                                        <p:strVal val="visible"/>
                                      </p:to>
                                    </p:set>
                                    <p:animEffect filter="fade" transition="in">
                                      <p:cBhvr additive="repl">
                                        <p:cTn id="2103" dur="500"/>
                                        <p:tgtEl>
                                          <p:spTgt spid="658"/>
                                        </p:tgtEl>
                                      </p:cBhvr>
                                    </p:animEffect>
                                  </p:childTnLst>
                                </p:cTn>
                              </p:par>
                              <p:par>
                                <p:cTn id="2104" nodeType="withEffect" fill="hold" presetClass="entr" presetID="10">
                                  <p:stCondLst>
                                    <p:cond delay="0"/>
                                  </p:stCondLst>
                                  <p:childTnLst>
                                    <p:set>
                                      <p:cBhvr>
                                        <p:cTn id="2105" dur="1" fill="hold">
                                          <p:stCondLst>
                                            <p:cond delay="0"/>
                                          </p:stCondLst>
                                        </p:cTn>
                                        <p:tgtEl>
                                          <p:spTgt spid="659"/>
                                        </p:tgtEl>
                                        <p:attrNameLst>
                                          <p:attrName>style.visibility</p:attrName>
                                        </p:attrNameLst>
                                      </p:cBhvr>
                                      <p:to>
                                        <p:strVal val="visible"/>
                                      </p:to>
                                    </p:set>
                                    <p:animEffect filter="fade" transition="in">
                                      <p:cBhvr additive="repl">
                                        <p:cTn id="2106" dur="500"/>
                                        <p:tgtEl>
                                          <p:spTgt spid="659"/>
                                        </p:tgtEl>
                                      </p:cBhvr>
                                    </p:animEffect>
                                  </p:childTnLst>
                                </p:cTn>
                              </p:par>
                              <p:par>
                                <p:cTn id="2107" nodeType="withEffect" fill="hold" presetClass="entr" presetID="10">
                                  <p:stCondLst>
                                    <p:cond delay="0"/>
                                  </p:stCondLst>
                                  <p:childTnLst>
                                    <p:set>
                                      <p:cBhvr>
                                        <p:cTn id="2108" dur="1" fill="hold">
                                          <p:stCondLst>
                                            <p:cond delay="0"/>
                                          </p:stCondLst>
                                        </p:cTn>
                                        <p:tgtEl>
                                          <p:spTgt spid="660"/>
                                        </p:tgtEl>
                                        <p:attrNameLst>
                                          <p:attrName>style.visibility</p:attrName>
                                        </p:attrNameLst>
                                      </p:cBhvr>
                                      <p:to>
                                        <p:strVal val="visible"/>
                                      </p:to>
                                    </p:set>
                                    <p:animEffect filter="fade" transition="in">
                                      <p:cBhvr additive="repl">
                                        <p:cTn id="2109" dur="500"/>
                                        <p:tgtEl>
                                          <p:spTgt spid="660"/>
                                        </p:tgtEl>
                                      </p:cBhvr>
                                    </p:animEffect>
                                  </p:childTnLst>
                                </p:cTn>
                              </p:par>
                            </p:childTnLst>
                          </p:cTn>
                        </p:par>
                      </p:childTnLst>
                    </p:cTn>
                  </p:par>
                  <p:par>
                    <p:cTn id="2110" fill="hold">
                      <p:stCondLst>
                        <p:cond delay="indefinite"/>
                      </p:stCondLst>
                      <p:childTnLst>
                        <p:par>
                          <p:cTn id="2111" fill="hold">
                            <p:stCondLst>
                              <p:cond delay="0"/>
                            </p:stCondLst>
                            <p:childTnLst>
                              <p:par>
                                <p:cTn id="2112" nodeType="clickEffect" fill="hold" presetClass="entr" presetID="10">
                                  <p:stCondLst>
                                    <p:cond delay="0"/>
                                  </p:stCondLst>
                                  <p:childTnLst>
                                    <p:set>
                                      <p:cBhvr>
                                        <p:cTn id="2113" dur="1" fill="hold">
                                          <p:stCondLst>
                                            <p:cond delay="0"/>
                                          </p:stCondLst>
                                        </p:cTn>
                                        <p:tgtEl>
                                          <p:spTgt spid="621"/>
                                        </p:tgtEl>
                                        <p:attrNameLst>
                                          <p:attrName>style.visibility</p:attrName>
                                        </p:attrNameLst>
                                      </p:cBhvr>
                                      <p:to>
                                        <p:strVal val="visible"/>
                                      </p:to>
                                    </p:set>
                                    <p:animEffect filter="fade" transition="in">
                                      <p:cBhvr additive="repl">
                                        <p:cTn id="2114" dur="500"/>
                                        <p:tgtEl>
                                          <p:spTgt spid="621"/>
                                        </p:tgtEl>
                                      </p:cBhvr>
                                    </p:animEffect>
                                  </p:childTnLst>
                                </p:cTn>
                              </p:par>
                              <p:par>
                                <p:cTn id="2115" nodeType="withEffect" fill="hold" presetClass="entr" presetID="10">
                                  <p:stCondLst>
                                    <p:cond delay="0"/>
                                  </p:stCondLst>
                                  <p:childTnLst>
                                    <p:set>
                                      <p:cBhvr>
                                        <p:cTn id="2116" dur="1" fill="hold">
                                          <p:stCondLst>
                                            <p:cond delay="0"/>
                                          </p:stCondLst>
                                        </p:cTn>
                                        <p:tgtEl>
                                          <p:spTgt spid="622"/>
                                        </p:tgtEl>
                                        <p:attrNameLst>
                                          <p:attrName>style.visibility</p:attrName>
                                        </p:attrNameLst>
                                      </p:cBhvr>
                                      <p:to>
                                        <p:strVal val="visible"/>
                                      </p:to>
                                    </p:set>
                                    <p:animEffect filter="fade" transition="in">
                                      <p:cBhvr additive="repl">
                                        <p:cTn id="2117" dur="500"/>
                                        <p:tgtEl>
                                          <p:spTgt spid="622"/>
                                        </p:tgtEl>
                                      </p:cBhvr>
                                    </p:animEffect>
                                  </p:childTnLst>
                                </p:cTn>
                              </p:par>
                              <p:par>
                                <p:cTn id="2118" nodeType="withEffect" fill="hold" presetClass="entr" presetID="10">
                                  <p:stCondLst>
                                    <p:cond delay="0"/>
                                  </p:stCondLst>
                                  <p:childTnLst>
                                    <p:set>
                                      <p:cBhvr>
                                        <p:cTn id="2119" dur="1" fill="hold">
                                          <p:stCondLst>
                                            <p:cond delay="0"/>
                                          </p:stCondLst>
                                        </p:cTn>
                                        <p:tgtEl>
                                          <p:spTgt spid="623"/>
                                        </p:tgtEl>
                                        <p:attrNameLst>
                                          <p:attrName>style.visibility</p:attrName>
                                        </p:attrNameLst>
                                      </p:cBhvr>
                                      <p:to>
                                        <p:strVal val="visible"/>
                                      </p:to>
                                    </p:set>
                                    <p:animEffect filter="fade" transition="in">
                                      <p:cBhvr additive="repl">
                                        <p:cTn id="2120" dur="500"/>
                                        <p:tgtEl>
                                          <p:spTgt spid="623"/>
                                        </p:tgtEl>
                                      </p:cBhvr>
                                    </p:animEffect>
                                  </p:childTnLst>
                                </p:cTn>
                              </p:par>
                              <p:par>
                                <p:cTn id="2121" nodeType="withEffect" fill="hold" presetClass="entr" presetID="10">
                                  <p:stCondLst>
                                    <p:cond delay="0"/>
                                  </p:stCondLst>
                                  <p:childTnLst>
                                    <p:set>
                                      <p:cBhvr>
                                        <p:cTn id="2122" dur="1" fill="hold">
                                          <p:stCondLst>
                                            <p:cond delay="0"/>
                                          </p:stCondLst>
                                        </p:cTn>
                                        <p:tgtEl>
                                          <p:spTgt spid="624"/>
                                        </p:tgtEl>
                                        <p:attrNameLst>
                                          <p:attrName>style.visibility</p:attrName>
                                        </p:attrNameLst>
                                      </p:cBhvr>
                                      <p:to>
                                        <p:strVal val="visible"/>
                                      </p:to>
                                    </p:set>
                                    <p:animEffect filter="fade" transition="in">
                                      <p:cBhvr additive="repl">
                                        <p:cTn id="2123" dur="500"/>
                                        <p:tgtEl>
                                          <p:spTgt spid="624"/>
                                        </p:tgtEl>
                                      </p:cBhvr>
                                    </p:animEffect>
                                  </p:childTnLst>
                                </p:cTn>
                              </p:par>
                              <p:par>
                                <p:cTn id="2124" nodeType="withEffect" fill="hold" presetClass="entr" presetID="10">
                                  <p:stCondLst>
                                    <p:cond delay="0"/>
                                  </p:stCondLst>
                                  <p:childTnLst>
                                    <p:set>
                                      <p:cBhvr>
                                        <p:cTn id="2125" dur="1" fill="hold">
                                          <p:stCondLst>
                                            <p:cond delay="0"/>
                                          </p:stCondLst>
                                        </p:cTn>
                                        <p:tgtEl>
                                          <p:spTgt spid="625"/>
                                        </p:tgtEl>
                                        <p:attrNameLst>
                                          <p:attrName>style.visibility</p:attrName>
                                        </p:attrNameLst>
                                      </p:cBhvr>
                                      <p:to>
                                        <p:strVal val="visible"/>
                                      </p:to>
                                    </p:set>
                                    <p:animEffect filter="fade" transition="in">
                                      <p:cBhvr additive="repl">
                                        <p:cTn id="2126" dur="500"/>
                                        <p:tgtEl>
                                          <p:spTgt spid="625"/>
                                        </p:tgtEl>
                                      </p:cBhvr>
                                    </p:animEffect>
                                  </p:childTnLst>
                                </p:cTn>
                              </p:par>
                              <p:par>
                                <p:cTn id="2127" nodeType="withEffect" fill="hold" presetClass="entr" presetID="10">
                                  <p:stCondLst>
                                    <p:cond delay="0"/>
                                  </p:stCondLst>
                                  <p:childTnLst>
                                    <p:set>
                                      <p:cBhvr>
                                        <p:cTn id="2128" dur="1" fill="hold">
                                          <p:stCondLst>
                                            <p:cond delay="0"/>
                                          </p:stCondLst>
                                        </p:cTn>
                                        <p:tgtEl>
                                          <p:spTgt spid="626"/>
                                        </p:tgtEl>
                                        <p:attrNameLst>
                                          <p:attrName>style.visibility</p:attrName>
                                        </p:attrNameLst>
                                      </p:cBhvr>
                                      <p:to>
                                        <p:strVal val="visible"/>
                                      </p:to>
                                    </p:set>
                                    <p:animEffect filter="fade" transition="in">
                                      <p:cBhvr additive="repl">
                                        <p:cTn id="2129" dur="500"/>
                                        <p:tgtEl>
                                          <p:spTgt spid="626"/>
                                        </p:tgtEl>
                                      </p:cBhvr>
                                    </p:animEffect>
                                  </p:childTnLst>
                                </p:cTn>
                              </p:par>
                              <p:par>
                                <p:cTn id="2130" nodeType="withEffect" fill="hold" presetClass="entr" presetID="10">
                                  <p:stCondLst>
                                    <p:cond delay="0"/>
                                  </p:stCondLst>
                                  <p:childTnLst>
                                    <p:set>
                                      <p:cBhvr>
                                        <p:cTn id="2131" dur="1" fill="hold">
                                          <p:stCondLst>
                                            <p:cond delay="0"/>
                                          </p:stCondLst>
                                        </p:cTn>
                                        <p:tgtEl>
                                          <p:spTgt spid="627"/>
                                        </p:tgtEl>
                                        <p:attrNameLst>
                                          <p:attrName>style.visibility</p:attrName>
                                        </p:attrNameLst>
                                      </p:cBhvr>
                                      <p:to>
                                        <p:strVal val="visible"/>
                                      </p:to>
                                    </p:set>
                                    <p:animEffect filter="fade" transition="in">
                                      <p:cBhvr additive="repl">
                                        <p:cTn id="2132" dur="500"/>
                                        <p:tgtEl>
                                          <p:spTgt spid="627"/>
                                        </p:tgtEl>
                                      </p:cBhvr>
                                    </p:animEffect>
                                  </p:childTnLst>
                                </p:cTn>
                              </p:par>
                              <p:par>
                                <p:cTn id="2133" nodeType="withEffect" fill="hold" presetClass="entr" presetID="10">
                                  <p:stCondLst>
                                    <p:cond delay="0"/>
                                  </p:stCondLst>
                                  <p:childTnLst>
                                    <p:set>
                                      <p:cBhvr>
                                        <p:cTn id="2134" dur="1" fill="hold">
                                          <p:stCondLst>
                                            <p:cond delay="0"/>
                                          </p:stCondLst>
                                        </p:cTn>
                                        <p:tgtEl>
                                          <p:spTgt spid="628"/>
                                        </p:tgtEl>
                                        <p:attrNameLst>
                                          <p:attrName>style.visibility</p:attrName>
                                        </p:attrNameLst>
                                      </p:cBhvr>
                                      <p:to>
                                        <p:strVal val="visible"/>
                                      </p:to>
                                    </p:set>
                                    <p:animEffect filter="fade" transition="in">
                                      <p:cBhvr additive="repl">
                                        <p:cTn id="2135" dur="500"/>
                                        <p:tgtEl>
                                          <p:spTgt spid="628"/>
                                        </p:tgtEl>
                                      </p:cBhvr>
                                    </p:animEffect>
                                  </p:childTnLst>
                                </p:cTn>
                              </p:par>
                              <p:par>
                                <p:cTn id="2136" nodeType="withEffect" fill="hold" presetClass="entr" presetID="10">
                                  <p:stCondLst>
                                    <p:cond delay="0"/>
                                  </p:stCondLst>
                                  <p:childTnLst>
                                    <p:set>
                                      <p:cBhvr>
                                        <p:cTn id="2137" dur="1" fill="hold">
                                          <p:stCondLst>
                                            <p:cond delay="0"/>
                                          </p:stCondLst>
                                        </p:cTn>
                                        <p:tgtEl>
                                          <p:spTgt spid="629"/>
                                        </p:tgtEl>
                                        <p:attrNameLst>
                                          <p:attrName>style.visibility</p:attrName>
                                        </p:attrNameLst>
                                      </p:cBhvr>
                                      <p:to>
                                        <p:strVal val="visible"/>
                                      </p:to>
                                    </p:set>
                                    <p:animEffect filter="fade" transition="in">
                                      <p:cBhvr additive="repl">
                                        <p:cTn id="2138" dur="500"/>
                                        <p:tgtEl>
                                          <p:spTgt spid="629"/>
                                        </p:tgtEl>
                                      </p:cBhvr>
                                    </p:animEffect>
                                  </p:childTnLst>
                                </p:cTn>
                              </p:par>
                            </p:childTnLst>
                          </p:cTn>
                        </p:par>
                      </p:childTnLst>
                    </p:cTn>
                  </p:par>
                  <p:par>
                    <p:cTn id="2139" fill="hold">
                      <p:stCondLst>
                        <p:cond delay="indefinite"/>
                      </p:stCondLst>
                      <p:childTnLst>
                        <p:par>
                          <p:cTn id="2140" fill="hold">
                            <p:stCondLst>
                              <p:cond delay="0"/>
                            </p:stCondLst>
                            <p:childTnLst>
                              <p:par>
                                <p:cTn id="2141" nodeType="clickEffect" fill="hold" presetClass="exit" presetID="10">
                                  <p:stCondLst>
                                    <p:cond delay="0"/>
                                  </p:stCondLst>
                                  <p:childTnLst>
                                    <p:animEffect filter="fade" transition="out">
                                      <p:cBhvr additive="repl">
                                        <p:cTn id="2142" dur="500"/>
                                        <p:tgtEl>
                                          <p:spTgt spid="651"/>
                                        </p:tgtEl>
                                      </p:cBhvr>
                                    </p:animEffect>
                                    <p:set>
                                      <p:cBhvr>
                                        <p:cTn id="2143" dur="1" fill="hold">
                                          <p:stCondLst>
                                            <p:cond delay="499"/>
                                          </p:stCondLst>
                                        </p:cTn>
                                        <p:tgtEl>
                                          <p:spTgt spid="651"/>
                                        </p:tgtEl>
                                        <p:attrNameLst>
                                          <p:attrName>style.visibility</p:attrName>
                                        </p:attrNameLst>
                                      </p:cBhvr>
                                      <p:to>
                                        <p:strVal val="hidden"/>
                                      </p:to>
                                    </p:set>
                                  </p:childTnLst>
                                </p:cTn>
                              </p:par>
                              <p:par>
                                <p:cTn id="2144" nodeType="withEffect" fill="hold" presetClass="exit" presetID="10">
                                  <p:stCondLst>
                                    <p:cond delay="0"/>
                                  </p:stCondLst>
                                  <p:childTnLst>
                                    <p:animEffect filter="fade" transition="out">
                                      <p:cBhvr additive="repl">
                                        <p:cTn id="2145" dur="500"/>
                                        <p:tgtEl>
                                          <p:spTgt spid="652"/>
                                        </p:tgtEl>
                                      </p:cBhvr>
                                    </p:animEffect>
                                    <p:set>
                                      <p:cBhvr>
                                        <p:cTn id="2146" dur="1" fill="hold">
                                          <p:stCondLst>
                                            <p:cond delay="499"/>
                                          </p:stCondLst>
                                        </p:cTn>
                                        <p:tgtEl>
                                          <p:spTgt spid="652"/>
                                        </p:tgtEl>
                                        <p:attrNameLst>
                                          <p:attrName>style.visibility</p:attrName>
                                        </p:attrNameLst>
                                      </p:cBhvr>
                                      <p:to>
                                        <p:strVal val="hidden"/>
                                      </p:to>
                                    </p:set>
                                  </p:childTnLst>
                                </p:cTn>
                              </p:par>
                              <p:par>
                                <p:cTn id="2147" nodeType="withEffect" fill="hold" presetClass="exit" presetID="10">
                                  <p:stCondLst>
                                    <p:cond delay="0"/>
                                  </p:stCondLst>
                                  <p:childTnLst>
                                    <p:animEffect filter="fade" transition="out">
                                      <p:cBhvr additive="repl">
                                        <p:cTn id="2148" dur="500"/>
                                        <p:tgtEl>
                                          <p:spTgt spid="653"/>
                                        </p:tgtEl>
                                      </p:cBhvr>
                                    </p:animEffect>
                                    <p:set>
                                      <p:cBhvr>
                                        <p:cTn id="2149" dur="1" fill="hold">
                                          <p:stCondLst>
                                            <p:cond delay="499"/>
                                          </p:stCondLst>
                                        </p:cTn>
                                        <p:tgtEl>
                                          <p:spTgt spid="653"/>
                                        </p:tgtEl>
                                        <p:attrNameLst>
                                          <p:attrName>style.visibility</p:attrName>
                                        </p:attrNameLst>
                                      </p:cBhvr>
                                      <p:to>
                                        <p:strVal val="hidden"/>
                                      </p:to>
                                    </p:set>
                                  </p:childTnLst>
                                </p:cTn>
                              </p:par>
                              <p:par>
                                <p:cTn id="2150" nodeType="withEffect" fill="hold" presetClass="exit" presetID="10">
                                  <p:stCondLst>
                                    <p:cond delay="0"/>
                                  </p:stCondLst>
                                  <p:childTnLst>
                                    <p:animEffect filter="fade" transition="out">
                                      <p:cBhvr additive="repl">
                                        <p:cTn id="2151" dur="500"/>
                                        <p:tgtEl>
                                          <p:spTgt spid="654"/>
                                        </p:tgtEl>
                                      </p:cBhvr>
                                    </p:animEffect>
                                    <p:set>
                                      <p:cBhvr>
                                        <p:cTn id="2152" dur="1" fill="hold">
                                          <p:stCondLst>
                                            <p:cond delay="499"/>
                                          </p:stCondLst>
                                        </p:cTn>
                                        <p:tgtEl>
                                          <p:spTgt spid="654"/>
                                        </p:tgtEl>
                                        <p:attrNameLst>
                                          <p:attrName>style.visibility</p:attrName>
                                        </p:attrNameLst>
                                      </p:cBhvr>
                                      <p:to>
                                        <p:strVal val="hidden"/>
                                      </p:to>
                                    </p:set>
                                  </p:childTnLst>
                                </p:cTn>
                              </p:par>
                              <p:par>
                                <p:cTn id="2153" nodeType="withEffect" fill="hold" presetClass="exit" presetID="10">
                                  <p:stCondLst>
                                    <p:cond delay="0"/>
                                  </p:stCondLst>
                                  <p:childTnLst>
                                    <p:animEffect filter="fade" transition="out">
                                      <p:cBhvr additive="repl">
                                        <p:cTn id="2154" dur="500"/>
                                        <p:tgtEl>
                                          <p:spTgt spid="655"/>
                                        </p:tgtEl>
                                      </p:cBhvr>
                                    </p:animEffect>
                                    <p:set>
                                      <p:cBhvr>
                                        <p:cTn id="2155" dur="1" fill="hold">
                                          <p:stCondLst>
                                            <p:cond delay="499"/>
                                          </p:stCondLst>
                                        </p:cTn>
                                        <p:tgtEl>
                                          <p:spTgt spid="655"/>
                                        </p:tgtEl>
                                        <p:attrNameLst>
                                          <p:attrName>style.visibility</p:attrName>
                                        </p:attrNameLst>
                                      </p:cBhvr>
                                      <p:to>
                                        <p:strVal val="hidden"/>
                                      </p:to>
                                    </p:set>
                                  </p:childTnLst>
                                </p:cTn>
                              </p:par>
                              <p:par>
                                <p:cTn id="2156" nodeType="withEffect" fill="hold" presetClass="exit" presetID="10">
                                  <p:stCondLst>
                                    <p:cond delay="0"/>
                                  </p:stCondLst>
                                  <p:childTnLst>
                                    <p:animEffect filter="fade" transition="out">
                                      <p:cBhvr additive="repl">
                                        <p:cTn id="2157" dur="500"/>
                                        <p:tgtEl>
                                          <p:spTgt spid="656"/>
                                        </p:tgtEl>
                                      </p:cBhvr>
                                    </p:animEffect>
                                    <p:set>
                                      <p:cBhvr>
                                        <p:cTn id="2158" dur="1" fill="hold">
                                          <p:stCondLst>
                                            <p:cond delay="499"/>
                                          </p:stCondLst>
                                        </p:cTn>
                                        <p:tgtEl>
                                          <p:spTgt spid="656"/>
                                        </p:tgtEl>
                                        <p:attrNameLst>
                                          <p:attrName>style.visibility</p:attrName>
                                        </p:attrNameLst>
                                      </p:cBhvr>
                                      <p:to>
                                        <p:strVal val="hidden"/>
                                      </p:to>
                                    </p:set>
                                  </p:childTnLst>
                                </p:cTn>
                              </p:par>
                              <p:par>
                                <p:cTn id="2159" nodeType="withEffect" fill="hold" presetClass="exit" presetID="10">
                                  <p:stCondLst>
                                    <p:cond delay="0"/>
                                  </p:stCondLst>
                                  <p:childTnLst>
                                    <p:animEffect filter="fade" transition="out">
                                      <p:cBhvr additive="repl">
                                        <p:cTn id="2160" dur="500"/>
                                        <p:tgtEl>
                                          <p:spTgt spid="657"/>
                                        </p:tgtEl>
                                      </p:cBhvr>
                                    </p:animEffect>
                                    <p:set>
                                      <p:cBhvr>
                                        <p:cTn id="2161" dur="1" fill="hold">
                                          <p:stCondLst>
                                            <p:cond delay="499"/>
                                          </p:stCondLst>
                                        </p:cTn>
                                        <p:tgtEl>
                                          <p:spTgt spid="657"/>
                                        </p:tgtEl>
                                        <p:attrNameLst>
                                          <p:attrName>style.visibility</p:attrName>
                                        </p:attrNameLst>
                                      </p:cBhvr>
                                      <p:to>
                                        <p:strVal val="hidden"/>
                                      </p:to>
                                    </p:set>
                                  </p:childTnLst>
                                </p:cTn>
                              </p:par>
                              <p:par>
                                <p:cTn id="2162" nodeType="withEffect" fill="hold" presetClass="exit" presetID="10">
                                  <p:stCondLst>
                                    <p:cond delay="0"/>
                                  </p:stCondLst>
                                  <p:childTnLst>
                                    <p:animEffect filter="fade" transition="out">
                                      <p:cBhvr additive="repl">
                                        <p:cTn id="2163" dur="500"/>
                                        <p:tgtEl>
                                          <p:spTgt spid="658"/>
                                        </p:tgtEl>
                                      </p:cBhvr>
                                    </p:animEffect>
                                    <p:set>
                                      <p:cBhvr>
                                        <p:cTn id="2164" dur="1" fill="hold">
                                          <p:stCondLst>
                                            <p:cond delay="499"/>
                                          </p:stCondLst>
                                        </p:cTn>
                                        <p:tgtEl>
                                          <p:spTgt spid="658"/>
                                        </p:tgtEl>
                                        <p:attrNameLst>
                                          <p:attrName>style.visibility</p:attrName>
                                        </p:attrNameLst>
                                      </p:cBhvr>
                                      <p:to>
                                        <p:strVal val="hidden"/>
                                      </p:to>
                                    </p:set>
                                  </p:childTnLst>
                                </p:cTn>
                              </p:par>
                              <p:par>
                                <p:cTn id="2165" nodeType="withEffect" fill="hold" presetClass="exit" presetID="10">
                                  <p:stCondLst>
                                    <p:cond delay="0"/>
                                  </p:stCondLst>
                                  <p:childTnLst>
                                    <p:animEffect filter="fade" transition="out">
                                      <p:cBhvr additive="repl">
                                        <p:cTn id="2166" dur="500"/>
                                        <p:tgtEl>
                                          <p:spTgt spid="659"/>
                                        </p:tgtEl>
                                      </p:cBhvr>
                                    </p:animEffect>
                                    <p:set>
                                      <p:cBhvr>
                                        <p:cTn id="2167" dur="1" fill="hold">
                                          <p:stCondLst>
                                            <p:cond delay="499"/>
                                          </p:stCondLst>
                                        </p:cTn>
                                        <p:tgtEl>
                                          <p:spTgt spid="659"/>
                                        </p:tgtEl>
                                        <p:attrNameLst>
                                          <p:attrName>style.visibility</p:attrName>
                                        </p:attrNameLst>
                                      </p:cBhvr>
                                      <p:to>
                                        <p:strVal val="hidden"/>
                                      </p:to>
                                    </p:set>
                                  </p:childTnLst>
                                </p:cTn>
                              </p:par>
                              <p:par>
                                <p:cTn id="2168" nodeType="withEffect" fill="hold" presetClass="exit" presetID="10">
                                  <p:stCondLst>
                                    <p:cond delay="0"/>
                                  </p:stCondLst>
                                  <p:childTnLst>
                                    <p:animEffect filter="fade" transition="out">
                                      <p:cBhvr additive="repl">
                                        <p:cTn id="2169" dur="500"/>
                                        <p:tgtEl>
                                          <p:spTgt spid="660"/>
                                        </p:tgtEl>
                                      </p:cBhvr>
                                    </p:animEffect>
                                    <p:set>
                                      <p:cBhvr>
                                        <p:cTn id="2170" dur="1" fill="hold">
                                          <p:stCondLst>
                                            <p:cond delay="499"/>
                                          </p:stCondLst>
                                        </p:cTn>
                                        <p:tgtEl>
                                          <p:spTgt spid="660"/>
                                        </p:tgtEl>
                                        <p:attrNameLst>
                                          <p:attrName>style.visibility</p:attrName>
                                        </p:attrNameLst>
                                      </p:cBhvr>
                                      <p:to>
                                        <p:strVal val="hidden"/>
                                      </p:to>
                                    </p:set>
                                  </p:childTnLst>
                                </p:cTn>
                              </p:par>
                            </p:childTnLst>
                          </p:cTn>
                        </p:par>
                      </p:childTnLst>
                    </p:cTn>
                  </p:par>
                  <p:par>
                    <p:cTn id="2171" fill="hold">
                      <p:stCondLst>
                        <p:cond delay="indefinite"/>
                      </p:stCondLst>
                      <p:childTnLst>
                        <p:par>
                          <p:cTn id="2172" fill="hold">
                            <p:stCondLst>
                              <p:cond delay="0"/>
                            </p:stCondLst>
                            <p:childTnLst>
                              <p:par>
                                <p:cTn id="2173" nodeType="clickEffect" fill="hold" presetClass="entr" presetID="10">
                                  <p:stCondLst>
                                    <p:cond delay="0"/>
                                  </p:stCondLst>
                                  <p:childTnLst>
                                    <p:set>
                                      <p:cBhvr>
                                        <p:cTn id="2174" dur="1" fill="hold">
                                          <p:stCondLst>
                                            <p:cond delay="0"/>
                                          </p:stCondLst>
                                        </p:cTn>
                                        <p:tgtEl>
                                          <p:spTgt spid="651"/>
                                        </p:tgtEl>
                                        <p:attrNameLst>
                                          <p:attrName>style.visibility</p:attrName>
                                        </p:attrNameLst>
                                      </p:cBhvr>
                                      <p:to>
                                        <p:strVal val="visible"/>
                                      </p:to>
                                    </p:set>
                                    <p:animEffect filter="fade" transition="in">
                                      <p:cBhvr additive="repl">
                                        <p:cTn id="2175" dur="500"/>
                                        <p:tgtEl>
                                          <p:spTgt spid="651"/>
                                        </p:tgtEl>
                                      </p:cBhvr>
                                    </p:animEffect>
                                  </p:childTnLst>
                                </p:cTn>
                              </p:par>
                              <p:par>
                                <p:cTn id="2176" nodeType="withEffect" fill="hold" presetClass="entr" presetID="10">
                                  <p:stCondLst>
                                    <p:cond delay="0"/>
                                  </p:stCondLst>
                                  <p:childTnLst>
                                    <p:set>
                                      <p:cBhvr>
                                        <p:cTn id="2177" dur="1" fill="hold">
                                          <p:stCondLst>
                                            <p:cond delay="0"/>
                                          </p:stCondLst>
                                        </p:cTn>
                                        <p:tgtEl>
                                          <p:spTgt spid="652"/>
                                        </p:tgtEl>
                                        <p:attrNameLst>
                                          <p:attrName>style.visibility</p:attrName>
                                        </p:attrNameLst>
                                      </p:cBhvr>
                                      <p:to>
                                        <p:strVal val="visible"/>
                                      </p:to>
                                    </p:set>
                                    <p:animEffect filter="fade" transition="in">
                                      <p:cBhvr additive="repl">
                                        <p:cTn id="2178" dur="500"/>
                                        <p:tgtEl>
                                          <p:spTgt spid="652"/>
                                        </p:tgtEl>
                                      </p:cBhvr>
                                    </p:animEffect>
                                  </p:childTnLst>
                                </p:cTn>
                              </p:par>
                              <p:par>
                                <p:cTn id="2179" nodeType="withEffect" fill="hold" presetClass="entr" presetID="10">
                                  <p:stCondLst>
                                    <p:cond delay="0"/>
                                  </p:stCondLst>
                                  <p:childTnLst>
                                    <p:set>
                                      <p:cBhvr>
                                        <p:cTn id="2180" dur="1" fill="hold">
                                          <p:stCondLst>
                                            <p:cond delay="0"/>
                                          </p:stCondLst>
                                        </p:cTn>
                                        <p:tgtEl>
                                          <p:spTgt spid="653"/>
                                        </p:tgtEl>
                                        <p:attrNameLst>
                                          <p:attrName>style.visibility</p:attrName>
                                        </p:attrNameLst>
                                      </p:cBhvr>
                                      <p:to>
                                        <p:strVal val="visible"/>
                                      </p:to>
                                    </p:set>
                                    <p:animEffect filter="fade" transition="in">
                                      <p:cBhvr additive="repl">
                                        <p:cTn id="2181" dur="500"/>
                                        <p:tgtEl>
                                          <p:spTgt spid="653"/>
                                        </p:tgtEl>
                                      </p:cBhvr>
                                    </p:animEffect>
                                  </p:childTnLst>
                                </p:cTn>
                              </p:par>
                              <p:par>
                                <p:cTn id="2182" nodeType="withEffect" fill="hold" presetClass="entr" presetID="10">
                                  <p:stCondLst>
                                    <p:cond delay="0"/>
                                  </p:stCondLst>
                                  <p:childTnLst>
                                    <p:set>
                                      <p:cBhvr>
                                        <p:cTn id="2183" dur="1" fill="hold">
                                          <p:stCondLst>
                                            <p:cond delay="0"/>
                                          </p:stCondLst>
                                        </p:cTn>
                                        <p:tgtEl>
                                          <p:spTgt spid="656"/>
                                        </p:tgtEl>
                                        <p:attrNameLst>
                                          <p:attrName>style.visibility</p:attrName>
                                        </p:attrNameLst>
                                      </p:cBhvr>
                                      <p:to>
                                        <p:strVal val="visible"/>
                                      </p:to>
                                    </p:set>
                                    <p:animEffect filter="fade" transition="in">
                                      <p:cBhvr additive="repl">
                                        <p:cTn id="2184" dur="500"/>
                                        <p:tgtEl>
                                          <p:spTgt spid="656"/>
                                        </p:tgtEl>
                                      </p:cBhvr>
                                    </p:animEffect>
                                  </p:childTnLst>
                                </p:cTn>
                              </p:par>
                              <p:par>
                                <p:cTn id="2185" nodeType="withEffect" fill="hold" presetClass="entr" presetID="10">
                                  <p:stCondLst>
                                    <p:cond delay="0"/>
                                  </p:stCondLst>
                                  <p:childTnLst>
                                    <p:set>
                                      <p:cBhvr>
                                        <p:cTn id="2186" dur="1" fill="hold">
                                          <p:stCondLst>
                                            <p:cond delay="0"/>
                                          </p:stCondLst>
                                        </p:cTn>
                                        <p:tgtEl>
                                          <p:spTgt spid="657"/>
                                        </p:tgtEl>
                                        <p:attrNameLst>
                                          <p:attrName>style.visibility</p:attrName>
                                        </p:attrNameLst>
                                      </p:cBhvr>
                                      <p:to>
                                        <p:strVal val="visible"/>
                                      </p:to>
                                    </p:set>
                                    <p:animEffect filter="fade" transition="in">
                                      <p:cBhvr additive="repl">
                                        <p:cTn id="2187" dur="500"/>
                                        <p:tgtEl>
                                          <p:spTgt spid="657"/>
                                        </p:tgtEl>
                                      </p:cBhvr>
                                    </p:animEffect>
                                  </p:childTnLst>
                                </p:cTn>
                              </p:par>
                              <p:par>
                                <p:cTn id="2188" nodeType="withEffect" fill="hold" presetClass="entr" presetID="10">
                                  <p:stCondLst>
                                    <p:cond delay="0"/>
                                  </p:stCondLst>
                                  <p:childTnLst>
                                    <p:set>
                                      <p:cBhvr>
                                        <p:cTn id="2189" dur="1" fill="hold">
                                          <p:stCondLst>
                                            <p:cond delay="0"/>
                                          </p:stCondLst>
                                        </p:cTn>
                                        <p:tgtEl>
                                          <p:spTgt spid="658"/>
                                        </p:tgtEl>
                                        <p:attrNameLst>
                                          <p:attrName>style.visibility</p:attrName>
                                        </p:attrNameLst>
                                      </p:cBhvr>
                                      <p:to>
                                        <p:strVal val="visible"/>
                                      </p:to>
                                    </p:set>
                                    <p:animEffect filter="fade" transition="in">
                                      <p:cBhvr additive="repl">
                                        <p:cTn id="2190" dur="500"/>
                                        <p:tgtEl>
                                          <p:spTgt spid="658"/>
                                        </p:tgtEl>
                                      </p:cBhvr>
                                    </p:animEffect>
                                  </p:childTnLst>
                                </p:cTn>
                              </p:par>
                              <p:par>
                                <p:cTn id="2191" nodeType="withEffect" fill="hold" presetClass="entr" presetID="10">
                                  <p:stCondLst>
                                    <p:cond delay="0"/>
                                  </p:stCondLst>
                                  <p:childTnLst>
                                    <p:set>
                                      <p:cBhvr>
                                        <p:cTn id="2192" dur="1" fill="hold">
                                          <p:stCondLst>
                                            <p:cond delay="0"/>
                                          </p:stCondLst>
                                        </p:cTn>
                                        <p:tgtEl>
                                          <p:spTgt spid="662"/>
                                        </p:tgtEl>
                                        <p:attrNameLst>
                                          <p:attrName>style.visibility</p:attrName>
                                        </p:attrNameLst>
                                      </p:cBhvr>
                                      <p:to>
                                        <p:strVal val="visible"/>
                                      </p:to>
                                    </p:set>
                                    <p:animEffect filter="fade" transition="in">
                                      <p:cBhvr additive="repl">
                                        <p:cTn id="2193" dur="500"/>
                                        <p:tgtEl>
                                          <p:spTgt spid="662"/>
                                        </p:tgtEl>
                                      </p:cBhvr>
                                    </p:animEffect>
                                  </p:childTnLst>
                                </p:cTn>
                              </p:par>
                              <p:par>
                                <p:cTn id="2194" nodeType="withEffect" fill="hold" presetClass="entr" presetID="10">
                                  <p:stCondLst>
                                    <p:cond delay="0"/>
                                  </p:stCondLst>
                                  <p:childTnLst>
                                    <p:set>
                                      <p:cBhvr>
                                        <p:cTn id="2195" dur="1" fill="hold">
                                          <p:stCondLst>
                                            <p:cond delay="0"/>
                                          </p:stCondLst>
                                        </p:cTn>
                                        <p:tgtEl>
                                          <p:spTgt spid="661"/>
                                        </p:tgtEl>
                                        <p:attrNameLst>
                                          <p:attrName>style.visibility</p:attrName>
                                        </p:attrNameLst>
                                      </p:cBhvr>
                                      <p:to>
                                        <p:strVal val="visible"/>
                                      </p:to>
                                    </p:set>
                                    <p:animEffect filter="fade" transition="in">
                                      <p:cBhvr additive="repl">
                                        <p:cTn id="2196" dur="500"/>
                                        <p:tgtEl>
                                          <p:spTgt spid="661"/>
                                        </p:tgtEl>
                                      </p:cBhvr>
                                    </p:animEffect>
                                  </p:childTnLst>
                                </p:cTn>
                              </p:par>
                              <p:par>
                                <p:cTn id="2197" nodeType="withEffect" fill="hold" presetClass="entr" presetID="10">
                                  <p:stCondLst>
                                    <p:cond delay="0"/>
                                  </p:stCondLst>
                                  <p:childTnLst>
                                    <p:set>
                                      <p:cBhvr>
                                        <p:cTn id="2198" dur="1" fill="hold">
                                          <p:stCondLst>
                                            <p:cond delay="0"/>
                                          </p:stCondLst>
                                        </p:cTn>
                                        <p:tgtEl>
                                          <p:spTgt spid="678"/>
                                        </p:tgtEl>
                                        <p:attrNameLst>
                                          <p:attrName>style.visibility</p:attrName>
                                        </p:attrNameLst>
                                      </p:cBhvr>
                                      <p:to>
                                        <p:strVal val="visible"/>
                                      </p:to>
                                    </p:set>
                                    <p:animEffect filter="fade" transition="in">
                                      <p:cBhvr additive="repl">
                                        <p:cTn id="2199" dur="500"/>
                                        <p:tgtEl>
                                          <p:spTgt spid="678"/>
                                        </p:tgtEl>
                                      </p:cBhvr>
                                    </p:animEffect>
                                  </p:childTnLst>
                                </p:cTn>
                              </p:par>
                              <p:par>
                                <p:cTn id="2200" nodeType="withEffect" fill="hold" presetClass="entr" presetID="10">
                                  <p:stCondLst>
                                    <p:cond delay="0"/>
                                  </p:stCondLst>
                                  <p:childTnLst>
                                    <p:set>
                                      <p:cBhvr>
                                        <p:cTn id="2201" dur="1" fill="hold">
                                          <p:stCondLst>
                                            <p:cond delay="0"/>
                                          </p:stCondLst>
                                        </p:cTn>
                                        <p:tgtEl>
                                          <p:spTgt spid="677"/>
                                        </p:tgtEl>
                                        <p:attrNameLst>
                                          <p:attrName>style.visibility</p:attrName>
                                        </p:attrNameLst>
                                      </p:cBhvr>
                                      <p:to>
                                        <p:strVal val="visible"/>
                                      </p:to>
                                    </p:set>
                                    <p:animEffect filter="fade" transition="in">
                                      <p:cBhvr additive="repl">
                                        <p:cTn id="2202" dur="500"/>
                                        <p:tgtEl>
                                          <p:spTgt spid="677"/>
                                        </p:tgtEl>
                                      </p:cBhvr>
                                    </p:animEffect>
                                  </p:childTnLst>
                                </p:cTn>
                              </p:par>
                            </p:childTnLst>
                          </p:cTn>
                        </p:par>
                      </p:childTnLst>
                    </p:cTn>
                  </p:par>
                  <p:par>
                    <p:cTn id="2203" fill="hold">
                      <p:stCondLst>
                        <p:cond delay="indefinite"/>
                      </p:stCondLst>
                      <p:childTnLst>
                        <p:par>
                          <p:cTn id="2204" fill="hold">
                            <p:stCondLst>
                              <p:cond delay="0"/>
                            </p:stCondLst>
                            <p:childTnLst>
                              <p:par>
                                <p:cTn id="2205" nodeType="clickEffect" fill="hold" presetClass="exit" presetID="10">
                                  <p:stCondLst>
                                    <p:cond delay="0"/>
                                  </p:stCondLst>
                                  <p:childTnLst>
                                    <p:animEffect filter="fade" transition="out">
                                      <p:cBhvr additive="repl">
                                        <p:cTn id="2206" dur="500"/>
                                        <p:tgtEl>
                                          <p:spTgt spid="665"/>
                                        </p:tgtEl>
                                      </p:cBhvr>
                                    </p:animEffect>
                                    <p:set>
                                      <p:cBhvr>
                                        <p:cTn id="2207" dur="1" fill="hold">
                                          <p:stCondLst>
                                            <p:cond delay="499"/>
                                          </p:stCondLst>
                                        </p:cTn>
                                        <p:tgtEl>
                                          <p:spTgt spid="665"/>
                                        </p:tgtEl>
                                        <p:attrNameLst>
                                          <p:attrName>style.visibility</p:attrName>
                                        </p:attrNameLst>
                                      </p:cBhvr>
                                      <p:to>
                                        <p:strVal val="hidden"/>
                                      </p:to>
                                    </p:set>
                                  </p:childTnLst>
                                </p:cTn>
                              </p:par>
                              <p:par>
                                <p:cTn id="2208" nodeType="withEffect" fill="hold" presetClass="exit" presetID="10">
                                  <p:stCondLst>
                                    <p:cond delay="0"/>
                                  </p:stCondLst>
                                  <p:childTnLst>
                                    <p:animEffect filter="fade" transition="out">
                                      <p:cBhvr additive="repl">
                                        <p:cTn id="2209" dur="500"/>
                                        <p:tgtEl>
                                          <p:spTgt spid="666"/>
                                        </p:tgtEl>
                                      </p:cBhvr>
                                    </p:animEffect>
                                    <p:set>
                                      <p:cBhvr>
                                        <p:cTn id="2210" dur="1" fill="hold">
                                          <p:stCondLst>
                                            <p:cond delay="499"/>
                                          </p:stCondLst>
                                        </p:cTn>
                                        <p:tgtEl>
                                          <p:spTgt spid="666"/>
                                        </p:tgtEl>
                                        <p:attrNameLst>
                                          <p:attrName>style.visibility</p:attrName>
                                        </p:attrNameLst>
                                      </p:cBhvr>
                                      <p:to>
                                        <p:strVal val="hidden"/>
                                      </p:to>
                                    </p:set>
                                  </p:childTnLst>
                                </p:cTn>
                              </p:par>
                              <p:par>
                                <p:cTn id="2211" nodeType="withEffect" fill="hold" presetClass="exit" presetID="10">
                                  <p:stCondLst>
                                    <p:cond delay="0"/>
                                  </p:stCondLst>
                                  <p:childTnLst>
                                    <p:animEffect filter="fade" transition="out">
                                      <p:cBhvr additive="repl">
                                        <p:cTn id="2212" dur="500"/>
                                        <p:tgtEl>
                                          <p:spTgt spid="667"/>
                                        </p:tgtEl>
                                      </p:cBhvr>
                                    </p:animEffect>
                                    <p:set>
                                      <p:cBhvr>
                                        <p:cTn id="2213" dur="1" fill="hold">
                                          <p:stCondLst>
                                            <p:cond delay="499"/>
                                          </p:stCondLst>
                                        </p:cTn>
                                        <p:tgtEl>
                                          <p:spTgt spid="667"/>
                                        </p:tgtEl>
                                        <p:attrNameLst>
                                          <p:attrName>style.visibility</p:attrName>
                                        </p:attrNameLst>
                                      </p:cBhvr>
                                      <p:to>
                                        <p:strVal val="hidden"/>
                                      </p:to>
                                    </p:set>
                                  </p:childTnLst>
                                </p:cTn>
                              </p:par>
                              <p:par>
                                <p:cTn id="2214" nodeType="withEffect" fill="hold" presetClass="entr" presetID="10">
                                  <p:stCondLst>
                                    <p:cond delay="0"/>
                                  </p:stCondLst>
                                  <p:childTnLst>
                                    <p:set>
                                      <p:cBhvr>
                                        <p:cTn id="2215" dur="1" fill="hold">
                                          <p:stCondLst>
                                            <p:cond delay="0"/>
                                          </p:stCondLst>
                                        </p:cTn>
                                        <p:tgtEl>
                                          <p:spTgt spid="679"/>
                                        </p:tgtEl>
                                        <p:attrNameLst>
                                          <p:attrName>style.visibility</p:attrName>
                                        </p:attrNameLst>
                                      </p:cBhvr>
                                      <p:to>
                                        <p:strVal val="visible"/>
                                      </p:to>
                                    </p:set>
                                    <p:animEffect filter="fade" transition="in">
                                      <p:cBhvr additive="repl">
                                        <p:cTn id="2216" dur="500"/>
                                        <p:tgtEl>
                                          <p:spTgt spid="679"/>
                                        </p:tgtEl>
                                      </p:cBhvr>
                                    </p:animEffect>
                                  </p:childTnLst>
                                </p:cTn>
                              </p:par>
                              <p:par>
                                <p:cTn id="2217" nodeType="withEffect" fill="hold" presetClass="entr" presetID="10">
                                  <p:stCondLst>
                                    <p:cond delay="0"/>
                                  </p:stCondLst>
                                  <p:childTnLst>
                                    <p:set>
                                      <p:cBhvr>
                                        <p:cTn id="2218" dur="1" fill="hold">
                                          <p:stCondLst>
                                            <p:cond delay="0"/>
                                          </p:stCondLst>
                                        </p:cTn>
                                        <p:tgtEl>
                                          <p:spTgt spid="680"/>
                                        </p:tgtEl>
                                        <p:attrNameLst>
                                          <p:attrName>style.visibility</p:attrName>
                                        </p:attrNameLst>
                                      </p:cBhvr>
                                      <p:to>
                                        <p:strVal val="visible"/>
                                      </p:to>
                                    </p:set>
                                    <p:animEffect filter="fade" transition="in">
                                      <p:cBhvr additive="repl">
                                        <p:cTn id="2219" dur="500"/>
                                        <p:tgtEl>
                                          <p:spTgt spid="680"/>
                                        </p:tgtEl>
                                      </p:cBhvr>
                                    </p:animEffect>
                                  </p:childTnLst>
                                </p:cTn>
                              </p:par>
                              <p:par>
                                <p:cTn id="2220" nodeType="withEffect" fill="hold" presetClass="entr" presetID="10">
                                  <p:stCondLst>
                                    <p:cond delay="0"/>
                                  </p:stCondLst>
                                  <p:childTnLst>
                                    <p:set>
                                      <p:cBhvr>
                                        <p:cTn id="2221" dur="1" fill="hold">
                                          <p:stCondLst>
                                            <p:cond delay="0"/>
                                          </p:stCondLst>
                                        </p:cTn>
                                        <p:tgtEl>
                                          <p:spTgt spid="681"/>
                                        </p:tgtEl>
                                        <p:attrNameLst>
                                          <p:attrName>style.visibility</p:attrName>
                                        </p:attrNameLst>
                                      </p:cBhvr>
                                      <p:to>
                                        <p:strVal val="visible"/>
                                      </p:to>
                                    </p:set>
                                    <p:animEffect filter="fade" transition="in">
                                      <p:cBhvr additive="repl">
                                        <p:cTn id="2222" dur="500"/>
                                        <p:tgtEl>
                                          <p:spTgt spid="681"/>
                                        </p:tgtEl>
                                      </p:cBhvr>
                                    </p:animEffect>
                                  </p:childTnLst>
                                </p:cTn>
                              </p:par>
                            </p:childTnLst>
                          </p:cTn>
                        </p:par>
                      </p:childTnLst>
                    </p:cTn>
                  </p:par>
                  <p:par>
                    <p:cTn id="2223" fill="hold">
                      <p:stCondLst>
                        <p:cond delay="indefinite"/>
                      </p:stCondLst>
                      <p:childTnLst>
                        <p:par>
                          <p:cTn id="2224" fill="hold">
                            <p:stCondLst>
                              <p:cond delay="0"/>
                            </p:stCondLst>
                            <p:childTnLst>
                              <p:par>
                                <p:cTn id="2225" nodeType="clickEffect" fill="hold" presetClass="exit" presetID="10">
                                  <p:stCondLst>
                                    <p:cond delay="0"/>
                                  </p:stCondLst>
                                  <p:childTnLst>
                                    <p:animEffect filter="fade" transition="out">
                                      <p:cBhvr additive="repl">
                                        <p:cTn id="2226" dur="500"/>
                                        <p:tgtEl>
                                          <p:spTgt spid="651"/>
                                        </p:tgtEl>
                                      </p:cBhvr>
                                    </p:animEffect>
                                    <p:set>
                                      <p:cBhvr>
                                        <p:cTn id="2227" dur="1" fill="hold">
                                          <p:stCondLst>
                                            <p:cond delay="499"/>
                                          </p:stCondLst>
                                        </p:cTn>
                                        <p:tgtEl>
                                          <p:spTgt spid="651"/>
                                        </p:tgtEl>
                                        <p:attrNameLst>
                                          <p:attrName>style.visibility</p:attrName>
                                        </p:attrNameLst>
                                      </p:cBhvr>
                                      <p:to>
                                        <p:strVal val="hidden"/>
                                      </p:to>
                                    </p:set>
                                  </p:childTnLst>
                                </p:cTn>
                              </p:par>
                              <p:par>
                                <p:cTn id="2228" nodeType="withEffect" fill="hold" presetClass="exit" presetID="10">
                                  <p:stCondLst>
                                    <p:cond delay="0"/>
                                  </p:stCondLst>
                                  <p:childTnLst>
                                    <p:animEffect filter="fade" transition="out">
                                      <p:cBhvr additive="repl">
                                        <p:cTn id="2229" dur="500"/>
                                        <p:tgtEl>
                                          <p:spTgt spid="652"/>
                                        </p:tgtEl>
                                      </p:cBhvr>
                                    </p:animEffect>
                                    <p:set>
                                      <p:cBhvr>
                                        <p:cTn id="2230" dur="1" fill="hold">
                                          <p:stCondLst>
                                            <p:cond delay="499"/>
                                          </p:stCondLst>
                                        </p:cTn>
                                        <p:tgtEl>
                                          <p:spTgt spid="652"/>
                                        </p:tgtEl>
                                        <p:attrNameLst>
                                          <p:attrName>style.visibility</p:attrName>
                                        </p:attrNameLst>
                                      </p:cBhvr>
                                      <p:to>
                                        <p:strVal val="hidden"/>
                                      </p:to>
                                    </p:set>
                                  </p:childTnLst>
                                </p:cTn>
                              </p:par>
                              <p:par>
                                <p:cTn id="2231" nodeType="withEffect" fill="hold" presetClass="exit" presetID="10">
                                  <p:stCondLst>
                                    <p:cond delay="0"/>
                                  </p:stCondLst>
                                  <p:childTnLst>
                                    <p:animEffect filter="fade" transition="out">
                                      <p:cBhvr additive="repl">
                                        <p:cTn id="2232" dur="500"/>
                                        <p:tgtEl>
                                          <p:spTgt spid="653"/>
                                        </p:tgtEl>
                                      </p:cBhvr>
                                    </p:animEffect>
                                    <p:set>
                                      <p:cBhvr>
                                        <p:cTn id="2233" dur="1" fill="hold">
                                          <p:stCondLst>
                                            <p:cond delay="499"/>
                                          </p:stCondLst>
                                        </p:cTn>
                                        <p:tgtEl>
                                          <p:spTgt spid="653"/>
                                        </p:tgtEl>
                                        <p:attrNameLst>
                                          <p:attrName>style.visibility</p:attrName>
                                        </p:attrNameLst>
                                      </p:cBhvr>
                                      <p:to>
                                        <p:strVal val="hidden"/>
                                      </p:to>
                                    </p:set>
                                  </p:childTnLst>
                                </p:cTn>
                              </p:par>
                              <p:par>
                                <p:cTn id="2234" nodeType="withEffect" fill="hold" presetClass="exit" presetID="10">
                                  <p:stCondLst>
                                    <p:cond delay="0"/>
                                  </p:stCondLst>
                                  <p:childTnLst>
                                    <p:animEffect filter="fade" transition="out">
                                      <p:cBhvr additive="repl">
                                        <p:cTn id="2235" dur="500"/>
                                        <p:tgtEl>
                                          <p:spTgt spid="656"/>
                                        </p:tgtEl>
                                      </p:cBhvr>
                                    </p:animEffect>
                                    <p:set>
                                      <p:cBhvr>
                                        <p:cTn id="2236" dur="1" fill="hold">
                                          <p:stCondLst>
                                            <p:cond delay="499"/>
                                          </p:stCondLst>
                                        </p:cTn>
                                        <p:tgtEl>
                                          <p:spTgt spid="656"/>
                                        </p:tgtEl>
                                        <p:attrNameLst>
                                          <p:attrName>style.visibility</p:attrName>
                                        </p:attrNameLst>
                                      </p:cBhvr>
                                      <p:to>
                                        <p:strVal val="hidden"/>
                                      </p:to>
                                    </p:set>
                                  </p:childTnLst>
                                </p:cTn>
                              </p:par>
                              <p:par>
                                <p:cTn id="2237" nodeType="withEffect" fill="hold" presetClass="exit" presetID="10">
                                  <p:stCondLst>
                                    <p:cond delay="0"/>
                                  </p:stCondLst>
                                  <p:childTnLst>
                                    <p:animEffect filter="fade" transition="out">
                                      <p:cBhvr additive="repl">
                                        <p:cTn id="2238" dur="500"/>
                                        <p:tgtEl>
                                          <p:spTgt spid="657"/>
                                        </p:tgtEl>
                                      </p:cBhvr>
                                    </p:animEffect>
                                    <p:set>
                                      <p:cBhvr>
                                        <p:cTn id="2239" dur="1" fill="hold">
                                          <p:stCondLst>
                                            <p:cond delay="499"/>
                                          </p:stCondLst>
                                        </p:cTn>
                                        <p:tgtEl>
                                          <p:spTgt spid="657"/>
                                        </p:tgtEl>
                                        <p:attrNameLst>
                                          <p:attrName>style.visibility</p:attrName>
                                        </p:attrNameLst>
                                      </p:cBhvr>
                                      <p:to>
                                        <p:strVal val="hidden"/>
                                      </p:to>
                                    </p:set>
                                  </p:childTnLst>
                                </p:cTn>
                              </p:par>
                              <p:par>
                                <p:cTn id="2240" nodeType="withEffect" fill="hold" presetClass="exit" presetID="10">
                                  <p:stCondLst>
                                    <p:cond delay="0"/>
                                  </p:stCondLst>
                                  <p:childTnLst>
                                    <p:animEffect filter="fade" transition="out">
                                      <p:cBhvr additive="repl">
                                        <p:cTn id="2241" dur="500"/>
                                        <p:tgtEl>
                                          <p:spTgt spid="658"/>
                                        </p:tgtEl>
                                      </p:cBhvr>
                                    </p:animEffect>
                                    <p:set>
                                      <p:cBhvr>
                                        <p:cTn id="2242" dur="1" fill="hold">
                                          <p:stCondLst>
                                            <p:cond delay="499"/>
                                          </p:stCondLst>
                                        </p:cTn>
                                        <p:tgtEl>
                                          <p:spTgt spid="658"/>
                                        </p:tgtEl>
                                        <p:attrNameLst>
                                          <p:attrName>style.visibility</p:attrName>
                                        </p:attrNameLst>
                                      </p:cBhvr>
                                      <p:to>
                                        <p:strVal val="hidden"/>
                                      </p:to>
                                    </p:set>
                                  </p:childTnLst>
                                </p:cTn>
                              </p:par>
                              <p:par>
                                <p:cTn id="2243" nodeType="withEffect" fill="hold" presetClass="exit" presetID="10">
                                  <p:stCondLst>
                                    <p:cond delay="0"/>
                                  </p:stCondLst>
                                  <p:childTnLst>
                                    <p:animEffect filter="fade" transition="out">
                                      <p:cBhvr additive="repl">
                                        <p:cTn id="2244" dur="500"/>
                                        <p:tgtEl>
                                          <p:spTgt spid="662"/>
                                        </p:tgtEl>
                                      </p:cBhvr>
                                    </p:animEffect>
                                    <p:set>
                                      <p:cBhvr>
                                        <p:cTn id="2245" dur="1" fill="hold">
                                          <p:stCondLst>
                                            <p:cond delay="499"/>
                                          </p:stCondLst>
                                        </p:cTn>
                                        <p:tgtEl>
                                          <p:spTgt spid="662"/>
                                        </p:tgtEl>
                                        <p:attrNameLst>
                                          <p:attrName>style.visibility</p:attrName>
                                        </p:attrNameLst>
                                      </p:cBhvr>
                                      <p:to>
                                        <p:strVal val="hidden"/>
                                      </p:to>
                                    </p:set>
                                  </p:childTnLst>
                                </p:cTn>
                              </p:par>
                              <p:par>
                                <p:cTn id="2246" nodeType="withEffect" fill="hold" presetClass="exit" presetID="10">
                                  <p:stCondLst>
                                    <p:cond delay="0"/>
                                  </p:stCondLst>
                                  <p:childTnLst>
                                    <p:animEffect filter="fade" transition="out">
                                      <p:cBhvr additive="repl">
                                        <p:cTn id="2247" dur="500"/>
                                        <p:tgtEl>
                                          <p:spTgt spid="661"/>
                                        </p:tgtEl>
                                      </p:cBhvr>
                                    </p:animEffect>
                                    <p:set>
                                      <p:cBhvr>
                                        <p:cTn id="2248" dur="1" fill="hold">
                                          <p:stCondLst>
                                            <p:cond delay="499"/>
                                          </p:stCondLst>
                                        </p:cTn>
                                        <p:tgtEl>
                                          <p:spTgt spid="661"/>
                                        </p:tgtEl>
                                        <p:attrNameLst>
                                          <p:attrName>style.visibility</p:attrName>
                                        </p:attrNameLst>
                                      </p:cBhvr>
                                      <p:to>
                                        <p:strVal val="hidden"/>
                                      </p:to>
                                    </p:set>
                                  </p:childTnLst>
                                </p:cTn>
                              </p:par>
                              <p:par>
                                <p:cTn id="2249" nodeType="withEffect" fill="hold" presetClass="exit" presetID="10">
                                  <p:stCondLst>
                                    <p:cond delay="0"/>
                                  </p:stCondLst>
                                  <p:childTnLst>
                                    <p:animEffect filter="fade" transition="out">
                                      <p:cBhvr additive="repl">
                                        <p:cTn id="2250" dur="500"/>
                                        <p:tgtEl>
                                          <p:spTgt spid="678"/>
                                        </p:tgtEl>
                                      </p:cBhvr>
                                    </p:animEffect>
                                    <p:set>
                                      <p:cBhvr>
                                        <p:cTn id="2251" dur="1" fill="hold">
                                          <p:stCondLst>
                                            <p:cond delay="499"/>
                                          </p:stCondLst>
                                        </p:cTn>
                                        <p:tgtEl>
                                          <p:spTgt spid="678"/>
                                        </p:tgtEl>
                                        <p:attrNameLst>
                                          <p:attrName>style.visibility</p:attrName>
                                        </p:attrNameLst>
                                      </p:cBhvr>
                                      <p:to>
                                        <p:strVal val="hidden"/>
                                      </p:to>
                                    </p:set>
                                  </p:childTnLst>
                                </p:cTn>
                              </p:par>
                              <p:par>
                                <p:cTn id="2252" nodeType="withEffect" fill="hold" presetClass="exit" presetID="10">
                                  <p:stCondLst>
                                    <p:cond delay="0"/>
                                  </p:stCondLst>
                                  <p:childTnLst>
                                    <p:animEffect filter="fade" transition="out">
                                      <p:cBhvr additive="repl">
                                        <p:cTn id="2253" dur="500"/>
                                        <p:tgtEl>
                                          <p:spTgt spid="677"/>
                                        </p:tgtEl>
                                      </p:cBhvr>
                                    </p:animEffect>
                                    <p:set>
                                      <p:cBhvr>
                                        <p:cTn id="2254" dur="1" fill="hold">
                                          <p:stCondLst>
                                            <p:cond delay="499"/>
                                          </p:stCondLst>
                                        </p:cTn>
                                        <p:tgtEl>
                                          <p:spTgt spid="677"/>
                                        </p:tgtEl>
                                        <p:attrNameLst>
                                          <p:attrName>style.visibility</p:attrName>
                                        </p:attrNameLst>
                                      </p:cBhvr>
                                      <p:to>
                                        <p:strVal val="hidden"/>
                                      </p:to>
                                    </p:set>
                                  </p:childTnLst>
                                </p:cTn>
                              </p:par>
                            </p:childTnLst>
                          </p:cTn>
                        </p:par>
                      </p:childTnLst>
                    </p:cTn>
                  </p:par>
                  <p:par>
                    <p:cTn id="2255" fill="hold">
                      <p:stCondLst>
                        <p:cond delay="indefinite"/>
                      </p:stCondLst>
                      <p:childTnLst>
                        <p:par>
                          <p:cTn id="2256" fill="hold">
                            <p:stCondLst>
                              <p:cond delay="0"/>
                            </p:stCondLst>
                            <p:childTnLst>
                              <p:par>
                                <p:cTn id="2257" nodeType="clickEffect" fill="hold" presetClass="entr" presetID="10">
                                  <p:stCondLst>
                                    <p:cond delay="0"/>
                                  </p:stCondLst>
                                  <p:childTnLst>
                                    <p:set>
                                      <p:cBhvr>
                                        <p:cTn id="2258" dur="1" fill="hold">
                                          <p:stCondLst>
                                            <p:cond delay="0"/>
                                          </p:stCondLst>
                                        </p:cTn>
                                        <p:tgtEl>
                                          <p:spTgt spid="651"/>
                                        </p:tgtEl>
                                        <p:attrNameLst>
                                          <p:attrName>style.visibility</p:attrName>
                                        </p:attrNameLst>
                                      </p:cBhvr>
                                      <p:to>
                                        <p:strVal val="visible"/>
                                      </p:to>
                                    </p:set>
                                    <p:animEffect filter="fade" transition="in">
                                      <p:cBhvr additive="repl">
                                        <p:cTn id="2259" dur="500"/>
                                        <p:tgtEl>
                                          <p:spTgt spid="651"/>
                                        </p:tgtEl>
                                      </p:cBhvr>
                                    </p:animEffect>
                                  </p:childTnLst>
                                </p:cTn>
                              </p:par>
                              <p:par>
                                <p:cTn id="2260" nodeType="withEffect" fill="hold" presetClass="entr" presetID="10">
                                  <p:stCondLst>
                                    <p:cond delay="0"/>
                                  </p:stCondLst>
                                  <p:childTnLst>
                                    <p:set>
                                      <p:cBhvr>
                                        <p:cTn id="2261" dur="1" fill="hold">
                                          <p:stCondLst>
                                            <p:cond delay="0"/>
                                          </p:stCondLst>
                                        </p:cTn>
                                        <p:tgtEl>
                                          <p:spTgt spid="652"/>
                                        </p:tgtEl>
                                        <p:attrNameLst>
                                          <p:attrName>style.visibility</p:attrName>
                                        </p:attrNameLst>
                                      </p:cBhvr>
                                      <p:to>
                                        <p:strVal val="visible"/>
                                      </p:to>
                                    </p:set>
                                    <p:animEffect filter="fade" transition="in">
                                      <p:cBhvr additive="repl">
                                        <p:cTn id="2262" dur="500"/>
                                        <p:tgtEl>
                                          <p:spTgt spid="652"/>
                                        </p:tgtEl>
                                      </p:cBhvr>
                                    </p:animEffect>
                                  </p:childTnLst>
                                </p:cTn>
                              </p:par>
                              <p:par>
                                <p:cTn id="2263" nodeType="withEffect" fill="hold" presetClass="entr" presetID="10">
                                  <p:stCondLst>
                                    <p:cond delay="0"/>
                                  </p:stCondLst>
                                  <p:childTnLst>
                                    <p:set>
                                      <p:cBhvr>
                                        <p:cTn id="2264" dur="1" fill="hold">
                                          <p:stCondLst>
                                            <p:cond delay="0"/>
                                          </p:stCondLst>
                                        </p:cTn>
                                        <p:tgtEl>
                                          <p:spTgt spid="653"/>
                                        </p:tgtEl>
                                        <p:attrNameLst>
                                          <p:attrName>style.visibility</p:attrName>
                                        </p:attrNameLst>
                                      </p:cBhvr>
                                      <p:to>
                                        <p:strVal val="visible"/>
                                      </p:to>
                                    </p:set>
                                    <p:animEffect filter="fade" transition="in">
                                      <p:cBhvr additive="repl">
                                        <p:cTn id="2265" dur="500"/>
                                        <p:tgtEl>
                                          <p:spTgt spid="653"/>
                                        </p:tgtEl>
                                      </p:cBhvr>
                                    </p:animEffect>
                                  </p:childTnLst>
                                </p:cTn>
                              </p:par>
                              <p:par>
                                <p:cTn id="2266" nodeType="withEffect" fill="hold" presetClass="entr" presetID="10">
                                  <p:stCondLst>
                                    <p:cond delay="0"/>
                                  </p:stCondLst>
                                  <p:childTnLst>
                                    <p:set>
                                      <p:cBhvr>
                                        <p:cTn id="2267" dur="1" fill="hold">
                                          <p:stCondLst>
                                            <p:cond delay="0"/>
                                          </p:stCondLst>
                                        </p:cTn>
                                        <p:tgtEl>
                                          <p:spTgt spid="656"/>
                                        </p:tgtEl>
                                        <p:attrNameLst>
                                          <p:attrName>style.visibility</p:attrName>
                                        </p:attrNameLst>
                                      </p:cBhvr>
                                      <p:to>
                                        <p:strVal val="visible"/>
                                      </p:to>
                                    </p:set>
                                    <p:animEffect filter="fade" transition="in">
                                      <p:cBhvr additive="repl">
                                        <p:cTn id="2268" dur="500"/>
                                        <p:tgtEl>
                                          <p:spTgt spid="656"/>
                                        </p:tgtEl>
                                      </p:cBhvr>
                                    </p:animEffect>
                                  </p:childTnLst>
                                </p:cTn>
                              </p:par>
                              <p:par>
                                <p:cTn id="2269" nodeType="withEffect" fill="hold" presetClass="entr" presetID="10">
                                  <p:stCondLst>
                                    <p:cond delay="0"/>
                                  </p:stCondLst>
                                  <p:childTnLst>
                                    <p:set>
                                      <p:cBhvr>
                                        <p:cTn id="2270" dur="1" fill="hold">
                                          <p:stCondLst>
                                            <p:cond delay="0"/>
                                          </p:stCondLst>
                                        </p:cTn>
                                        <p:tgtEl>
                                          <p:spTgt spid="657"/>
                                        </p:tgtEl>
                                        <p:attrNameLst>
                                          <p:attrName>style.visibility</p:attrName>
                                        </p:attrNameLst>
                                      </p:cBhvr>
                                      <p:to>
                                        <p:strVal val="visible"/>
                                      </p:to>
                                    </p:set>
                                    <p:animEffect filter="fade" transition="in">
                                      <p:cBhvr additive="repl">
                                        <p:cTn id="2271" dur="500"/>
                                        <p:tgtEl>
                                          <p:spTgt spid="657"/>
                                        </p:tgtEl>
                                      </p:cBhvr>
                                    </p:animEffect>
                                  </p:childTnLst>
                                </p:cTn>
                              </p:par>
                              <p:par>
                                <p:cTn id="2272" nodeType="withEffect" fill="hold" presetClass="entr" presetID="10">
                                  <p:stCondLst>
                                    <p:cond delay="0"/>
                                  </p:stCondLst>
                                  <p:childTnLst>
                                    <p:set>
                                      <p:cBhvr>
                                        <p:cTn id="2273" dur="1" fill="hold">
                                          <p:stCondLst>
                                            <p:cond delay="0"/>
                                          </p:stCondLst>
                                        </p:cTn>
                                        <p:tgtEl>
                                          <p:spTgt spid="658"/>
                                        </p:tgtEl>
                                        <p:attrNameLst>
                                          <p:attrName>style.visibility</p:attrName>
                                        </p:attrNameLst>
                                      </p:cBhvr>
                                      <p:to>
                                        <p:strVal val="visible"/>
                                      </p:to>
                                    </p:set>
                                    <p:animEffect filter="fade" transition="in">
                                      <p:cBhvr additive="repl">
                                        <p:cTn id="2274" dur="500"/>
                                        <p:tgtEl>
                                          <p:spTgt spid="658"/>
                                        </p:tgtEl>
                                      </p:cBhvr>
                                    </p:animEffect>
                                  </p:childTnLst>
                                </p:cTn>
                              </p:par>
                              <p:par>
                                <p:cTn id="2275" nodeType="withEffect" fill="hold" presetClass="entr" presetID="10">
                                  <p:stCondLst>
                                    <p:cond delay="0"/>
                                  </p:stCondLst>
                                  <p:childTnLst>
                                    <p:set>
                                      <p:cBhvr>
                                        <p:cTn id="2276" dur="1" fill="hold">
                                          <p:stCondLst>
                                            <p:cond delay="0"/>
                                          </p:stCondLst>
                                        </p:cTn>
                                        <p:tgtEl>
                                          <p:spTgt spid="670"/>
                                        </p:tgtEl>
                                        <p:attrNameLst>
                                          <p:attrName>style.visibility</p:attrName>
                                        </p:attrNameLst>
                                      </p:cBhvr>
                                      <p:to>
                                        <p:strVal val="visible"/>
                                      </p:to>
                                    </p:set>
                                    <p:animEffect filter="fade" transition="in">
                                      <p:cBhvr additive="repl">
                                        <p:cTn id="2277" dur="500"/>
                                        <p:tgtEl>
                                          <p:spTgt spid="670"/>
                                        </p:tgtEl>
                                      </p:cBhvr>
                                    </p:animEffect>
                                  </p:childTnLst>
                                </p:cTn>
                              </p:par>
                              <p:par>
                                <p:cTn id="2278" nodeType="withEffect" fill="hold" presetClass="entr" presetID="10">
                                  <p:stCondLst>
                                    <p:cond delay="0"/>
                                  </p:stCondLst>
                                  <p:childTnLst>
                                    <p:set>
                                      <p:cBhvr>
                                        <p:cTn id="2279" dur="1" fill="hold">
                                          <p:stCondLst>
                                            <p:cond delay="0"/>
                                          </p:stCondLst>
                                        </p:cTn>
                                        <p:tgtEl>
                                          <p:spTgt spid="669"/>
                                        </p:tgtEl>
                                        <p:attrNameLst>
                                          <p:attrName>style.visibility</p:attrName>
                                        </p:attrNameLst>
                                      </p:cBhvr>
                                      <p:to>
                                        <p:strVal val="visible"/>
                                      </p:to>
                                    </p:set>
                                    <p:animEffect filter="fade" transition="in">
                                      <p:cBhvr additive="repl">
                                        <p:cTn id="2280" dur="500"/>
                                        <p:tgtEl>
                                          <p:spTgt spid="669"/>
                                        </p:tgtEl>
                                      </p:cBhvr>
                                    </p:animEffect>
                                  </p:childTnLst>
                                </p:cTn>
                              </p:par>
                              <p:par>
                                <p:cTn id="2281" nodeType="withEffect" fill="hold" presetClass="entr" presetID="10">
                                  <p:stCondLst>
                                    <p:cond delay="0"/>
                                  </p:stCondLst>
                                  <p:childTnLst>
                                    <p:set>
                                      <p:cBhvr>
                                        <p:cTn id="2282" dur="1" fill="hold">
                                          <p:stCondLst>
                                            <p:cond delay="0"/>
                                          </p:stCondLst>
                                        </p:cTn>
                                        <p:tgtEl>
                                          <p:spTgt spid="683"/>
                                        </p:tgtEl>
                                        <p:attrNameLst>
                                          <p:attrName>style.visibility</p:attrName>
                                        </p:attrNameLst>
                                      </p:cBhvr>
                                      <p:to>
                                        <p:strVal val="visible"/>
                                      </p:to>
                                    </p:set>
                                    <p:animEffect filter="fade" transition="in">
                                      <p:cBhvr additive="repl">
                                        <p:cTn id="2283" dur="500"/>
                                        <p:tgtEl>
                                          <p:spTgt spid="683"/>
                                        </p:tgtEl>
                                      </p:cBhvr>
                                    </p:animEffect>
                                  </p:childTnLst>
                                </p:cTn>
                              </p:par>
                              <p:par>
                                <p:cTn id="2284" nodeType="withEffect" fill="hold" presetClass="entr" presetID="10">
                                  <p:stCondLst>
                                    <p:cond delay="0"/>
                                  </p:stCondLst>
                                  <p:childTnLst>
                                    <p:set>
                                      <p:cBhvr>
                                        <p:cTn id="2285" dur="1" fill="hold">
                                          <p:stCondLst>
                                            <p:cond delay="0"/>
                                          </p:stCondLst>
                                        </p:cTn>
                                        <p:tgtEl>
                                          <p:spTgt spid="682"/>
                                        </p:tgtEl>
                                        <p:attrNameLst>
                                          <p:attrName>style.visibility</p:attrName>
                                        </p:attrNameLst>
                                      </p:cBhvr>
                                      <p:to>
                                        <p:strVal val="visible"/>
                                      </p:to>
                                    </p:set>
                                    <p:animEffect filter="fade" transition="in">
                                      <p:cBhvr additive="repl">
                                        <p:cTn id="2286" dur="500"/>
                                        <p:tgtEl>
                                          <p:spTgt spid="682"/>
                                        </p:tgtEl>
                                      </p:cBhvr>
                                    </p:animEffect>
                                  </p:childTnLst>
                                </p:cTn>
                              </p:par>
                            </p:childTnLst>
                          </p:cTn>
                        </p:par>
                      </p:childTnLst>
                    </p:cTn>
                  </p:par>
                  <p:par>
                    <p:cTn id="2287" fill="hold">
                      <p:stCondLst>
                        <p:cond delay="indefinite"/>
                      </p:stCondLst>
                      <p:childTnLst>
                        <p:par>
                          <p:cTn id="2288" fill="hold">
                            <p:stCondLst>
                              <p:cond delay="0"/>
                            </p:stCondLst>
                            <p:childTnLst>
                              <p:par>
                                <p:cTn id="2289" nodeType="clickEffect" fill="hold" presetClass="exit" presetID="10">
                                  <p:stCondLst>
                                    <p:cond delay="0"/>
                                  </p:stCondLst>
                                  <p:childTnLst>
                                    <p:animEffect filter="fade" transition="out">
                                      <p:cBhvr additive="repl">
                                        <p:cTn id="2290" dur="500"/>
                                        <p:tgtEl>
                                          <p:spTgt spid="597"/>
                                        </p:tgtEl>
                                      </p:cBhvr>
                                    </p:animEffect>
                                    <p:set>
                                      <p:cBhvr>
                                        <p:cTn id="2291" dur="1" fill="hold">
                                          <p:stCondLst>
                                            <p:cond delay="499"/>
                                          </p:stCondLst>
                                        </p:cTn>
                                        <p:tgtEl>
                                          <p:spTgt spid="597"/>
                                        </p:tgtEl>
                                        <p:attrNameLst>
                                          <p:attrName>style.visibility</p:attrName>
                                        </p:attrNameLst>
                                      </p:cBhvr>
                                      <p:to>
                                        <p:strVal val="hidden"/>
                                      </p:to>
                                    </p:set>
                                  </p:childTnLst>
                                </p:cTn>
                              </p:par>
                              <p:par>
                                <p:cTn id="2292" nodeType="withEffect" fill="hold" presetClass="exit" presetID="10">
                                  <p:stCondLst>
                                    <p:cond delay="0"/>
                                  </p:stCondLst>
                                  <p:childTnLst>
                                    <p:animEffect filter="fade" transition="out">
                                      <p:cBhvr additive="repl">
                                        <p:cTn id="2293" dur="500"/>
                                        <p:tgtEl>
                                          <p:spTgt spid="603"/>
                                        </p:tgtEl>
                                      </p:cBhvr>
                                    </p:animEffect>
                                    <p:set>
                                      <p:cBhvr>
                                        <p:cTn id="2294" dur="1" fill="hold">
                                          <p:stCondLst>
                                            <p:cond delay="499"/>
                                          </p:stCondLst>
                                        </p:cTn>
                                        <p:tgtEl>
                                          <p:spTgt spid="603"/>
                                        </p:tgtEl>
                                        <p:attrNameLst>
                                          <p:attrName>style.visibility</p:attrName>
                                        </p:attrNameLst>
                                      </p:cBhvr>
                                      <p:to>
                                        <p:strVal val="hidden"/>
                                      </p:to>
                                    </p:set>
                                  </p:childTnLst>
                                </p:cTn>
                              </p:par>
                              <p:par>
                                <p:cTn id="2295" nodeType="withEffect" fill="hold" presetClass="exit" presetID="10">
                                  <p:stCondLst>
                                    <p:cond delay="0"/>
                                  </p:stCondLst>
                                  <p:childTnLst>
                                    <p:animEffect filter="fade" transition="out">
                                      <p:cBhvr additive="repl">
                                        <p:cTn id="2296" dur="500"/>
                                        <p:tgtEl>
                                          <p:spTgt spid="596"/>
                                        </p:tgtEl>
                                      </p:cBhvr>
                                    </p:animEffect>
                                    <p:set>
                                      <p:cBhvr>
                                        <p:cTn id="2297" dur="1" fill="hold">
                                          <p:stCondLst>
                                            <p:cond delay="499"/>
                                          </p:stCondLst>
                                        </p:cTn>
                                        <p:tgtEl>
                                          <p:spTgt spid="596"/>
                                        </p:tgtEl>
                                        <p:attrNameLst>
                                          <p:attrName>style.visibility</p:attrName>
                                        </p:attrNameLst>
                                      </p:cBhvr>
                                      <p:to>
                                        <p:strVal val="hidden"/>
                                      </p:to>
                                    </p:set>
                                  </p:childTnLst>
                                </p:cTn>
                              </p:par>
                              <p:par>
                                <p:cTn id="2298" nodeType="withEffect" fill="hold" presetClass="entr" presetID="10">
                                  <p:stCondLst>
                                    <p:cond delay="0"/>
                                  </p:stCondLst>
                                  <p:childTnLst>
                                    <p:set>
                                      <p:cBhvr>
                                        <p:cTn id="2299" dur="1" fill="hold">
                                          <p:stCondLst>
                                            <p:cond delay="0"/>
                                          </p:stCondLst>
                                        </p:cTn>
                                        <p:tgtEl>
                                          <p:spTgt spid="684"/>
                                        </p:tgtEl>
                                        <p:attrNameLst>
                                          <p:attrName>style.visibility</p:attrName>
                                        </p:attrNameLst>
                                      </p:cBhvr>
                                      <p:to>
                                        <p:strVal val="visible"/>
                                      </p:to>
                                    </p:set>
                                    <p:animEffect filter="fade" transition="in">
                                      <p:cBhvr additive="repl">
                                        <p:cTn id="2300" dur="500"/>
                                        <p:tgtEl>
                                          <p:spTgt spid="684"/>
                                        </p:tgtEl>
                                      </p:cBhvr>
                                    </p:animEffect>
                                  </p:childTnLst>
                                </p:cTn>
                              </p:par>
                              <p:par>
                                <p:cTn id="2301" nodeType="withEffect" fill="hold" presetClass="entr" presetID="10">
                                  <p:stCondLst>
                                    <p:cond delay="0"/>
                                  </p:stCondLst>
                                  <p:childTnLst>
                                    <p:set>
                                      <p:cBhvr>
                                        <p:cTn id="2302" dur="1" fill="hold">
                                          <p:stCondLst>
                                            <p:cond delay="0"/>
                                          </p:stCondLst>
                                        </p:cTn>
                                        <p:tgtEl>
                                          <p:spTgt spid="685"/>
                                        </p:tgtEl>
                                        <p:attrNameLst>
                                          <p:attrName>style.visibility</p:attrName>
                                        </p:attrNameLst>
                                      </p:cBhvr>
                                      <p:to>
                                        <p:strVal val="visible"/>
                                      </p:to>
                                    </p:set>
                                    <p:animEffect filter="fade" transition="in">
                                      <p:cBhvr additive="repl">
                                        <p:cTn id="2303" dur="500"/>
                                        <p:tgtEl>
                                          <p:spTgt spid="685"/>
                                        </p:tgtEl>
                                      </p:cBhvr>
                                    </p:animEffect>
                                  </p:childTnLst>
                                </p:cTn>
                              </p:par>
                              <p:par>
                                <p:cTn id="2304" nodeType="withEffect" fill="hold" presetClass="entr" presetID="10">
                                  <p:stCondLst>
                                    <p:cond delay="0"/>
                                  </p:stCondLst>
                                  <p:childTnLst>
                                    <p:set>
                                      <p:cBhvr>
                                        <p:cTn id="2305" dur="1" fill="hold">
                                          <p:stCondLst>
                                            <p:cond delay="0"/>
                                          </p:stCondLst>
                                        </p:cTn>
                                        <p:tgtEl>
                                          <p:spTgt spid="686"/>
                                        </p:tgtEl>
                                        <p:attrNameLst>
                                          <p:attrName>style.visibility</p:attrName>
                                        </p:attrNameLst>
                                      </p:cBhvr>
                                      <p:to>
                                        <p:strVal val="visible"/>
                                      </p:to>
                                    </p:set>
                                    <p:animEffect filter="fade" transition="in">
                                      <p:cBhvr additive="repl">
                                        <p:cTn id="2306" dur="500"/>
                                        <p:tgtEl>
                                          <p:spTgt spid="686"/>
                                        </p:tgtEl>
                                      </p:cBhvr>
                                    </p:animEffect>
                                  </p:childTnLst>
                                </p:cTn>
                              </p:par>
                            </p:childTnLst>
                          </p:cTn>
                        </p:par>
                      </p:childTnLst>
                    </p:cTn>
                  </p:par>
                  <p:par>
                    <p:cTn id="2307" fill="hold">
                      <p:stCondLst>
                        <p:cond delay="indefinite"/>
                      </p:stCondLst>
                      <p:childTnLst>
                        <p:par>
                          <p:cTn id="2308" fill="hold">
                            <p:stCondLst>
                              <p:cond delay="0"/>
                            </p:stCondLst>
                            <p:childTnLst>
                              <p:par>
                                <p:cTn id="2309" nodeType="clickEffect" fill="hold" presetClass="exit" presetID="10">
                                  <p:stCondLst>
                                    <p:cond delay="0"/>
                                  </p:stCondLst>
                                  <p:childTnLst>
                                    <p:animEffect filter="fade" transition="out">
                                      <p:cBhvr additive="repl">
                                        <p:cTn id="2310" dur="500"/>
                                        <p:tgtEl>
                                          <p:spTgt spid="651"/>
                                        </p:tgtEl>
                                      </p:cBhvr>
                                    </p:animEffect>
                                    <p:set>
                                      <p:cBhvr>
                                        <p:cTn id="2311" dur="1" fill="hold">
                                          <p:stCondLst>
                                            <p:cond delay="499"/>
                                          </p:stCondLst>
                                        </p:cTn>
                                        <p:tgtEl>
                                          <p:spTgt spid="651"/>
                                        </p:tgtEl>
                                        <p:attrNameLst>
                                          <p:attrName>style.visibility</p:attrName>
                                        </p:attrNameLst>
                                      </p:cBhvr>
                                      <p:to>
                                        <p:strVal val="hidden"/>
                                      </p:to>
                                    </p:set>
                                  </p:childTnLst>
                                </p:cTn>
                              </p:par>
                              <p:par>
                                <p:cTn id="2312" nodeType="withEffect" fill="hold" presetClass="exit" presetID="10">
                                  <p:stCondLst>
                                    <p:cond delay="0"/>
                                  </p:stCondLst>
                                  <p:childTnLst>
                                    <p:animEffect filter="fade" transition="out">
                                      <p:cBhvr additive="repl">
                                        <p:cTn id="2313" dur="500"/>
                                        <p:tgtEl>
                                          <p:spTgt spid="652"/>
                                        </p:tgtEl>
                                      </p:cBhvr>
                                    </p:animEffect>
                                    <p:set>
                                      <p:cBhvr>
                                        <p:cTn id="2314" dur="1" fill="hold">
                                          <p:stCondLst>
                                            <p:cond delay="499"/>
                                          </p:stCondLst>
                                        </p:cTn>
                                        <p:tgtEl>
                                          <p:spTgt spid="652"/>
                                        </p:tgtEl>
                                        <p:attrNameLst>
                                          <p:attrName>style.visibility</p:attrName>
                                        </p:attrNameLst>
                                      </p:cBhvr>
                                      <p:to>
                                        <p:strVal val="hidden"/>
                                      </p:to>
                                    </p:set>
                                  </p:childTnLst>
                                </p:cTn>
                              </p:par>
                              <p:par>
                                <p:cTn id="2315" nodeType="withEffect" fill="hold" presetClass="exit" presetID="10">
                                  <p:stCondLst>
                                    <p:cond delay="0"/>
                                  </p:stCondLst>
                                  <p:childTnLst>
                                    <p:animEffect filter="fade" transition="out">
                                      <p:cBhvr additive="repl">
                                        <p:cTn id="2316" dur="500"/>
                                        <p:tgtEl>
                                          <p:spTgt spid="653"/>
                                        </p:tgtEl>
                                      </p:cBhvr>
                                    </p:animEffect>
                                    <p:set>
                                      <p:cBhvr>
                                        <p:cTn id="2317" dur="1" fill="hold">
                                          <p:stCondLst>
                                            <p:cond delay="499"/>
                                          </p:stCondLst>
                                        </p:cTn>
                                        <p:tgtEl>
                                          <p:spTgt spid="653"/>
                                        </p:tgtEl>
                                        <p:attrNameLst>
                                          <p:attrName>style.visibility</p:attrName>
                                        </p:attrNameLst>
                                      </p:cBhvr>
                                      <p:to>
                                        <p:strVal val="hidden"/>
                                      </p:to>
                                    </p:set>
                                  </p:childTnLst>
                                </p:cTn>
                              </p:par>
                              <p:par>
                                <p:cTn id="2318" nodeType="withEffect" fill="hold" presetClass="exit" presetID="10">
                                  <p:stCondLst>
                                    <p:cond delay="0"/>
                                  </p:stCondLst>
                                  <p:childTnLst>
                                    <p:animEffect filter="fade" transition="out">
                                      <p:cBhvr additive="repl">
                                        <p:cTn id="2319" dur="500"/>
                                        <p:tgtEl>
                                          <p:spTgt spid="656"/>
                                        </p:tgtEl>
                                      </p:cBhvr>
                                    </p:animEffect>
                                    <p:set>
                                      <p:cBhvr>
                                        <p:cTn id="2320" dur="1" fill="hold">
                                          <p:stCondLst>
                                            <p:cond delay="499"/>
                                          </p:stCondLst>
                                        </p:cTn>
                                        <p:tgtEl>
                                          <p:spTgt spid="656"/>
                                        </p:tgtEl>
                                        <p:attrNameLst>
                                          <p:attrName>style.visibility</p:attrName>
                                        </p:attrNameLst>
                                      </p:cBhvr>
                                      <p:to>
                                        <p:strVal val="hidden"/>
                                      </p:to>
                                    </p:set>
                                  </p:childTnLst>
                                </p:cTn>
                              </p:par>
                              <p:par>
                                <p:cTn id="2321" nodeType="withEffect" fill="hold" presetClass="exit" presetID="10">
                                  <p:stCondLst>
                                    <p:cond delay="0"/>
                                  </p:stCondLst>
                                  <p:childTnLst>
                                    <p:animEffect filter="fade" transition="out">
                                      <p:cBhvr additive="repl">
                                        <p:cTn id="2322" dur="500"/>
                                        <p:tgtEl>
                                          <p:spTgt spid="657"/>
                                        </p:tgtEl>
                                      </p:cBhvr>
                                    </p:animEffect>
                                    <p:set>
                                      <p:cBhvr>
                                        <p:cTn id="2323" dur="1" fill="hold">
                                          <p:stCondLst>
                                            <p:cond delay="499"/>
                                          </p:stCondLst>
                                        </p:cTn>
                                        <p:tgtEl>
                                          <p:spTgt spid="657"/>
                                        </p:tgtEl>
                                        <p:attrNameLst>
                                          <p:attrName>style.visibility</p:attrName>
                                        </p:attrNameLst>
                                      </p:cBhvr>
                                      <p:to>
                                        <p:strVal val="hidden"/>
                                      </p:to>
                                    </p:set>
                                  </p:childTnLst>
                                </p:cTn>
                              </p:par>
                              <p:par>
                                <p:cTn id="2324" nodeType="withEffect" fill="hold" presetClass="exit" presetID="10">
                                  <p:stCondLst>
                                    <p:cond delay="0"/>
                                  </p:stCondLst>
                                  <p:childTnLst>
                                    <p:animEffect filter="fade" transition="out">
                                      <p:cBhvr additive="repl">
                                        <p:cTn id="2325" dur="500"/>
                                        <p:tgtEl>
                                          <p:spTgt spid="658"/>
                                        </p:tgtEl>
                                      </p:cBhvr>
                                    </p:animEffect>
                                    <p:set>
                                      <p:cBhvr>
                                        <p:cTn id="2326" dur="1" fill="hold">
                                          <p:stCondLst>
                                            <p:cond delay="499"/>
                                          </p:stCondLst>
                                        </p:cTn>
                                        <p:tgtEl>
                                          <p:spTgt spid="658"/>
                                        </p:tgtEl>
                                        <p:attrNameLst>
                                          <p:attrName>style.visibility</p:attrName>
                                        </p:attrNameLst>
                                      </p:cBhvr>
                                      <p:to>
                                        <p:strVal val="hidden"/>
                                      </p:to>
                                    </p:set>
                                  </p:childTnLst>
                                </p:cTn>
                              </p:par>
                              <p:par>
                                <p:cTn id="2327" nodeType="withEffect" fill="hold" presetClass="exit" presetID="10">
                                  <p:stCondLst>
                                    <p:cond delay="0"/>
                                  </p:stCondLst>
                                  <p:childTnLst>
                                    <p:animEffect filter="fade" transition="out">
                                      <p:cBhvr additive="repl">
                                        <p:cTn id="2328" dur="500"/>
                                        <p:tgtEl>
                                          <p:spTgt spid="670"/>
                                        </p:tgtEl>
                                      </p:cBhvr>
                                    </p:animEffect>
                                    <p:set>
                                      <p:cBhvr>
                                        <p:cTn id="2329" dur="1" fill="hold">
                                          <p:stCondLst>
                                            <p:cond delay="499"/>
                                          </p:stCondLst>
                                        </p:cTn>
                                        <p:tgtEl>
                                          <p:spTgt spid="670"/>
                                        </p:tgtEl>
                                        <p:attrNameLst>
                                          <p:attrName>style.visibility</p:attrName>
                                        </p:attrNameLst>
                                      </p:cBhvr>
                                      <p:to>
                                        <p:strVal val="hidden"/>
                                      </p:to>
                                    </p:set>
                                  </p:childTnLst>
                                </p:cTn>
                              </p:par>
                              <p:par>
                                <p:cTn id="2330" nodeType="withEffect" fill="hold" presetClass="exit" presetID="10">
                                  <p:stCondLst>
                                    <p:cond delay="0"/>
                                  </p:stCondLst>
                                  <p:childTnLst>
                                    <p:animEffect filter="fade" transition="out">
                                      <p:cBhvr additive="repl">
                                        <p:cTn id="2331" dur="500"/>
                                        <p:tgtEl>
                                          <p:spTgt spid="669"/>
                                        </p:tgtEl>
                                      </p:cBhvr>
                                    </p:animEffect>
                                    <p:set>
                                      <p:cBhvr>
                                        <p:cTn id="2332" dur="1" fill="hold">
                                          <p:stCondLst>
                                            <p:cond delay="499"/>
                                          </p:stCondLst>
                                        </p:cTn>
                                        <p:tgtEl>
                                          <p:spTgt spid="669"/>
                                        </p:tgtEl>
                                        <p:attrNameLst>
                                          <p:attrName>style.visibility</p:attrName>
                                        </p:attrNameLst>
                                      </p:cBhvr>
                                      <p:to>
                                        <p:strVal val="hidden"/>
                                      </p:to>
                                    </p:set>
                                  </p:childTnLst>
                                </p:cTn>
                              </p:par>
                              <p:par>
                                <p:cTn id="2333" nodeType="withEffect" fill="hold" presetClass="exit" presetID="10">
                                  <p:stCondLst>
                                    <p:cond delay="0"/>
                                  </p:stCondLst>
                                  <p:childTnLst>
                                    <p:animEffect filter="fade" transition="out">
                                      <p:cBhvr additive="repl">
                                        <p:cTn id="2334" dur="500"/>
                                        <p:tgtEl>
                                          <p:spTgt spid="683"/>
                                        </p:tgtEl>
                                      </p:cBhvr>
                                    </p:animEffect>
                                    <p:set>
                                      <p:cBhvr>
                                        <p:cTn id="2335" dur="1" fill="hold">
                                          <p:stCondLst>
                                            <p:cond delay="499"/>
                                          </p:stCondLst>
                                        </p:cTn>
                                        <p:tgtEl>
                                          <p:spTgt spid="683"/>
                                        </p:tgtEl>
                                        <p:attrNameLst>
                                          <p:attrName>style.visibility</p:attrName>
                                        </p:attrNameLst>
                                      </p:cBhvr>
                                      <p:to>
                                        <p:strVal val="hidden"/>
                                      </p:to>
                                    </p:set>
                                  </p:childTnLst>
                                </p:cTn>
                              </p:par>
                              <p:par>
                                <p:cTn id="2336" nodeType="withEffect" fill="hold" presetClass="exit" presetID="10">
                                  <p:stCondLst>
                                    <p:cond delay="0"/>
                                  </p:stCondLst>
                                  <p:childTnLst>
                                    <p:animEffect filter="fade" transition="out">
                                      <p:cBhvr additive="repl">
                                        <p:cTn id="2337" dur="500"/>
                                        <p:tgtEl>
                                          <p:spTgt spid="682"/>
                                        </p:tgtEl>
                                      </p:cBhvr>
                                    </p:animEffect>
                                    <p:set>
                                      <p:cBhvr>
                                        <p:cTn id="2338" dur="1" fill="hold">
                                          <p:stCondLst>
                                            <p:cond delay="499"/>
                                          </p:stCondLst>
                                        </p:cTn>
                                        <p:tgtEl>
                                          <p:spTgt spid="682"/>
                                        </p:tgtEl>
                                        <p:attrNameLst>
                                          <p:attrName>style.visibility</p:attrName>
                                        </p:attrNameLst>
                                      </p:cBhvr>
                                      <p:to>
                                        <p:strVal val="hidden"/>
                                      </p:to>
                                    </p:set>
                                  </p:childTnLst>
                                </p:cTn>
                              </p:par>
                            </p:childTnLst>
                          </p:cTn>
                        </p:par>
                      </p:childTnLst>
                    </p:cTn>
                  </p:par>
                  <p:par>
                    <p:cTn id="2339" fill="hold">
                      <p:stCondLst>
                        <p:cond delay="indefinite"/>
                      </p:stCondLst>
                      <p:childTnLst>
                        <p:par>
                          <p:cTn id="2340" fill="hold">
                            <p:stCondLst>
                              <p:cond delay="0"/>
                            </p:stCondLst>
                            <p:childTnLst>
                              <p:par>
                                <p:cTn id="2341" nodeType="clickEffect" fill="hold" presetClass="exit" presetID="10">
                                  <p:stCondLst>
                                    <p:cond delay="0"/>
                                  </p:stCondLst>
                                  <p:childTnLst>
                                    <p:animEffect filter="fade" transition="out">
                                      <p:cBhvr additive="repl">
                                        <p:cTn id="2342" dur="500"/>
                                        <p:tgtEl>
                                          <p:spTgt spid="641"/>
                                        </p:tgtEl>
                                      </p:cBhvr>
                                    </p:animEffect>
                                    <p:set>
                                      <p:cBhvr>
                                        <p:cTn id="2343" dur="1" fill="hold">
                                          <p:stCondLst>
                                            <p:cond delay="499"/>
                                          </p:stCondLst>
                                        </p:cTn>
                                        <p:tgtEl>
                                          <p:spTgt spid="641"/>
                                        </p:tgtEl>
                                        <p:attrNameLst>
                                          <p:attrName>style.visibility</p:attrName>
                                        </p:attrNameLst>
                                      </p:cBhvr>
                                      <p:to>
                                        <p:strVal val="hidden"/>
                                      </p:to>
                                    </p:set>
                                  </p:childTnLst>
                                </p:cTn>
                              </p:par>
                              <p:par>
                                <p:cTn id="2344" nodeType="withEffect" fill="hold" presetClass="exit" presetID="10">
                                  <p:stCondLst>
                                    <p:cond delay="0"/>
                                  </p:stCondLst>
                                  <p:childTnLst>
                                    <p:animEffect filter="fade" transition="out">
                                      <p:cBhvr additive="repl">
                                        <p:cTn id="2345" dur="500"/>
                                        <p:tgtEl>
                                          <p:spTgt spid="642"/>
                                        </p:tgtEl>
                                      </p:cBhvr>
                                    </p:animEffect>
                                    <p:set>
                                      <p:cBhvr>
                                        <p:cTn id="2346" dur="1" fill="hold">
                                          <p:stCondLst>
                                            <p:cond delay="499"/>
                                          </p:stCondLst>
                                        </p:cTn>
                                        <p:tgtEl>
                                          <p:spTgt spid="642"/>
                                        </p:tgtEl>
                                        <p:attrNameLst>
                                          <p:attrName>style.visibility</p:attrName>
                                        </p:attrNameLst>
                                      </p:cBhvr>
                                      <p:to>
                                        <p:strVal val="hidden"/>
                                      </p:to>
                                    </p:set>
                                  </p:childTnLst>
                                </p:cTn>
                              </p:par>
                              <p:par>
                                <p:cTn id="2347" nodeType="withEffect" fill="hold" presetClass="exit" presetID="10">
                                  <p:stCondLst>
                                    <p:cond delay="0"/>
                                  </p:stCondLst>
                                  <p:childTnLst>
                                    <p:animEffect filter="fade" transition="out">
                                      <p:cBhvr additive="repl">
                                        <p:cTn id="2348" dur="500"/>
                                        <p:tgtEl>
                                          <p:spTgt spid="643"/>
                                        </p:tgtEl>
                                      </p:cBhvr>
                                    </p:animEffect>
                                    <p:set>
                                      <p:cBhvr>
                                        <p:cTn id="2349" dur="1" fill="hold">
                                          <p:stCondLst>
                                            <p:cond delay="499"/>
                                          </p:stCondLst>
                                        </p:cTn>
                                        <p:tgtEl>
                                          <p:spTgt spid="643"/>
                                        </p:tgtEl>
                                        <p:attrNameLst>
                                          <p:attrName>style.visibility</p:attrName>
                                        </p:attrNameLst>
                                      </p:cBhvr>
                                      <p:to>
                                        <p:strVal val="hidden"/>
                                      </p:to>
                                    </p:set>
                                  </p:childTnLst>
                                </p:cTn>
                              </p:par>
                              <p:par>
                                <p:cTn id="2350" nodeType="withEffect" fill="hold" presetClass="exit" presetID="10">
                                  <p:stCondLst>
                                    <p:cond delay="0"/>
                                  </p:stCondLst>
                                  <p:childTnLst>
                                    <p:animEffect filter="fade" transition="out">
                                      <p:cBhvr additive="repl">
                                        <p:cTn id="2351" dur="500"/>
                                        <p:tgtEl>
                                          <p:spTgt spid="644"/>
                                        </p:tgtEl>
                                      </p:cBhvr>
                                    </p:animEffect>
                                    <p:set>
                                      <p:cBhvr>
                                        <p:cTn id="2352" dur="1" fill="hold">
                                          <p:stCondLst>
                                            <p:cond delay="499"/>
                                          </p:stCondLst>
                                        </p:cTn>
                                        <p:tgtEl>
                                          <p:spTgt spid="644"/>
                                        </p:tgtEl>
                                        <p:attrNameLst>
                                          <p:attrName>style.visibility</p:attrName>
                                        </p:attrNameLst>
                                      </p:cBhvr>
                                      <p:to>
                                        <p:strVal val="hidden"/>
                                      </p:to>
                                    </p:set>
                                  </p:childTnLst>
                                </p:cTn>
                              </p:par>
                              <p:par>
                                <p:cTn id="2353" nodeType="withEffect" fill="hold" presetClass="exit" presetID="10">
                                  <p:stCondLst>
                                    <p:cond delay="0"/>
                                  </p:stCondLst>
                                  <p:childTnLst>
                                    <p:animEffect filter="fade" transition="out">
                                      <p:cBhvr additive="repl">
                                        <p:cTn id="2354" dur="500"/>
                                        <p:tgtEl>
                                          <p:spTgt spid="645"/>
                                        </p:tgtEl>
                                      </p:cBhvr>
                                    </p:animEffect>
                                    <p:set>
                                      <p:cBhvr>
                                        <p:cTn id="2355" dur="1" fill="hold">
                                          <p:stCondLst>
                                            <p:cond delay="499"/>
                                          </p:stCondLst>
                                        </p:cTn>
                                        <p:tgtEl>
                                          <p:spTgt spid="645"/>
                                        </p:tgtEl>
                                        <p:attrNameLst>
                                          <p:attrName>style.visibility</p:attrName>
                                        </p:attrNameLst>
                                      </p:cBhvr>
                                      <p:to>
                                        <p:strVal val="hidden"/>
                                      </p:to>
                                    </p:set>
                                  </p:childTnLst>
                                </p:cTn>
                              </p:par>
                              <p:par>
                                <p:cTn id="2356" nodeType="withEffect" fill="hold" presetClass="exit" presetID="10">
                                  <p:stCondLst>
                                    <p:cond delay="0"/>
                                  </p:stCondLst>
                                  <p:childTnLst>
                                    <p:animEffect filter="fade" transition="out">
                                      <p:cBhvr additive="repl">
                                        <p:cTn id="2357" dur="500"/>
                                        <p:tgtEl>
                                          <p:spTgt spid="648"/>
                                        </p:tgtEl>
                                      </p:cBhvr>
                                    </p:animEffect>
                                    <p:set>
                                      <p:cBhvr>
                                        <p:cTn id="2358" dur="1" fill="hold">
                                          <p:stCondLst>
                                            <p:cond delay="499"/>
                                          </p:stCondLst>
                                        </p:cTn>
                                        <p:tgtEl>
                                          <p:spTgt spid="648"/>
                                        </p:tgtEl>
                                        <p:attrNameLst>
                                          <p:attrName>style.visibility</p:attrName>
                                        </p:attrNameLst>
                                      </p:cBhvr>
                                      <p:to>
                                        <p:strVal val="hidden"/>
                                      </p:to>
                                    </p:set>
                                  </p:childTnLst>
                                </p:cTn>
                              </p:par>
                              <p:par>
                                <p:cTn id="2359" nodeType="withEffect" fill="hold" presetClass="exit" presetID="10">
                                  <p:stCondLst>
                                    <p:cond delay="0"/>
                                  </p:stCondLst>
                                  <p:childTnLst>
                                    <p:animEffect filter="fade" transition="out">
                                      <p:cBhvr additive="repl">
                                        <p:cTn id="2360" dur="500"/>
                                        <p:tgtEl>
                                          <p:spTgt spid="646"/>
                                        </p:tgtEl>
                                      </p:cBhvr>
                                    </p:animEffect>
                                    <p:set>
                                      <p:cBhvr>
                                        <p:cTn id="2361" dur="1" fill="hold">
                                          <p:stCondLst>
                                            <p:cond delay="499"/>
                                          </p:stCondLst>
                                        </p:cTn>
                                        <p:tgtEl>
                                          <p:spTgt spid="646"/>
                                        </p:tgtEl>
                                        <p:attrNameLst>
                                          <p:attrName>style.visibility</p:attrName>
                                        </p:attrNameLst>
                                      </p:cBhvr>
                                      <p:to>
                                        <p:strVal val="hidden"/>
                                      </p:to>
                                    </p:set>
                                  </p:childTnLst>
                                </p:cTn>
                              </p:par>
                              <p:par>
                                <p:cTn id="2362" nodeType="withEffect" fill="hold" presetClass="exit" presetID="10">
                                  <p:stCondLst>
                                    <p:cond delay="0"/>
                                  </p:stCondLst>
                                  <p:childTnLst>
                                    <p:animEffect filter="fade" transition="out">
                                      <p:cBhvr additive="repl">
                                        <p:cTn id="2363" dur="500"/>
                                        <p:tgtEl>
                                          <p:spTgt spid="647"/>
                                        </p:tgtEl>
                                      </p:cBhvr>
                                    </p:animEffect>
                                    <p:set>
                                      <p:cBhvr>
                                        <p:cTn id="2364" dur="1" fill="hold">
                                          <p:stCondLst>
                                            <p:cond delay="499"/>
                                          </p:stCondLst>
                                        </p:cTn>
                                        <p:tgtEl>
                                          <p:spTgt spid="647"/>
                                        </p:tgtEl>
                                        <p:attrNameLst>
                                          <p:attrName>style.visibility</p:attrName>
                                        </p:attrNameLst>
                                      </p:cBhvr>
                                      <p:to>
                                        <p:strVal val="hidden"/>
                                      </p:to>
                                    </p:set>
                                  </p:childTnLst>
                                </p:cTn>
                              </p:par>
                              <p:par>
                                <p:cTn id="2365" nodeType="withEffect" fill="hold" presetClass="exit" presetID="10">
                                  <p:stCondLst>
                                    <p:cond delay="0"/>
                                  </p:stCondLst>
                                  <p:childTnLst>
                                    <p:animEffect filter="fade" transition="out">
                                      <p:cBhvr additive="repl">
                                        <p:cTn id="2366" dur="500"/>
                                        <p:tgtEl>
                                          <p:spTgt spid="676"/>
                                        </p:tgtEl>
                                      </p:cBhvr>
                                    </p:animEffect>
                                    <p:set>
                                      <p:cBhvr>
                                        <p:cTn id="2367" dur="1" fill="hold">
                                          <p:stCondLst>
                                            <p:cond delay="499"/>
                                          </p:stCondLst>
                                        </p:cTn>
                                        <p:tgtEl>
                                          <p:spTgt spid="676"/>
                                        </p:tgtEl>
                                        <p:attrNameLst>
                                          <p:attrName>style.visibility</p:attrName>
                                        </p:attrNameLst>
                                      </p:cBhvr>
                                      <p:to>
                                        <p:strVal val="hidden"/>
                                      </p:to>
                                    </p:set>
                                  </p:childTnLst>
                                </p:cTn>
                              </p:par>
                              <p:par>
                                <p:cTn id="2368" nodeType="withEffect" fill="hold" presetClass="exit" presetID="10">
                                  <p:stCondLst>
                                    <p:cond delay="0"/>
                                  </p:stCondLst>
                                  <p:childTnLst>
                                    <p:animEffect filter="fade" transition="out">
                                      <p:cBhvr additive="repl">
                                        <p:cTn id="2369" dur="500"/>
                                        <p:tgtEl>
                                          <p:spTgt spid="675"/>
                                        </p:tgtEl>
                                      </p:cBhvr>
                                    </p:animEffect>
                                    <p:set>
                                      <p:cBhvr>
                                        <p:cTn id="2370" dur="1" fill="hold">
                                          <p:stCondLst>
                                            <p:cond delay="499"/>
                                          </p:stCondLst>
                                        </p:cTn>
                                        <p:tgtEl>
                                          <p:spTgt spid="675"/>
                                        </p:tgtEl>
                                        <p:attrNameLst>
                                          <p:attrName>style.visibility</p:attrName>
                                        </p:attrNameLst>
                                      </p:cBhvr>
                                      <p:to>
                                        <p:strVal val="hidden"/>
                                      </p:to>
                                    </p:set>
                                  </p:childTnLst>
                                </p:cTn>
                              </p:par>
                              <p:par>
                                <p:cTn id="2371" nodeType="withEffect" fill="hold" presetClass="exit" presetID="10">
                                  <p:stCondLst>
                                    <p:cond delay="0"/>
                                  </p:stCondLst>
                                  <p:childTnLst>
                                    <p:animEffect filter="fade" transition="out">
                                      <p:cBhvr additive="repl">
                                        <p:cTn id="2372" dur="500"/>
                                        <p:tgtEl>
                                          <p:spTgt spid="605"/>
                                        </p:tgtEl>
                                      </p:cBhvr>
                                    </p:animEffect>
                                    <p:set>
                                      <p:cBhvr>
                                        <p:cTn id="2373" dur="1" fill="hold">
                                          <p:stCondLst>
                                            <p:cond delay="499"/>
                                          </p:stCondLst>
                                        </p:cTn>
                                        <p:tgtEl>
                                          <p:spTgt spid="605"/>
                                        </p:tgtEl>
                                        <p:attrNameLst>
                                          <p:attrName>style.visibility</p:attrName>
                                        </p:attrNameLst>
                                      </p:cBhvr>
                                      <p:to>
                                        <p:strVal val="hidden"/>
                                      </p:to>
                                    </p:set>
                                  </p:childTnLst>
                                </p:cTn>
                              </p:par>
                              <p:par>
                                <p:cTn id="2374" nodeType="withEffect" fill="hold" presetClass="exit" presetID="10">
                                  <p:stCondLst>
                                    <p:cond delay="0"/>
                                  </p:stCondLst>
                                  <p:childTnLst>
                                    <p:animEffect filter="fade" transition="out">
                                      <p:cBhvr additive="repl">
                                        <p:cTn id="2375" dur="500"/>
                                        <p:tgtEl>
                                          <p:spTgt spid="606"/>
                                        </p:tgtEl>
                                      </p:cBhvr>
                                    </p:animEffect>
                                    <p:set>
                                      <p:cBhvr>
                                        <p:cTn id="2376" dur="1" fill="hold">
                                          <p:stCondLst>
                                            <p:cond delay="499"/>
                                          </p:stCondLst>
                                        </p:cTn>
                                        <p:tgtEl>
                                          <p:spTgt spid="606"/>
                                        </p:tgtEl>
                                        <p:attrNameLst>
                                          <p:attrName>style.visibility</p:attrName>
                                        </p:attrNameLst>
                                      </p:cBhvr>
                                      <p:to>
                                        <p:strVal val="hidden"/>
                                      </p:to>
                                    </p:set>
                                  </p:childTnLst>
                                </p:cTn>
                              </p:par>
                              <p:par>
                                <p:cTn id="2377" nodeType="withEffect" fill="hold" presetClass="exit" presetID="10">
                                  <p:stCondLst>
                                    <p:cond delay="0"/>
                                  </p:stCondLst>
                                  <p:childTnLst>
                                    <p:animEffect filter="fade" transition="out">
                                      <p:cBhvr additive="repl">
                                        <p:cTn id="2378" dur="500"/>
                                        <p:tgtEl>
                                          <p:spTgt spid="607"/>
                                        </p:tgtEl>
                                      </p:cBhvr>
                                    </p:animEffect>
                                    <p:set>
                                      <p:cBhvr>
                                        <p:cTn id="2379" dur="1" fill="hold">
                                          <p:stCondLst>
                                            <p:cond delay="499"/>
                                          </p:stCondLst>
                                        </p:cTn>
                                        <p:tgtEl>
                                          <p:spTgt spid="607"/>
                                        </p:tgtEl>
                                        <p:attrNameLst>
                                          <p:attrName>style.visibility</p:attrName>
                                        </p:attrNameLst>
                                      </p:cBhvr>
                                      <p:to>
                                        <p:strVal val="hidden"/>
                                      </p:to>
                                    </p:set>
                                  </p:childTnLst>
                                </p:cTn>
                              </p:par>
                              <p:par>
                                <p:cTn id="2380" nodeType="withEffect" fill="hold" presetClass="exit" presetID="10">
                                  <p:stCondLst>
                                    <p:cond delay="0"/>
                                  </p:stCondLst>
                                  <p:childTnLst>
                                    <p:animEffect filter="fade" transition="out">
                                      <p:cBhvr additive="repl">
                                        <p:cTn id="2381" dur="500"/>
                                        <p:tgtEl>
                                          <p:spTgt spid="608"/>
                                        </p:tgtEl>
                                      </p:cBhvr>
                                    </p:animEffect>
                                    <p:set>
                                      <p:cBhvr>
                                        <p:cTn id="2382" dur="1" fill="hold">
                                          <p:stCondLst>
                                            <p:cond delay="499"/>
                                          </p:stCondLst>
                                        </p:cTn>
                                        <p:tgtEl>
                                          <p:spTgt spid="608"/>
                                        </p:tgtEl>
                                        <p:attrNameLst>
                                          <p:attrName>style.visibility</p:attrName>
                                        </p:attrNameLst>
                                      </p:cBhvr>
                                      <p:to>
                                        <p:strVal val="hidden"/>
                                      </p:to>
                                    </p:set>
                                  </p:childTnLst>
                                </p:cTn>
                              </p:par>
                              <p:par>
                                <p:cTn id="2383" nodeType="withEffect" fill="hold" presetClass="exit" presetID="10">
                                  <p:stCondLst>
                                    <p:cond delay="0"/>
                                  </p:stCondLst>
                                  <p:childTnLst>
                                    <p:animEffect filter="fade" transition="out">
                                      <p:cBhvr additive="repl">
                                        <p:cTn id="2384" dur="500"/>
                                        <p:tgtEl>
                                          <p:spTgt spid="609"/>
                                        </p:tgtEl>
                                      </p:cBhvr>
                                    </p:animEffect>
                                    <p:set>
                                      <p:cBhvr>
                                        <p:cTn id="2385" dur="1" fill="hold">
                                          <p:stCondLst>
                                            <p:cond delay="499"/>
                                          </p:stCondLst>
                                        </p:cTn>
                                        <p:tgtEl>
                                          <p:spTgt spid="609"/>
                                        </p:tgtEl>
                                        <p:attrNameLst>
                                          <p:attrName>style.visibility</p:attrName>
                                        </p:attrNameLst>
                                      </p:cBhvr>
                                      <p:to>
                                        <p:strVal val="hidden"/>
                                      </p:to>
                                    </p:set>
                                  </p:childTnLst>
                                </p:cTn>
                              </p:par>
                              <p:par>
                                <p:cTn id="2386" nodeType="withEffect" fill="hold" presetClass="exit" presetID="10">
                                  <p:stCondLst>
                                    <p:cond delay="0"/>
                                  </p:stCondLst>
                                  <p:childTnLst>
                                    <p:animEffect filter="fade" transition="out">
                                      <p:cBhvr additive="repl">
                                        <p:cTn id="2387" dur="500"/>
                                        <p:tgtEl>
                                          <p:spTgt spid="610"/>
                                        </p:tgtEl>
                                      </p:cBhvr>
                                    </p:animEffect>
                                    <p:set>
                                      <p:cBhvr>
                                        <p:cTn id="2388" dur="1" fill="hold">
                                          <p:stCondLst>
                                            <p:cond delay="499"/>
                                          </p:stCondLst>
                                        </p:cTn>
                                        <p:tgtEl>
                                          <p:spTgt spid="610"/>
                                        </p:tgtEl>
                                        <p:attrNameLst>
                                          <p:attrName>style.visibility</p:attrName>
                                        </p:attrNameLst>
                                      </p:cBhvr>
                                      <p:to>
                                        <p:strVal val="hidden"/>
                                      </p:to>
                                    </p:set>
                                  </p:childTnLst>
                                </p:cTn>
                              </p:par>
                              <p:par>
                                <p:cTn id="2389" nodeType="withEffect" fill="hold" presetClass="exit" presetID="10">
                                  <p:stCondLst>
                                    <p:cond delay="0"/>
                                  </p:stCondLst>
                                  <p:childTnLst>
                                    <p:animEffect filter="fade" transition="out">
                                      <p:cBhvr additive="repl">
                                        <p:cTn id="2390" dur="500"/>
                                        <p:tgtEl>
                                          <p:spTgt spid="611"/>
                                        </p:tgtEl>
                                      </p:cBhvr>
                                    </p:animEffect>
                                    <p:set>
                                      <p:cBhvr>
                                        <p:cTn id="2391" dur="1" fill="hold">
                                          <p:stCondLst>
                                            <p:cond delay="499"/>
                                          </p:stCondLst>
                                        </p:cTn>
                                        <p:tgtEl>
                                          <p:spTgt spid="611"/>
                                        </p:tgtEl>
                                        <p:attrNameLst>
                                          <p:attrName>style.visibility</p:attrName>
                                        </p:attrNameLst>
                                      </p:cBhvr>
                                      <p:to>
                                        <p:strVal val="hidden"/>
                                      </p:to>
                                    </p:set>
                                  </p:childTnLst>
                                </p:cTn>
                              </p:par>
                              <p:par>
                                <p:cTn id="2392" nodeType="withEffect" fill="hold" presetClass="exit" presetID="10">
                                  <p:stCondLst>
                                    <p:cond delay="0"/>
                                  </p:stCondLst>
                                  <p:childTnLst>
                                    <p:animEffect filter="fade" transition="out">
                                      <p:cBhvr additive="repl">
                                        <p:cTn id="2393" dur="500"/>
                                        <p:tgtEl>
                                          <p:spTgt spid="612"/>
                                        </p:tgtEl>
                                      </p:cBhvr>
                                    </p:animEffect>
                                    <p:set>
                                      <p:cBhvr>
                                        <p:cTn id="2394" dur="1" fill="hold">
                                          <p:stCondLst>
                                            <p:cond delay="499"/>
                                          </p:stCondLst>
                                        </p:cTn>
                                        <p:tgtEl>
                                          <p:spTgt spid="612"/>
                                        </p:tgtEl>
                                        <p:attrNameLst>
                                          <p:attrName>style.visibility</p:attrName>
                                        </p:attrNameLst>
                                      </p:cBhvr>
                                      <p:to>
                                        <p:strVal val="hidden"/>
                                      </p:to>
                                    </p:set>
                                  </p:childTnLst>
                                </p:cTn>
                              </p:par>
                              <p:par>
                                <p:cTn id="2395" nodeType="withEffect" fill="hold" presetClass="exit" presetID="10">
                                  <p:stCondLst>
                                    <p:cond delay="0"/>
                                  </p:stCondLst>
                                  <p:childTnLst>
                                    <p:animEffect filter="fade" transition="out">
                                      <p:cBhvr additive="repl">
                                        <p:cTn id="2396" dur="500"/>
                                        <p:tgtEl>
                                          <p:spTgt spid="613"/>
                                        </p:tgtEl>
                                      </p:cBhvr>
                                    </p:animEffect>
                                    <p:set>
                                      <p:cBhvr>
                                        <p:cTn id="2397" dur="1" fill="hold">
                                          <p:stCondLst>
                                            <p:cond delay="499"/>
                                          </p:stCondLst>
                                        </p:cTn>
                                        <p:tgtEl>
                                          <p:spTgt spid="613"/>
                                        </p:tgtEl>
                                        <p:attrNameLst>
                                          <p:attrName>style.visibility</p:attrName>
                                        </p:attrNameLst>
                                      </p:cBhvr>
                                      <p:to>
                                        <p:strVal val="hidden"/>
                                      </p:to>
                                    </p:set>
                                  </p:childTnLst>
                                </p:cTn>
                              </p:par>
                              <p:par>
                                <p:cTn id="2398" nodeType="withEffect" fill="hold" presetClass="exit" presetID="10">
                                  <p:stCondLst>
                                    <p:cond delay="0"/>
                                  </p:stCondLst>
                                  <p:childTnLst>
                                    <p:animEffect filter="fade" transition="out">
                                      <p:cBhvr additive="repl">
                                        <p:cTn id="2399" dur="500"/>
                                        <p:tgtEl>
                                          <p:spTgt spid="614"/>
                                        </p:tgtEl>
                                      </p:cBhvr>
                                    </p:animEffect>
                                    <p:set>
                                      <p:cBhvr>
                                        <p:cTn id="2400" dur="1" fill="hold">
                                          <p:stCondLst>
                                            <p:cond delay="499"/>
                                          </p:stCondLst>
                                        </p:cTn>
                                        <p:tgtEl>
                                          <p:spTgt spid="614"/>
                                        </p:tgtEl>
                                        <p:attrNameLst>
                                          <p:attrName>style.visibility</p:attrName>
                                        </p:attrNameLst>
                                      </p:cBhvr>
                                      <p:to>
                                        <p:strVal val="hidden"/>
                                      </p:to>
                                    </p:set>
                                  </p:childTnLst>
                                </p:cTn>
                              </p:par>
                              <p:par>
                                <p:cTn id="2401" nodeType="withEffect" fill="hold" presetClass="exit" presetID="10">
                                  <p:stCondLst>
                                    <p:cond delay="0"/>
                                  </p:stCondLst>
                                  <p:childTnLst>
                                    <p:animEffect filter="fade" transition="out">
                                      <p:cBhvr additive="repl">
                                        <p:cTn id="2402" dur="500"/>
                                        <p:tgtEl>
                                          <p:spTgt spid="615"/>
                                        </p:tgtEl>
                                      </p:cBhvr>
                                    </p:animEffect>
                                    <p:set>
                                      <p:cBhvr>
                                        <p:cTn id="2403" dur="1" fill="hold">
                                          <p:stCondLst>
                                            <p:cond delay="499"/>
                                          </p:stCondLst>
                                        </p:cTn>
                                        <p:tgtEl>
                                          <p:spTgt spid="615"/>
                                        </p:tgtEl>
                                        <p:attrNameLst>
                                          <p:attrName>style.visibility</p:attrName>
                                        </p:attrNameLst>
                                      </p:cBhvr>
                                      <p:to>
                                        <p:strVal val="hidden"/>
                                      </p:to>
                                    </p:set>
                                  </p:childTnLst>
                                </p:cTn>
                              </p:par>
                              <p:par>
                                <p:cTn id="2404" nodeType="withEffect" fill="hold" presetClass="exit" presetID="10">
                                  <p:stCondLst>
                                    <p:cond delay="0"/>
                                  </p:stCondLst>
                                  <p:childTnLst>
                                    <p:animEffect filter="fade" transition="out">
                                      <p:cBhvr additive="repl">
                                        <p:cTn id="2405" dur="500"/>
                                        <p:tgtEl>
                                          <p:spTgt spid="616"/>
                                        </p:tgtEl>
                                      </p:cBhvr>
                                    </p:animEffect>
                                    <p:set>
                                      <p:cBhvr>
                                        <p:cTn id="2406" dur="1" fill="hold">
                                          <p:stCondLst>
                                            <p:cond delay="499"/>
                                          </p:stCondLst>
                                        </p:cTn>
                                        <p:tgtEl>
                                          <p:spTgt spid="616"/>
                                        </p:tgtEl>
                                        <p:attrNameLst>
                                          <p:attrName>style.visibility</p:attrName>
                                        </p:attrNameLst>
                                      </p:cBhvr>
                                      <p:to>
                                        <p:strVal val="hidden"/>
                                      </p:to>
                                    </p:set>
                                  </p:childTnLst>
                                </p:cTn>
                              </p:par>
                              <p:par>
                                <p:cTn id="2407" nodeType="withEffect" fill="hold" presetClass="exit" presetID="10">
                                  <p:stCondLst>
                                    <p:cond delay="0"/>
                                  </p:stCondLst>
                                  <p:childTnLst>
                                    <p:animEffect filter="fade" transition="out">
                                      <p:cBhvr additive="repl">
                                        <p:cTn id="2408" dur="500"/>
                                        <p:tgtEl>
                                          <p:spTgt spid="617"/>
                                        </p:tgtEl>
                                      </p:cBhvr>
                                    </p:animEffect>
                                    <p:set>
                                      <p:cBhvr>
                                        <p:cTn id="2409" dur="1" fill="hold">
                                          <p:stCondLst>
                                            <p:cond delay="499"/>
                                          </p:stCondLst>
                                        </p:cTn>
                                        <p:tgtEl>
                                          <p:spTgt spid="617"/>
                                        </p:tgtEl>
                                        <p:attrNameLst>
                                          <p:attrName>style.visibility</p:attrName>
                                        </p:attrNameLst>
                                      </p:cBhvr>
                                      <p:to>
                                        <p:strVal val="hidden"/>
                                      </p:to>
                                    </p:set>
                                  </p:childTnLst>
                                </p:cTn>
                              </p:par>
                              <p:par>
                                <p:cTn id="2410" nodeType="withEffect" fill="hold" presetClass="exit" presetID="10">
                                  <p:stCondLst>
                                    <p:cond delay="0"/>
                                  </p:stCondLst>
                                  <p:childTnLst>
                                    <p:animEffect filter="fade" transition="out">
                                      <p:cBhvr additive="repl">
                                        <p:cTn id="2411" dur="500"/>
                                        <p:tgtEl>
                                          <p:spTgt spid="618"/>
                                        </p:tgtEl>
                                      </p:cBhvr>
                                    </p:animEffect>
                                    <p:set>
                                      <p:cBhvr>
                                        <p:cTn id="2412" dur="1" fill="hold">
                                          <p:stCondLst>
                                            <p:cond delay="499"/>
                                          </p:stCondLst>
                                        </p:cTn>
                                        <p:tgtEl>
                                          <p:spTgt spid="618"/>
                                        </p:tgtEl>
                                        <p:attrNameLst>
                                          <p:attrName>style.visibility</p:attrName>
                                        </p:attrNameLst>
                                      </p:cBhvr>
                                      <p:to>
                                        <p:strVal val="hidden"/>
                                      </p:to>
                                    </p:set>
                                  </p:childTnLst>
                                </p:cTn>
                              </p:par>
                              <p:par>
                                <p:cTn id="2413" nodeType="withEffect" fill="hold" presetClass="exit" presetID="10">
                                  <p:stCondLst>
                                    <p:cond delay="0"/>
                                  </p:stCondLst>
                                  <p:childTnLst>
                                    <p:animEffect filter="fade" transition="out">
                                      <p:cBhvr additive="repl">
                                        <p:cTn id="2414" dur="500"/>
                                        <p:tgtEl>
                                          <p:spTgt spid="619"/>
                                        </p:tgtEl>
                                      </p:cBhvr>
                                    </p:animEffect>
                                    <p:set>
                                      <p:cBhvr>
                                        <p:cTn id="2415" dur="1" fill="hold">
                                          <p:stCondLst>
                                            <p:cond delay="499"/>
                                          </p:stCondLst>
                                        </p:cTn>
                                        <p:tgtEl>
                                          <p:spTgt spid="619"/>
                                        </p:tgtEl>
                                        <p:attrNameLst>
                                          <p:attrName>style.visibility</p:attrName>
                                        </p:attrNameLst>
                                      </p:cBhvr>
                                      <p:to>
                                        <p:strVal val="hidden"/>
                                      </p:to>
                                    </p:set>
                                  </p:childTnLst>
                                </p:cTn>
                              </p:par>
                              <p:par>
                                <p:cTn id="2416" nodeType="withEffect" fill="hold" presetClass="exit" presetID="10">
                                  <p:stCondLst>
                                    <p:cond delay="0"/>
                                  </p:stCondLst>
                                  <p:childTnLst>
                                    <p:animEffect filter="fade" transition="out">
                                      <p:cBhvr additive="repl">
                                        <p:cTn id="2417" dur="500"/>
                                        <p:tgtEl>
                                          <p:spTgt spid="620"/>
                                        </p:tgtEl>
                                      </p:cBhvr>
                                    </p:animEffect>
                                    <p:set>
                                      <p:cBhvr>
                                        <p:cTn id="2418" dur="1" fill="hold">
                                          <p:stCondLst>
                                            <p:cond delay="499"/>
                                          </p:stCondLst>
                                        </p:cTn>
                                        <p:tgtEl>
                                          <p:spTgt spid="620"/>
                                        </p:tgtEl>
                                        <p:attrNameLst>
                                          <p:attrName>style.visibility</p:attrName>
                                        </p:attrNameLst>
                                      </p:cBhvr>
                                      <p:to>
                                        <p:strVal val="hidden"/>
                                      </p:to>
                                    </p:set>
                                  </p:childTnLst>
                                </p:cTn>
                              </p:par>
                              <p:par>
                                <p:cTn id="2419" nodeType="withEffect" fill="hold" presetClass="exit" presetID="10">
                                  <p:stCondLst>
                                    <p:cond delay="0"/>
                                  </p:stCondLst>
                                  <p:childTnLst>
                                    <p:animEffect filter="fade" transition="out">
                                      <p:cBhvr additive="repl">
                                        <p:cTn id="2420" dur="500"/>
                                        <p:tgtEl>
                                          <p:spTgt spid="630"/>
                                        </p:tgtEl>
                                      </p:cBhvr>
                                    </p:animEffect>
                                    <p:set>
                                      <p:cBhvr>
                                        <p:cTn id="2421" dur="1" fill="hold">
                                          <p:stCondLst>
                                            <p:cond delay="499"/>
                                          </p:stCondLst>
                                        </p:cTn>
                                        <p:tgtEl>
                                          <p:spTgt spid="630"/>
                                        </p:tgtEl>
                                        <p:attrNameLst>
                                          <p:attrName>style.visibility</p:attrName>
                                        </p:attrNameLst>
                                      </p:cBhvr>
                                      <p:to>
                                        <p:strVal val="hidden"/>
                                      </p:to>
                                    </p:set>
                                  </p:childTnLst>
                                </p:cTn>
                              </p:par>
                              <p:par>
                                <p:cTn id="2422" nodeType="withEffect" fill="hold" presetClass="exit" presetID="10">
                                  <p:stCondLst>
                                    <p:cond delay="0"/>
                                  </p:stCondLst>
                                  <p:childTnLst>
                                    <p:animEffect filter="fade" transition="out">
                                      <p:cBhvr additive="repl">
                                        <p:cTn id="2423" dur="500"/>
                                        <p:tgtEl>
                                          <p:spTgt spid="631"/>
                                        </p:tgtEl>
                                      </p:cBhvr>
                                    </p:animEffect>
                                    <p:set>
                                      <p:cBhvr>
                                        <p:cTn id="2424" dur="1" fill="hold">
                                          <p:stCondLst>
                                            <p:cond delay="499"/>
                                          </p:stCondLst>
                                        </p:cTn>
                                        <p:tgtEl>
                                          <p:spTgt spid="631"/>
                                        </p:tgtEl>
                                        <p:attrNameLst>
                                          <p:attrName>style.visibility</p:attrName>
                                        </p:attrNameLst>
                                      </p:cBhvr>
                                      <p:to>
                                        <p:strVal val="hidden"/>
                                      </p:to>
                                    </p:set>
                                  </p:childTnLst>
                                </p:cTn>
                              </p:par>
                              <p:par>
                                <p:cTn id="2425" nodeType="withEffect" fill="hold" presetClass="exit" presetID="10">
                                  <p:stCondLst>
                                    <p:cond delay="0"/>
                                  </p:stCondLst>
                                  <p:childTnLst>
                                    <p:animEffect filter="fade" transition="out">
                                      <p:cBhvr additive="repl">
                                        <p:cTn id="2426" dur="500"/>
                                        <p:tgtEl>
                                          <p:spTgt spid="621"/>
                                        </p:tgtEl>
                                      </p:cBhvr>
                                    </p:animEffect>
                                    <p:set>
                                      <p:cBhvr>
                                        <p:cTn id="2427" dur="1" fill="hold">
                                          <p:stCondLst>
                                            <p:cond delay="499"/>
                                          </p:stCondLst>
                                        </p:cTn>
                                        <p:tgtEl>
                                          <p:spTgt spid="621"/>
                                        </p:tgtEl>
                                        <p:attrNameLst>
                                          <p:attrName>style.visibility</p:attrName>
                                        </p:attrNameLst>
                                      </p:cBhvr>
                                      <p:to>
                                        <p:strVal val="hidden"/>
                                      </p:to>
                                    </p:set>
                                  </p:childTnLst>
                                </p:cTn>
                              </p:par>
                              <p:par>
                                <p:cTn id="2428" nodeType="withEffect" fill="hold" presetClass="exit" presetID="10">
                                  <p:stCondLst>
                                    <p:cond delay="0"/>
                                  </p:stCondLst>
                                  <p:childTnLst>
                                    <p:animEffect filter="fade" transition="out">
                                      <p:cBhvr additive="repl">
                                        <p:cTn id="2429" dur="500"/>
                                        <p:tgtEl>
                                          <p:spTgt spid="622"/>
                                        </p:tgtEl>
                                      </p:cBhvr>
                                    </p:animEffect>
                                    <p:set>
                                      <p:cBhvr>
                                        <p:cTn id="2430" dur="1" fill="hold">
                                          <p:stCondLst>
                                            <p:cond delay="499"/>
                                          </p:stCondLst>
                                        </p:cTn>
                                        <p:tgtEl>
                                          <p:spTgt spid="622"/>
                                        </p:tgtEl>
                                        <p:attrNameLst>
                                          <p:attrName>style.visibility</p:attrName>
                                        </p:attrNameLst>
                                      </p:cBhvr>
                                      <p:to>
                                        <p:strVal val="hidden"/>
                                      </p:to>
                                    </p:set>
                                  </p:childTnLst>
                                </p:cTn>
                              </p:par>
                              <p:par>
                                <p:cTn id="2431" nodeType="withEffect" fill="hold" presetClass="exit" presetID="10">
                                  <p:stCondLst>
                                    <p:cond delay="0"/>
                                  </p:stCondLst>
                                  <p:childTnLst>
                                    <p:animEffect filter="fade" transition="out">
                                      <p:cBhvr additive="repl">
                                        <p:cTn id="2432" dur="500"/>
                                        <p:tgtEl>
                                          <p:spTgt spid="623"/>
                                        </p:tgtEl>
                                      </p:cBhvr>
                                    </p:animEffect>
                                    <p:set>
                                      <p:cBhvr>
                                        <p:cTn id="2433" dur="1" fill="hold">
                                          <p:stCondLst>
                                            <p:cond delay="499"/>
                                          </p:stCondLst>
                                        </p:cTn>
                                        <p:tgtEl>
                                          <p:spTgt spid="623"/>
                                        </p:tgtEl>
                                        <p:attrNameLst>
                                          <p:attrName>style.visibility</p:attrName>
                                        </p:attrNameLst>
                                      </p:cBhvr>
                                      <p:to>
                                        <p:strVal val="hidden"/>
                                      </p:to>
                                    </p:set>
                                  </p:childTnLst>
                                </p:cTn>
                              </p:par>
                              <p:par>
                                <p:cTn id="2434" nodeType="withEffect" fill="hold" presetClass="exit" presetID="10">
                                  <p:stCondLst>
                                    <p:cond delay="0"/>
                                  </p:stCondLst>
                                  <p:childTnLst>
                                    <p:animEffect filter="fade" transition="out">
                                      <p:cBhvr additive="repl">
                                        <p:cTn id="2435" dur="500"/>
                                        <p:tgtEl>
                                          <p:spTgt spid="624"/>
                                        </p:tgtEl>
                                      </p:cBhvr>
                                    </p:animEffect>
                                    <p:set>
                                      <p:cBhvr>
                                        <p:cTn id="2436" dur="1" fill="hold">
                                          <p:stCondLst>
                                            <p:cond delay="499"/>
                                          </p:stCondLst>
                                        </p:cTn>
                                        <p:tgtEl>
                                          <p:spTgt spid="624"/>
                                        </p:tgtEl>
                                        <p:attrNameLst>
                                          <p:attrName>style.visibility</p:attrName>
                                        </p:attrNameLst>
                                      </p:cBhvr>
                                      <p:to>
                                        <p:strVal val="hidden"/>
                                      </p:to>
                                    </p:set>
                                  </p:childTnLst>
                                </p:cTn>
                              </p:par>
                              <p:par>
                                <p:cTn id="2437" nodeType="withEffect" fill="hold" presetClass="exit" presetID="10">
                                  <p:stCondLst>
                                    <p:cond delay="0"/>
                                  </p:stCondLst>
                                  <p:childTnLst>
                                    <p:animEffect filter="fade" transition="out">
                                      <p:cBhvr additive="repl">
                                        <p:cTn id="2438" dur="500"/>
                                        <p:tgtEl>
                                          <p:spTgt spid="625"/>
                                        </p:tgtEl>
                                      </p:cBhvr>
                                    </p:animEffect>
                                    <p:set>
                                      <p:cBhvr>
                                        <p:cTn id="2439" dur="1" fill="hold">
                                          <p:stCondLst>
                                            <p:cond delay="499"/>
                                          </p:stCondLst>
                                        </p:cTn>
                                        <p:tgtEl>
                                          <p:spTgt spid="625"/>
                                        </p:tgtEl>
                                        <p:attrNameLst>
                                          <p:attrName>style.visibility</p:attrName>
                                        </p:attrNameLst>
                                      </p:cBhvr>
                                      <p:to>
                                        <p:strVal val="hidden"/>
                                      </p:to>
                                    </p:set>
                                  </p:childTnLst>
                                </p:cTn>
                              </p:par>
                              <p:par>
                                <p:cTn id="2440" nodeType="withEffect" fill="hold" presetClass="exit" presetID="10">
                                  <p:stCondLst>
                                    <p:cond delay="0"/>
                                  </p:stCondLst>
                                  <p:childTnLst>
                                    <p:animEffect filter="fade" transition="out">
                                      <p:cBhvr additive="repl">
                                        <p:cTn id="2441" dur="500"/>
                                        <p:tgtEl>
                                          <p:spTgt spid="626"/>
                                        </p:tgtEl>
                                      </p:cBhvr>
                                    </p:animEffect>
                                    <p:set>
                                      <p:cBhvr>
                                        <p:cTn id="2442" dur="1" fill="hold">
                                          <p:stCondLst>
                                            <p:cond delay="499"/>
                                          </p:stCondLst>
                                        </p:cTn>
                                        <p:tgtEl>
                                          <p:spTgt spid="626"/>
                                        </p:tgtEl>
                                        <p:attrNameLst>
                                          <p:attrName>style.visibility</p:attrName>
                                        </p:attrNameLst>
                                      </p:cBhvr>
                                      <p:to>
                                        <p:strVal val="hidden"/>
                                      </p:to>
                                    </p:set>
                                  </p:childTnLst>
                                </p:cTn>
                              </p:par>
                              <p:par>
                                <p:cTn id="2443" nodeType="withEffect" fill="hold" presetClass="exit" presetID="10">
                                  <p:stCondLst>
                                    <p:cond delay="0"/>
                                  </p:stCondLst>
                                  <p:childTnLst>
                                    <p:animEffect filter="fade" transition="out">
                                      <p:cBhvr additive="repl">
                                        <p:cTn id="2444" dur="500"/>
                                        <p:tgtEl>
                                          <p:spTgt spid="627"/>
                                        </p:tgtEl>
                                      </p:cBhvr>
                                    </p:animEffect>
                                    <p:set>
                                      <p:cBhvr>
                                        <p:cTn id="2445" dur="1" fill="hold">
                                          <p:stCondLst>
                                            <p:cond delay="499"/>
                                          </p:stCondLst>
                                        </p:cTn>
                                        <p:tgtEl>
                                          <p:spTgt spid="627"/>
                                        </p:tgtEl>
                                        <p:attrNameLst>
                                          <p:attrName>style.visibility</p:attrName>
                                        </p:attrNameLst>
                                      </p:cBhvr>
                                      <p:to>
                                        <p:strVal val="hidden"/>
                                      </p:to>
                                    </p:set>
                                  </p:childTnLst>
                                </p:cTn>
                              </p:par>
                              <p:par>
                                <p:cTn id="2446" nodeType="withEffect" fill="hold" presetClass="exit" presetID="10">
                                  <p:stCondLst>
                                    <p:cond delay="0"/>
                                  </p:stCondLst>
                                  <p:childTnLst>
                                    <p:animEffect filter="fade" transition="out">
                                      <p:cBhvr additive="repl">
                                        <p:cTn id="2447" dur="500"/>
                                        <p:tgtEl>
                                          <p:spTgt spid="628"/>
                                        </p:tgtEl>
                                      </p:cBhvr>
                                    </p:animEffect>
                                    <p:set>
                                      <p:cBhvr>
                                        <p:cTn id="2448" dur="1" fill="hold">
                                          <p:stCondLst>
                                            <p:cond delay="499"/>
                                          </p:stCondLst>
                                        </p:cTn>
                                        <p:tgtEl>
                                          <p:spTgt spid="628"/>
                                        </p:tgtEl>
                                        <p:attrNameLst>
                                          <p:attrName>style.visibility</p:attrName>
                                        </p:attrNameLst>
                                      </p:cBhvr>
                                      <p:to>
                                        <p:strVal val="hidden"/>
                                      </p:to>
                                    </p:set>
                                  </p:childTnLst>
                                </p:cTn>
                              </p:par>
                              <p:par>
                                <p:cTn id="2449" nodeType="withEffect" fill="hold" presetClass="exit" presetID="10">
                                  <p:stCondLst>
                                    <p:cond delay="0"/>
                                  </p:stCondLst>
                                  <p:childTnLst>
                                    <p:animEffect filter="fade" transition="out">
                                      <p:cBhvr additive="repl">
                                        <p:cTn id="2450" dur="500"/>
                                        <p:tgtEl>
                                          <p:spTgt spid="629"/>
                                        </p:tgtEl>
                                      </p:cBhvr>
                                    </p:animEffect>
                                    <p:set>
                                      <p:cBhvr>
                                        <p:cTn id="2451" dur="1" fill="hold">
                                          <p:stCondLst>
                                            <p:cond delay="499"/>
                                          </p:stCondLst>
                                        </p:cTn>
                                        <p:tgtEl>
                                          <p:spTgt spid="629"/>
                                        </p:tgtEl>
                                        <p:attrNameLst>
                                          <p:attrName>style.visibility</p:attrName>
                                        </p:attrNameLst>
                                      </p:cBhvr>
                                      <p:to>
                                        <p:strVal val="hidden"/>
                                      </p:to>
                                    </p:set>
                                  </p:childTnLst>
                                </p:cTn>
                              </p:par>
                            </p:childTnLst>
                          </p:cTn>
                        </p:par>
                      </p:childTnLst>
                    </p:cTn>
                  </p:par>
                  <p:par>
                    <p:cTn id="2452" fill="hold">
                      <p:stCondLst>
                        <p:cond delay="indefinite"/>
                      </p:stCondLst>
                      <p:childTnLst>
                        <p:par>
                          <p:cTn id="2453" fill="hold">
                            <p:stCondLst>
                              <p:cond delay="0"/>
                            </p:stCondLst>
                            <p:childTnLst>
                              <p:par>
                                <p:cTn id="2454" nodeType="clickEffect" fill="hold" presetClass="entr" presetID="10">
                                  <p:stCondLst>
                                    <p:cond delay="0"/>
                                  </p:stCondLst>
                                  <p:childTnLst>
                                    <p:set>
                                      <p:cBhvr>
                                        <p:cTn id="2455" dur="1" fill="hold">
                                          <p:stCondLst>
                                            <p:cond delay="0"/>
                                          </p:stCondLst>
                                        </p:cTn>
                                        <p:tgtEl>
                                          <p:spTgt spid="641"/>
                                        </p:tgtEl>
                                        <p:attrNameLst>
                                          <p:attrName>style.visibility</p:attrName>
                                        </p:attrNameLst>
                                      </p:cBhvr>
                                      <p:to>
                                        <p:strVal val="visible"/>
                                      </p:to>
                                    </p:set>
                                    <p:animEffect filter="fade" transition="in">
                                      <p:cBhvr additive="repl">
                                        <p:cTn id="2456" dur="500"/>
                                        <p:tgtEl>
                                          <p:spTgt spid="641"/>
                                        </p:tgtEl>
                                      </p:cBhvr>
                                    </p:animEffect>
                                  </p:childTnLst>
                                </p:cTn>
                              </p:par>
                              <p:par>
                                <p:cTn id="2457" nodeType="withEffect" fill="hold" presetClass="entr" presetID="10">
                                  <p:stCondLst>
                                    <p:cond delay="0"/>
                                  </p:stCondLst>
                                  <p:childTnLst>
                                    <p:set>
                                      <p:cBhvr>
                                        <p:cTn id="2458" dur="1" fill="hold">
                                          <p:stCondLst>
                                            <p:cond delay="0"/>
                                          </p:stCondLst>
                                        </p:cTn>
                                        <p:tgtEl>
                                          <p:spTgt spid="642"/>
                                        </p:tgtEl>
                                        <p:attrNameLst>
                                          <p:attrName>style.visibility</p:attrName>
                                        </p:attrNameLst>
                                      </p:cBhvr>
                                      <p:to>
                                        <p:strVal val="visible"/>
                                      </p:to>
                                    </p:set>
                                    <p:animEffect filter="fade" transition="in">
                                      <p:cBhvr additive="repl">
                                        <p:cTn id="2459" dur="500"/>
                                        <p:tgtEl>
                                          <p:spTgt spid="642"/>
                                        </p:tgtEl>
                                      </p:cBhvr>
                                    </p:animEffect>
                                  </p:childTnLst>
                                </p:cTn>
                              </p:par>
                              <p:par>
                                <p:cTn id="2460" nodeType="withEffect" fill="hold" presetClass="entr" presetID="10">
                                  <p:stCondLst>
                                    <p:cond delay="0"/>
                                  </p:stCondLst>
                                  <p:childTnLst>
                                    <p:set>
                                      <p:cBhvr>
                                        <p:cTn id="2461" dur="1" fill="hold">
                                          <p:stCondLst>
                                            <p:cond delay="0"/>
                                          </p:stCondLst>
                                        </p:cTn>
                                        <p:tgtEl>
                                          <p:spTgt spid="643"/>
                                        </p:tgtEl>
                                        <p:attrNameLst>
                                          <p:attrName>style.visibility</p:attrName>
                                        </p:attrNameLst>
                                      </p:cBhvr>
                                      <p:to>
                                        <p:strVal val="visible"/>
                                      </p:to>
                                    </p:set>
                                    <p:animEffect filter="fade" transition="in">
                                      <p:cBhvr additive="repl">
                                        <p:cTn id="2462" dur="500"/>
                                        <p:tgtEl>
                                          <p:spTgt spid="643"/>
                                        </p:tgtEl>
                                      </p:cBhvr>
                                    </p:animEffect>
                                  </p:childTnLst>
                                </p:cTn>
                              </p:par>
                              <p:par>
                                <p:cTn id="2463" nodeType="withEffect" fill="hold" presetClass="entr" presetID="10">
                                  <p:stCondLst>
                                    <p:cond delay="0"/>
                                  </p:stCondLst>
                                  <p:childTnLst>
                                    <p:set>
                                      <p:cBhvr>
                                        <p:cTn id="2464" dur="1" fill="hold">
                                          <p:stCondLst>
                                            <p:cond delay="0"/>
                                          </p:stCondLst>
                                        </p:cTn>
                                        <p:tgtEl>
                                          <p:spTgt spid="648"/>
                                        </p:tgtEl>
                                        <p:attrNameLst>
                                          <p:attrName>style.visibility</p:attrName>
                                        </p:attrNameLst>
                                      </p:cBhvr>
                                      <p:to>
                                        <p:strVal val="visible"/>
                                      </p:to>
                                    </p:set>
                                    <p:animEffect filter="fade" transition="in">
                                      <p:cBhvr additive="repl">
                                        <p:cTn id="2465" dur="500"/>
                                        <p:tgtEl>
                                          <p:spTgt spid="648"/>
                                        </p:tgtEl>
                                      </p:cBhvr>
                                    </p:animEffect>
                                  </p:childTnLst>
                                </p:cTn>
                              </p:par>
                              <p:par>
                                <p:cTn id="2466" nodeType="withEffect" fill="hold" presetClass="entr" presetID="10">
                                  <p:stCondLst>
                                    <p:cond delay="0"/>
                                  </p:stCondLst>
                                  <p:childTnLst>
                                    <p:set>
                                      <p:cBhvr>
                                        <p:cTn id="2467" dur="1" fill="hold">
                                          <p:stCondLst>
                                            <p:cond delay="0"/>
                                          </p:stCondLst>
                                        </p:cTn>
                                        <p:tgtEl>
                                          <p:spTgt spid="646"/>
                                        </p:tgtEl>
                                        <p:attrNameLst>
                                          <p:attrName>style.visibility</p:attrName>
                                        </p:attrNameLst>
                                      </p:cBhvr>
                                      <p:to>
                                        <p:strVal val="visible"/>
                                      </p:to>
                                    </p:set>
                                    <p:animEffect filter="fade" transition="in">
                                      <p:cBhvr additive="repl">
                                        <p:cTn id="2468" dur="500"/>
                                        <p:tgtEl>
                                          <p:spTgt spid="646"/>
                                        </p:tgtEl>
                                      </p:cBhvr>
                                    </p:animEffect>
                                  </p:childTnLst>
                                </p:cTn>
                              </p:par>
                              <p:par>
                                <p:cTn id="2469" nodeType="withEffect" fill="hold" presetClass="entr" presetID="10">
                                  <p:stCondLst>
                                    <p:cond delay="0"/>
                                  </p:stCondLst>
                                  <p:childTnLst>
                                    <p:set>
                                      <p:cBhvr>
                                        <p:cTn id="2470" dur="1" fill="hold">
                                          <p:stCondLst>
                                            <p:cond delay="0"/>
                                          </p:stCondLst>
                                        </p:cTn>
                                        <p:tgtEl>
                                          <p:spTgt spid="647"/>
                                        </p:tgtEl>
                                        <p:attrNameLst>
                                          <p:attrName>style.visibility</p:attrName>
                                        </p:attrNameLst>
                                      </p:cBhvr>
                                      <p:to>
                                        <p:strVal val="visible"/>
                                      </p:to>
                                    </p:set>
                                    <p:animEffect filter="fade" transition="in">
                                      <p:cBhvr additive="repl">
                                        <p:cTn id="2471" dur="500"/>
                                        <p:tgtEl>
                                          <p:spTgt spid="647"/>
                                        </p:tgtEl>
                                      </p:cBhvr>
                                    </p:animEffect>
                                  </p:childTnLst>
                                </p:cTn>
                              </p:par>
                              <p:par>
                                <p:cTn id="2472" nodeType="withEffect" fill="hold" presetClass="entr" presetID="10">
                                  <p:stCondLst>
                                    <p:cond delay="0"/>
                                  </p:stCondLst>
                                  <p:childTnLst>
                                    <p:set>
                                      <p:cBhvr>
                                        <p:cTn id="2473" dur="1" fill="hold">
                                          <p:stCondLst>
                                            <p:cond delay="0"/>
                                          </p:stCondLst>
                                        </p:cTn>
                                        <p:tgtEl>
                                          <p:spTgt spid="676"/>
                                        </p:tgtEl>
                                        <p:attrNameLst>
                                          <p:attrName>style.visibility</p:attrName>
                                        </p:attrNameLst>
                                      </p:cBhvr>
                                      <p:to>
                                        <p:strVal val="visible"/>
                                      </p:to>
                                    </p:set>
                                    <p:animEffect filter="fade" transition="in">
                                      <p:cBhvr additive="repl">
                                        <p:cTn id="2474" dur="500"/>
                                        <p:tgtEl>
                                          <p:spTgt spid="676"/>
                                        </p:tgtEl>
                                      </p:cBhvr>
                                    </p:animEffect>
                                  </p:childTnLst>
                                </p:cTn>
                              </p:par>
                              <p:par>
                                <p:cTn id="2475" nodeType="withEffect" fill="hold" presetClass="entr" presetID="10">
                                  <p:stCondLst>
                                    <p:cond delay="0"/>
                                  </p:stCondLst>
                                  <p:childTnLst>
                                    <p:set>
                                      <p:cBhvr>
                                        <p:cTn id="2476" dur="1" fill="hold">
                                          <p:stCondLst>
                                            <p:cond delay="0"/>
                                          </p:stCondLst>
                                        </p:cTn>
                                        <p:tgtEl>
                                          <p:spTgt spid="675"/>
                                        </p:tgtEl>
                                        <p:attrNameLst>
                                          <p:attrName>style.visibility</p:attrName>
                                        </p:attrNameLst>
                                      </p:cBhvr>
                                      <p:to>
                                        <p:strVal val="visible"/>
                                      </p:to>
                                    </p:set>
                                    <p:animEffect filter="fade" transition="in">
                                      <p:cBhvr additive="repl">
                                        <p:cTn id="2477" dur="500"/>
                                        <p:tgtEl>
                                          <p:spTgt spid="675"/>
                                        </p:tgtEl>
                                      </p:cBhvr>
                                    </p:animEffect>
                                  </p:childTnLst>
                                </p:cTn>
                              </p:par>
                              <p:par>
                                <p:cTn id="2478" nodeType="withEffect" fill="hold" presetClass="entr" presetID="10">
                                  <p:stCondLst>
                                    <p:cond delay="0"/>
                                  </p:stCondLst>
                                  <p:childTnLst>
                                    <p:set>
                                      <p:cBhvr>
                                        <p:cTn id="2479" dur="1" fill="hold">
                                          <p:stCondLst>
                                            <p:cond delay="0"/>
                                          </p:stCondLst>
                                        </p:cTn>
                                        <p:tgtEl>
                                          <p:spTgt spid="688"/>
                                        </p:tgtEl>
                                        <p:attrNameLst>
                                          <p:attrName>style.visibility</p:attrName>
                                        </p:attrNameLst>
                                      </p:cBhvr>
                                      <p:to>
                                        <p:strVal val="visible"/>
                                      </p:to>
                                    </p:set>
                                    <p:animEffect filter="fade" transition="in">
                                      <p:cBhvr additive="repl">
                                        <p:cTn id="2480" dur="500"/>
                                        <p:tgtEl>
                                          <p:spTgt spid="688"/>
                                        </p:tgtEl>
                                      </p:cBhvr>
                                    </p:animEffect>
                                  </p:childTnLst>
                                </p:cTn>
                              </p:par>
                              <p:par>
                                <p:cTn id="2481" nodeType="withEffect" fill="hold" presetClass="entr" presetID="10">
                                  <p:stCondLst>
                                    <p:cond delay="0"/>
                                  </p:stCondLst>
                                  <p:childTnLst>
                                    <p:set>
                                      <p:cBhvr>
                                        <p:cTn id="2482" dur="1" fill="hold">
                                          <p:stCondLst>
                                            <p:cond delay="0"/>
                                          </p:stCondLst>
                                        </p:cTn>
                                        <p:tgtEl>
                                          <p:spTgt spid="687"/>
                                        </p:tgtEl>
                                        <p:attrNameLst>
                                          <p:attrName>style.visibility</p:attrName>
                                        </p:attrNameLst>
                                      </p:cBhvr>
                                      <p:to>
                                        <p:strVal val="visible"/>
                                      </p:to>
                                    </p:set>
                                    <p:animEffect filter="fade" transition="in">
                                      <p:cBhvr additive="repl">
                                        <p:cTn id="2483" dur="500"/>
                                        <p:tgtEl>
                                          <p:spTgt spid="687"/>
                                        </p:tgtEl>
                                      </p:cBhvr>
                                    </p:animEffect>
                                  </p:childTnLst>
                                </p:cTn>
                              </p:par>
                            </p:childTnLst>
                          </p:cTn>
                        </p:par>
                      </p:childTnLst>
                    </p:cTn>
                  </p:par>
                  <p:par>
                    <p:cTn id="2484" fill="hold">
                      <p:stCondLst>
                        <p:cond delay="indefinite"/>
                      </p:stCondLst>
                      <p:childTnLst>
                        <p:par>
                          <p:cTn id="2485" fill="hold">
                            <p:stCondLst>
                              <p:cond delay="0"/>
                            </p:stCondLst>
                            <p:childTnLst>
                              <p:par>
                                <p:cTn id="2486" nodeType="clickEffect" fill="hold" presetClass="entr" presetID="10">
                                  <p:stCondLst>
                                    <p:cond delay="0"/>
                                  </p:stCondLst>
                                  <p:childTnLst>
                                    <p:set>
                                      <p:cBhvr>
                                        <p:cTn id="2487" dur="1" fill="hold">
                                          <p:stCondLst>
                                            <p:cond delay="0"/>
                                          </p:stCondLst>
                                        </p:cTn>
                                        <p:tgtEl>
                                          <p:spTgt spid="605"/>
                                        </p:tgtEl>
                                        <p:attrNameLst>
                                          <p:attrName>style.visibility</p:attrName>
                                        </p:attrNameLst>
                                      </p:cBhvr>
                                      <p:to>
                                        <p:strVal val="visible"/>
                                      </p:to>
                                    </p:set>
                                    <p:animEffect filter="fade" transition="in">
                                      <p:cBhvr additive="repl">
                                        <p:cTn id="2488" dur="500"/>
                                        <p:tgtEl>
                                          <p:spTgt spid="605"/>
                                        </p:tgtEl>
                                      </p:cBhvr>
                                    </p:animEffect>
                                  </p:childTnLst>
                                </p:cTn>
                              </p:par>
                              <p:par>
                                <p:cTn id="2489" nodeType="withEffect" fill="hold" presetClass="entr" presetID="10">
                                  <p:stCondLst>
                                    <p:cond delay="0"/>
                                  </p:stCondLst>
                                  <p:childTnLst>
                                    <p:set>
                                      <p:cBhvr>
                                        <p:cTn id="2490" dur="1" fill="hold">
                                          <p:stCondLst>
                                            <p:cond delay="0"/>
                                          </p:stCondLst>
                                        </p:cTn>
                                        <p:tgtEl>
                                          <p:spTgt spid="606"/>
                                        </p:tgtEl>
                                        <p:attrNameLst>
                                          <p:attrName>style.visibility</p:attrName>
                                        </p:attrNameLst>
                                      </p:cBhvr>
                                      <p:to>
                                        <p:strVal val="visible"/>
                                      </p:to>
                                    </p:set>
                                    <p:animEffect filter="fade" transition="in">
                                      <p:cBhvr additive="repl">
                                        <p:cTn id="2491" dur="500"/>
                                        <p:tgtEl>
                                          <p:spTgt spid="606"/>
                                        </p:tgtEl>
                                      </p:cBhvr>
                                    </p:animEffect>
                                  </p:childTnLst>
                                </p:cTn>
                              </p:par>
                              <p:par>
                                <p:cTn id="2492" nodeType="withEffect" fill="hold" presetClass="entr" presetID="10">
                                  <p:stCondLst>
                                    <p:cond delay="0"/>
                                  </p:stCondLst>
                                  <p:childTnLst>
                                    <p:set>
                                      <p:cBhvr>
                                        <p:cTn id="2493" dur="1" fill="hold">
                                          <p:stCondLst>
                                            <p:cond delay="0"/>
                                          </p:stCondLst>
                                        </p:cTn>
                                        <p:tgtEl>
                                          <p:spTgt spid="607"/>
                                        </p:tgtEl>
                                        <p:attrNameLst>
                                          <p:attrName>style.visibility</p:attrName>
                                        </p:attrNameLst>
                                      </p:cBhvr>
                                      <p:to>
                                        <p:strVal val="visible"/>
                                      </p:to>
                                    </p:set>
                                    <p:animEffect filter="fade" transition="in">
                                      <p:cBhvr additive="repl">
                                        <p:cTn id="2494" dur="500"/>
                                        <p:tgtEl>
                                          <p:spTgt spid="607"/>
                                        </p:tgtEl>
                                      </p:cBhvr>
                                    </p:animEffect>
                                  </p:childTnLst>
                                </p:cTn>
                              </p:par>
                              <p:par>
                                <p:cTn id="2495" nodeType="withEffect" fill="hold" presetClass="entr" presetID="10">
                                  <p:stCondLst>
                                    <p:cond delay="0"/>
                                  </p:stCondLst>
                                  <p:childTnLst>
                                    <p:set>
                                      <p:cBhvr>
                                        <p:cTn id="2496" dur="1" fill="hold">
                                          <p:stCondLst>
                                            <p:cond delay="0"/>
                                          </p:stCondLst>
                                        </p:cTn>
                                        <p:tgtEl>
                                          <p:spTgt spid="608"/>
                                        </p:tgtEl>
                                        <p:attrNameLst>
                                          <p:attrName>style.visibility</p:attrName>
                                        </p:attrNameLst>
                                      </p:cBhvr>
                                      <p:to>
                                        <p:strVal val="visible"/>
                                      </p:to>
                                    </p:set>
                                    <p:animEffect filter="fade" transition="in">
                                      <p:cBhvr additive="repl">
                                        <p:cTn id="2497" dur="500"/>
                                        <p:tgtEl>
                                          <p:spTgt spid="608"/>
                                        </p:tgtEl>
                                      </p:cBhvr>
                                    </p:animEffect>
                                  </p:childTnLst>
                                </p:cTn>
                              </p:par>
                              <p:par>
                                <p:cTn id="2498" nodeType="withEffect" fill="hold" presetClass="entr" presetID="10">
                                  <p:stCondLst>
                                    <p:cond delay="0"/>
                                  </p:stCondLst>
                                  <p:childTnLst>
                                    <p:set>
                                      <p:cBhvr>
                                        <p:cTn id="2499" dur="1" fill="hold">
                                          <p:stCondLst>
                                            <p:cond delay="0"/>
                                          </p:stCondLst>
                                        </p:cTn>
                                        <p:tgtEl>
                                          <p:spTgt spid="609"/>
                                        </p:tgtEl>
                                        <p:attrNameLst>
                                          <p:attrName>style.visibility</p:attrName>
                                        </p:attrNameLst>
                                      </p:cBhvr>
                                      <p:to>
                                        <p:strVal val="visible"/>
                                      </p:to>
                                    </p:set>
                                    <p:animEffect filter="fade" transition="in">
                                      <p:cBhvr additive="repl">
                                        <p:cTn id="2500" dur="500"/>
                                        <p:tgtEl>
                                          <p:spTgt spid="609"/>
                                        </p:tgtEl>
                                      </p:cBhvr>
                                    </p:animEffect>
                                  </p:childTnLst>
                                </p:cTn>
                              </p:par>
                              <p:par>
                                <p:cTn id="2501" nodeType="withEffect" fill="hold" presetClass="entr" presetID="10">
                                  <p:stCondLst>
                                    <p:cond delay="0"/>
                                  </p:stCondLst>
                                  <p:childTnLst>
                                    <p:set>
                                      <p:cBhvr>
                                        <p:cTn id="2502" dur="1" fill="hold">
                                          <p:stCondLst>
                                            <p:cond delay="0"/>
                                          </p:stCondLst>
                                        </p:cTn>
                                        <p:tgtEl>
                                          <p:spTgt spid="610"/>
                                        </p:tgtEl>
                                        <p:attrNameLst>
                                          <p:attrName>style.visibility</p:attrName>
                                        </p:attrNameLst>
                                      </p:cBhvr>
                                      <p:to>
                                        <p:strVal val="visible"/>
                                      </p:to>
                                    </p:set>
                                    <p:animEffect filter="fade" transition="in">
                                      <p:cBhvr additive="repl">
                                        <p:cTn id="2503" dur="500"/>
                                        <p:tgtEl>
                                          <p:spTgt spid="610"/>
                                        </p:tgtEl>
                                      </p:cBhvr>
                                    </p:animEffect>
                                  </p:childTnLst>
                                </p:cTn>
                              </p:par>
                              <p:par>
                                <p:cTn id="2504" nodeType="withEffect" fill="hold" presetClass="entr" presetID="10">
                                  <p:stCondLst>
                                    <p:cond delay="0"/>
                                  </p:stCondLst>
                                  <p:childTnLst>
                                    <p:set>
                                      <p:cBhvr>
                                        <p:cTn id="2505" dur="1" fill="hold">
                                          <p:stCondLst>
                                            <p:cond delay="0"/>
                                          </p:stCondLst>
                                        </p:cTn>
                                        <p:tgtEl>
                                          <p:spTgt spid="611"/>
                                        </p:tgtEl>
                                        <p:attrNameLst>
                                          <p:attrName>style.visibility</p:attrName>
                                        </p:attrNameLst>
                                      </p:cBhvr>
                                      <p:to>
                                        <p:strVal val="visible"/>
                                      </p:to>
                                    </p:set>
                                    <p:animEffect filter="fade" transition="in">
                                      <p:cBhvr additive="repl">
                                        <p:cTn id="2506" dur="500"/>
                                        <p:tgtEl>
                                          <p:spTgt spid="611"/>
                                        </p:tgtEl>
                                      </p:cBhvr>
                                    </p:animEffect>
                                  </p:childTnLst>
                                </p:cTn>
                              </p:par>
                              <p:par>
                                <p:cTn id="2507" nodeType="withEffect" fill="hold" presetClass="entr" presetID="10">
                                  <p:stCondLst>
                                    <p:cond delay="0"/>
                                  </p:stCondLst>
                                  <p:childTnLst>
                                    <p:set>
                                      <p:cBhvr>
                                        <p:cTn id="2508" dur="1" fill="hold">
                                          <p:stCondLst>
                                            <p:cond delay="0"/>
                                          </p:stCondLst>
                                        </p:cTn>
                                        <p:tgtEl>
                                          <p:spTgt spid="612"/>
                                        </p:tgtEl>
                                        <p:attrNameLst>
                                          <p:attrName>style.visibility</p:attrName>
                                        </p:attrNameLst>
                                      </p:cBhvr>
                                      <p:to>
                                        <p:strVal val="visible"/>
                                      </p:to>
                                    </p:set>
                                    <p:animEffect filter="fade" transition="in">
                                      <p:cBhvr additive="repl">
                                        <p:cTn id="2509" dur="500"/>
                                        <p:tgtEl>
                                          <p:spTgt spid="612"/>
                                        </p:tgtEl>
                                      </p:cBhvr>
                                    </p:animEffect>
                                  </p:childTnLst>
                                </p:cTn>
                              </p:par>
                              <p:par>
                                <p:cTn id="2510" nodeType="withEffect" fill="hold" presetClass="entr" presetID="10">
                                  <p:stCondLst>
                                    <p:cond delay="0"/>
                                  </p:stCondLst>
                                  <p:childTnLst>
                                    <p:set>
                                      <p:cBhvr>
                                        <p:cTn id="2511" dur="1" fill="hold">
                                          <p:stCondLst>
                                            <p:cond delay="0"/>
                                          </p:stCondLst>
                                        </p:cTn>
                                        <p:tgtEl>
                                          <p:spTgt spid="613"/>
                                        </p:tgtEl>
                                        <p:attrNameLst>
                                          <p:attrName>style.visibility</p:attrName>
                                        </p:attrNameLst>
                                      </p:cBhvr>
                                      <p:to>
                                        <p:strVal val="visible"/>
                                      </p:to>
                                    </p:set>
                                    <p:animEffect filter="fade" transition="in">
                                      <p:cBhvr additive="repl">
                                        <p:cTn id="2512" dur="500"/>
                                        <p:tgtEl>
                                          <p:spTgt spid="613"/>
                                        </p:tgtEl>
                                      </p:cBhvr>
                                    </p:animEffect>
                                  </p:childTnLst>
                                </p:cTn>
                              </p:par>
                              <p:par>
                                <p:cTn id="2513" nodeType="withEffect" fill="hold" presetClass="entr" presetID="10">
                                  <p:stCondLst>
                                    <p:cond delay="0"/>
                                  </p:stCondLst>
                                  <p:childTnLst>
                                    <p:set>
                                      <p:cBhvr>
                                        <p:cTn id="2514" dur="1" fill="hold">
                                          <p:stCondLst>
                                            <p:cond delay="0"/>
                                          </p:stCondLst>
                                        </p:cTn>
                                        <p:tgtEl>
                                          <p:spTgt spid="614"/>
                                        </p:tgtEl>
                                        <p:attrNameLst>
                                          <p:attrName>style.visibility</p:attrName>
                                        </p:attrNameLst>
                                      </p:cBhvr>
                                      <p:to>
                                        <p:strVal val="visible"/>
                                      </p:to>
                                    </p:set>
                                    <p:animEffect filter="fade" transition="in">
                                      <p:cBhvr additive="repl">
                                        <p:cTn id="2515" dur="500"/>
                                        <p:tgtEl>
                                          <p:spTgt spid="614"/>
                                        </p:tgtEl>
                                      </p:cBhvr>
                                    </p:animEffect>
                                  </p:childTnLst>
                                </p:cTn>
                              </p:par>
                              <p:par>
                                <p:cTn id="2516" nodeType="withEffect" fill="hold" presetClass="entr" presetID="10">
                                  <p:stCondLst>
                                    <p:cond delay="0"/>
                                  </p:stCondLst>
                                  <p:childTnLst>
                                    <p:set>
                                      <p:cBhvr>
                                        <p:cTn id="2517" dur="1" fill="hold">
                                          <p:stCondLst>
                                            <p:cond delay="0"/>
                                          </p:stCondLst>
                                        </p:cTn>
                                        <p:tgtEl>
                                          <p:spTgt spid="615"/>
                                        </p:tgtEl>
                                        <p:attrNameLst>
                                          <p:attrName>style.visibility</p:attrName>
                                        </p:attrNameLst>
                                      </p:cBhvr>
                                      <p:to>
                                        <p:strVal val="visible"/>
                                      </p:to>
                                    </p:set>
                                    <p:animEffect filter="fade" transition="in">
                                      <p:cBhvr additive="repl">
                                        <p:cTn id="2518" dur="500"/>
                                        <p:tgtEl>
                                          <p:spTgt spid="615"/>
                                        </p:tgtEl>
                                      </p:cBhvr>
                                    </p:animEffect>
                                  </p:childTnLst>
                                </p:cTn>
                              </p:par>
                              <p:par>
                                <p:cTn id="2519" nodeType="withEffect" fill="hold" presetClass="entr" presetID="10">
                                  <p:stCondLst>
                                    <p:cond delay="0"/>
                                  </p:stCondLst>
                                  <p:childTnLst>
                                    <p:set>
                                      <p:cBhvr>
                                        <p:cTn id="2520" dur="1" fill="hold">
                                          <p:stCondLst>
                                            <p:cond delay="0"/>
                                          </p:stCondLst>
                                        </p:cTn>
                                        <p:tgtEl>
                                          <p:spTgt spid="616"/>
                                        </p:tgtEl>
                                        <p:attrNameLst>
                                          <p:attrName>style.visibility</p:attrName>
                                        </p:attrNameLst>
                                      </p:cBhvr>
                                      <p:to>
                                        <p:strVal val="visible"/>
                                      </p:to>
                                    </p:set>
                                    <p:animEffect filter="fade" transition="in">
                                      <p:cBhvr additive="repl">
                                        <p:cTn id="2521" dur="500"/>
                                        <p:tgtEl>
                                          <p:spTgt spid="616"/>
                                        </p:tgtEl>
                                      </p:cBhvr>
                                    </p:animEffect>
                                  </p:childTnLst>
                                </p:cTn>
                              </p:par>
                              <p:par>
                                <p:cTn id="2522" nodeType="withEffect" fill="hold" presetClass="entr" presetID="10">
                                  <p:stCondLst>
                                    <p:cond delay="0"/>
                                  </p:stCondLst>
                                  <p:childTnLst>
                                    <p:set>
                                      <p:cBhvr>
                                        <p:cTn id="2523" dur="1" fill="hold">
                                          <p:stCondLst>
                                            <p:cond delay="0"/>
                                          </p:stCondLst>
                                        </p:cTn>
                                        <p:tgtEl>
                                          <p:spTgt spid="617"/>
                                        </p:tgtEl>
                                        <p:attrNameLst>
                                          <p:attrName>style.visibility</p:attrName>
                                        </p:attrNameLst>
                                      </p:cBhvr>
                                      <p:to>
                                        <p:strVal val="visible"/>
                                      </p:to>
                                    </p:set>
                                    <p:animEffect filter="fade" transition="in">
                                      <p:cBhvr additive="repl">
                                        <p:cTn id="2524" dur="500"/>
                                        <p:tgtEl>
                                          <p:spTgt spid="617"/>
                                        </p:tgtEl>
                                      </p:cBhvr>
                                    </p:animEffect>
                                  </p:childTnLst>
                                </p:cTn>
                              </p:par>
                              <p:par>
                                <p:cTn id="2525" nodeType="withEffect" fill="hold" presetClass="entr" presetID="10">
                                  <p:stCondLst>
                                    <p:cond delay="0"/>
                                  </p:stCondLst>
                                  <p:childTnLst>
                                    <p:set>
                                      <p:cBhvr>
                                        <p:cTn id="2526" dur="1" fill="hold">
                                          <p:stCondLst>
                                            <p:cond delay="0"/>
                                          </p:stCondLst>
                                        </p:cTn>
                                        <p:tgtEl>
                                          <p:spTgt spid="618"/>
                                        </p:tgtEl>
                                        <p:attrNameLst>
                                          <p:attrName>style.visibility</p:attrName>
                                        </p:attrNameLst>
                                      </p:cBhvr>
                                      <p:to>
                                        <p:strVal val="visible"/>
                                      </p:to>
                                    </p:set>
                                    <p:animEffect filter="fade" transition="in">
                                      <p:cBhvr additive="repl">
                                        <p:cTn id="2527" dur="500"/>
                                        <p:tgtEl>
                                          <p:spTgt spid="618"/>
                                        </p:tgtEl>
                                      </p:cBhvr>
                                    </p:animEffect>
                                  </p:childTnLst>
                                </p:cTn>
                              </p:par>
                              <p:par>
                                <p:cTn id="2528" nodeType="withEffect" fill="hold" presetClass="entr" presetID="10">
                                  <p:stCondLst>
                                    <p:cond delay="0"/>
                                  </p:stCondLst>
                                  <p:childTnLst>
                                    <p:set>
                                      <p:cBhvr>
                                        <p:cTn id="2529" dur="1" fill="hold">
                                          <p:stCondLst>
                                            <p:cond delay="0"/>
                                          </p:stCondLst>
                                        </p:cTn>
                                        <p:tgtEl>
                                          <p:spTgt spid="619"/>
                                        </p:tgtEl>
                                        <p:attrNameLst>
                                          <p:attrName>style.visibility</p:attrName>
                                        </p:attrNameLst>
                                      </p:cBhvr>
                                      <p:to>
                                        <p:strVal val="visible"/>
                                      </p:to>
                                    </p:set>
                                    <p:animEffect filter="fade" transition="in">
                                      <p:cBhvr additive="repl">
                                        <p:cTn id="2530" dur="500"/>
                                        <p:tgtEl>
                                          <p:spTgt spid="619"/>
                                        </p:tgtEl>
                                      </p:cBhvr>
                                    </p:animEffect>
                                  </p:childTnLst>
                                </p:cTn>
                              </p:par>
                              <p:par>
                                <p:cTn id="2531" nodeType="withEffect" fill="hold" presetClass="entr" presetID="10">
                                  <p:stCondLst>
                                    <p:cond delay="0"/>
                                  </p:stCondLst>
                                  <p:childTnLst>
                                    <p:set>
                                      <p:cBhvr>
                                        <p:cTn id="2532" dur="1" fill="hold">
                                          <p:stCondLst>
                                            <p:cond delay="0"/>
                                          </p:stCondLst>
                                        </p:cTn>
                                        <p:tgtEl>
                                          <p:spTgt spid="620"/>
                                        </p:tgtEl>
                                        <p:attrNameLst>
                                          <p:attrName>style.visibility</p:attrName>
                                        </p:attrNameLst>
                                      </p:cBhvr>
                                      <p:to>
                                        <p:strVal val="visible"/>
                                      </p:to>
                                    </p:set>
                                    <p:animEffect filter="fade" transition="in">
                                      <p:cBhvr additive="repl">
                                        <p:cTn id="2533" dur="500"/>
                                        <p:tgtEl>
                                          <p:spTgt spid="620"/>
                                        </p:tgtEl>
                                      </p:cBhvr>
                                    </p:animEffect>
                                  </p:childTnLst>
                                </p:cTn>
                              </p:par>
                              <p:par>
                                <p:cTn id="2534" nodeType="withEffect" fill="hold" presetClass="entr" presetID="10">
                                  <p:stCondLst>
                                    <p:cond delay="0"/>
                                  </p:stCondLst>
                                  <p:childTnLst>
                                    <p:set>
                                      <p:cBhvr>
                                        <p:cTn id="2535" dur="1" fill="hold">
                                          <p:stCondLst>
                                            <p:cond delay="0"/>
                                          </p:stCondLst>
                                        </p:cTn>
                                        <p:tgtEl>
                                          <p:spTgt spid="630"/>
                                        </p:tgtEl>
                                        <p:attrNameLst>
                                          <p:attrName>style.visibility</p:attrName>
                                        </p:attrNameLst>
                                      </p:cBhvr>
                                      <p:to>
                                        <p:strVal val="visible"/>
                                      </p:to>
                                    </p:set>
                                    <p:animEffect filter="fade" transition="in">
                                      <p:cBhvr additive="repl">
                                        <p:cTn id="2536" dur="500"/>
                                        <p:tgtEl>
                                          <p:spTgt spid="630"/>
                                        </p:tgtEl>
                                      </p:cBhvr>
                                    </p:animEffect>
                                  </p:childTnLst>
                                </p:cTn>
                              </p:par>
                              <p:par>
                                <p:cTn id="2537" nodeType="withEffect" fill="hold" presetClass="entr" presetID="10">
                                  <p:stCondLst>
                                    <p:cond delay="0"/>
                                  </p:stCondLst>
                                  <p:childTnLst>
                                    <p:set>
                                      <p:cBhvr>
                                        <p:cTn id="2538" dur="1" fill="hold">
                                          <p:stCondLst>
                                            <p:cond delay="0"/>
                                          </p:stCondLst>
                                        </p:cTn>
                                        <p:tgtEl>
                                          <p:spTgt spid="631"/>
                                        </p:tgtEl>
                                        <p:attrNameLst>
                                          <p:attrName>style.visibility</p:attrName>
                                        </p:attrNameLst>
                                      </p:cBhvr>
                                      <p:to>
                                        <p:strVal val="visible"/>
                                      </p:to>
                                    </p:set>
                                    <p:animEffect filter="fade" transition="in">
                                      <p:cBhvr additive="repl">
                                        <p:cTn id="2539" dur="500"/>
                                        <p:tgtEl>
                                          <p:spTgt spid="631"/>
                                        </p:tgtEl>
                                      </p:cBhvr>
                                    </p:animEffect>
                                  </p:childTnLst>
                                </p:cTn>
                              </p:par>
                            </p:childTnLst>
                          </p:cTn>
                        </p:par>
                      </p:childTnLst>
                    </p:cTn>
                  </p:par>
                  <p:par>
                    <p:cTn id="2540" fill="hold">
                      <p:stCondLst>
                        <p:cond delay="indefinite"/>
                      </p:stCondLst>
                      <p:childTnLst>
                        <p:par>
                          <p:cTn id="2541" fill="hold">
                            <p:stCondLst>
                              <p:cond delay="0"/>
                            </p:stCondLst>
                            <p:childTnLst>
                              <p:par>
                                <p:cTn id="2542" nodeType="clickEffect" fill="hold" presetClass="entr" presetID="10">
                                  <p:stCondLst>
                                    <p:cond delay="0"/>
                                  </p:stCondLst>
                                  <p:childTnLst>
                                    <p:set>
                                      <p:cBhvr>
                                        <p:cTn id="2543" dur="1" fill="hold">
                                          <p:stCondLst>
                                            <p:cond delay="0"/>
                                          </p:stCondLst>
                                        </p:cTn>
                                        <p:tgtEl>
                                          <p:spTgt spid="651"/>
                                        </p:tgtEl>
                                        <p:attrNameLst>
                                          <p:attrName>style.visibility</p:attrName>
                                        </p:attrNameLst>
                                      </p:cBhvr>
                                      <p:to>
                                        <p:strVal val="visible"/>
                                      </p:to>
                                    </p:set>
                                    <p:animEffect filter="fade" transition="in">
                                      <p:cBhvr additive="repl">
                                        <p:cTn id="2544" dur="500"/>
                                        <p:tgtEl>
                                          <p:spTgt spid="651"/>
                                        </p:tgtEl>
                                      </p:cBhvr>
                                    </p:animEffect>
                                  </p:childTnLst>
                                </p:cTn>
                              </p:par>
                              <p:par>
                                <p:cTn id="2545" nodeType="withEffect" fill="hold" presetClass="entr" presetID="10">
                                  <p:stCondLst>
                                    <p:cond delay="0"/>
                                  </p:stCondLst>
                                  <p:childTnLst>
                                    <p:set>
                                      <p:cBhvr>
                                        <p:cTn id="2546" dur="1" fill="hold">
                                          <p:stCondLst>
                                            <p:cond delay="0"/>
                                          </p:stCondLst>
                                        </p:cTn>
                                        <p:tgtEl>
                                          <p:spTgt spid="652"/>
                                        </p:tgtEl>
                                        <p:attrNameLst>
                                          <p:attrName>style.visibility</p:attrName>
                                        </p:attrNameLst>
                                      </p:cBhvr>
                                      <p:to>
                                        <p:strVal val="visible"/>
                                      </p:to>
                                    </p:set>
                                    <p:animEffect filter="fade" transition="in">
                                      <p:cBhvr additive="repl">
                                        <p:cTn id="2547" dur="500"/>
                                        <p:tgtEl>
                                          <p:spTgt spid="652"/>
                                        </p:tgtEl>
                                      </p:cBhvr>
                                    </p:animEffect>
                                  </p:childTnLst>
                                </p:cTn>
                              </p:par>
                              <p:par>
                                <p:cTn id="2548" nodeType="withEffect" fill="hold" presetClass="entr" presetID="10">
                                  <p:stCondLst>
                                    <p:cond delay="0"/>
                                  </p:stCondLst>
                                  <p:childTnLst>
                                    <p:set>
                                      <p:cBhvr>
                                        <p:cTn id="2549" dur="1" fill="hold">
                                          <p:stCondLst>
                                            <p:cond delay="0"/>
                                          </p:stCondLst>
                                        </p:cTn>
                                        <p:tgtEl>
                                          <p:spTgt spid="653"/>
                                        </p:tgtEl>
                                        <p:attrNameLst>
                                          <p:attrName>style.visibility</p:attrName>
                                        </p:attrNameLst>
                                      </p:cBhvr>
                                      <p:to>
                                        <p:strVal val="visible"/>
                                      </p:to>
                                    </p:set>
                                    <p:animEffect filter="fade" transition="in">
                                      <p:cBhvr additive="repl">
                                        <p:cTn id="2550" dur="500"/>
                                        <p:tgtEl>
                                          <p:spTgt spid="653"/>
                                        </p:tgtEl>
                                      </p:cBhvr>
                                    </p:animEffect>
                                  </p:childTnLst>
                                </p:cTn>
                              </p:par>
                              <p:par>
                                <p:cTn id="2551" nodeType="withEffect" fill="hold" presetClass="entr" presetID="10">
                                  <p:stCondLst>
                                    <p:cond delay="0"/>
                                  </p:stCondLst>
                                  <p:childTnLst>
                                    <p:set>
                                      <p:cBhvr>
                                        <p:cTn id="2552" dur="1" fill="hold">
                                          <p:stCondLst>
                                            <p:cond delay="0"/>
                                          </p:stCondLst>
                                        </p:cTn>
                                        <p:tgtEl>
                                          <p:spTgt spid="654"/>
                                        </p:tgtEl>
                                        <p:attrNameLst>
                                          <p:attrName>style.visibility</p:attrName>
                                        </p:attrNameLst>
                                      </p:cBhvr>
                                      <p:to>
                                        <p:strVal val="visible"/>
                                      </p:to>
                                    </p:set>
                                    <p:animEffect filter="fade" transition="in">
                                      <p:cBhvr additive="repl">
                                        <p:cTn id="2553" dur="500"/>
                                        <p:tgtEl>
                                          <p:spTgt spid="654"/>
                                        </p:tgtEl>
                                      </p:cBhvr>
                                    </p:animEffect>
                                  </p:childTnLst>
                                </p:cTn>
                              </p:par>
                              <p:par>
                                <p:cTn id="2554" nodeType="withEffect" fill="hold" presetClass="entr" presetID="10">
                                  <p:stCondLst>
                                    <p:cond delay="0"/>
                                  </p:stCondLst>
                                  <p:childTnLst>
                                    <p:set>
                                      <p:cBhvr>
                                        <p:cTn id="2555" dur="1" fill="hold">
                                          <p:stCondLst>
                                            <p:cond delay="0"/>
                                          </p:stCondLst>
                                        </p:cTn>
                                        <p:tgtEl>
                                          <p:spTgt spid="655"/>
                                        </p:tgtEl>
                                        <p:attrNameLst>
                                          <p:attrName>style.visibility</p:attrName>
                                        </p:attrNameLst>
                                      </p:cBhvr>
                                      <p:to>
                                        <p:strVal val="visible"/>
                                      </p:to>
                                    </p:set>
                                    <p:animEffect filter="fade" transition="in">
                                      <p:cBhvr additive="repl">
                                        <p:cTn id="2556" dur="500"/>
                                        <p:tgtEl>
                                          <p:spTgt spid="655"/>
                                        </p:tgtEl>
                                      </p:cBhvr>
                                    </p:animEffect>
                                  </p:childTnLst>
                                </p:cTn>
                              </p:par>
                              <p:par>
                                <p:cTn id="2557" nodeType="withEffect" fill="hold" presetClass="entr" presetID="10">
                                  <p:stCondLst>
                                    <p:cond delay="0"/>
                                  </p:stCondLst>
                                  <p:childTnLst>
                                    <p:set>
                                      <p:cBhvr>
                                        <p:cTn id="2558" dur="1" fill="hold">
                                          <p:stCondLst>
                                            <p:cond delay="0"/>
                                          </p:stCondLst>
                                        </p:cTn>
                                        <p:tgtEl>
                                          <p:spTgt spid="656"/>
                                        </p:tgtEl>
                                        <p:attrNameLst>
                                          <p:attrName>style.visibility</p:attrName>
                                        </p:attrNameLst>
                                      </p:cBhvr>
                                      <p:to>
                                        <p:strVal val="visible"/>
                                      </p:to>
                                    </p:set>
                                    <p:animEffect filter="fade" transition="in">
                                      <p:cBhvr additive="repl">
                                        <p:cTn id="2559" dur="500"/>
                                        <p:tgtEl>
                                          <p:spTgt spid="656"/>
                                        </p:tgtEl>
                                      </p:cBhvr>
                                    </p:animEffect>
                                  </p:childTnLst>
                                </p:cTn>
                              </p:par>
                              <p:par>
                                <p:cTn id="2560" nodeType="withEffect" fill="hold" presetClass="entr" presetID="10">
                                  <p:stCondLst>
                                    <p:cond delay="0"/>
                                  </p:stCondLst>
                                  <p:childTnLst>
                                    <p:set>
                                      <p:cBhvr>
                                        <p:cTn id="2561" dur="1" fill="hold">
                                          <p:stCondLst>
                                            <p:cond delay="0"/>
                                          </p:stCondLst>
                                        </p:cTn>
                                        <p:tgtEl>
                                          <p:spTgt spid="657"/>
                                        </p:tgtEl>
                                        <p:attrNameLst>
                                          <p:attrName>style.visibility</p:attrName>
                                        </p:attrNameLst>
                                      </p:cBhvr>
                                      <p:to>
                                        <p:strVal val="visible"/>
                                      </p:to>
                                    </p:set>
                                    <p:animEffect filter="fade" transition="in">
                                      <p:cBhvr additive="repl">
                                        <p:cTn id="2562" dur="500"/>
                                        <p:tgtEl>
                                          <p:spTgt spid="657"/>
                                        </p:tgtEl>
                                      </p:cBhvr>
                                    </p:animEffect>
                                  </p:childTnLst>
                                </p:cTn>
                              </p:par>
                              <p:par>
                                <p:cTn id="2563" nodeType="withEffect" fill="hold" presetClass="entr" presetID="10">
                                  <p:stCondLst>
                                    <p:cond delay="0"/>
                                  </p:stCondLst>
                                  <p:childTnLst>
                                    <p:set>
                                      <p:cBhvr>
                                        <p:cTn id="2564" dur="1" fill="hold">
                                          <p:stCondLst>
                                            <p:cond delay="0"/>
                                          </p:stCondLst>
                                        </p:cTn>
                                        <p:tgtEl>
                                          <p:spTgt spid="658"/>
                                        </p:tgtEl>
                                        <p:attrNameLst>
                                          <p:attrName>style.visibility</p:attrName>
                                        </p:attrNameLst>
                                      </p:cBhvr>
                                      <p:to>
                                        <p:strVal val="visible"/>
                                      </p:to>
                                    </p:set>
                                    <p:animEffect filter="fade" transition="in">
                                      <p:cBhvr additive="repl">
                                        <p:cTn id="2565" dur="500"/>
                                        <p:tgtEl>
                                          <p:spTgt spid="658"/>
                                        </p:tgtEl>
                                      </p:cBhvr>
                                    </p:animEffect>
                                  </p:childTnLst>
                                </p:cTn>
                              </p:par>
                              <p:par>
                                <p:cTn id="2566" nodeType="withEffect" fill="hold" presetClass="entr" presetID="10">
                                  <p:stCondLst>
                                    <p:cond delay="0"/>
                                  </p:stCondLst>
                                  <p:childTnLst>
                                    <p:set>
                                      <p:cBhvr>
                                        <p:cTn id="2567" dur="1" fill="hold">
                                          <p:stCondLst>
                                            <p:cond delay="0"/>
                                          </p:stCondLst>
                                        </p:cTn>
                                        <p:tgtEl>
                                          <p:spTgt spid="664"/>
                                        </p:tgtEl>
                                        <p:attrNameLst>
                                          <p:attrName>style.visibility</p:attrName>
                                        </p:attrNameLst>
                                      </p:cBhvr>
                                      <p:to>
                                        <p:strVal val="visible"/>
                                      </p:to>
                                    </p:set>
                                    <p:animEffect filter="fade" transition="in">
                                      <p:cBhvr additive="repl">
                                        <p:cTn id="2568" dur="500"/>
                                        <p:tgtEl>
                                          <p:spTgt spid="664"/>
                                        </p:tgtEl>
                                      </p:cBhvr>
                                    </p:animEffect>
                                  </p:childTnLst>
                                </p:cTn>
                              </p:par>
                              <p:par>
                                <p:cTn id="2569" nodeType="withEffect" fill="hold" presetClass="entr" presetID="10">
                                  <p:stCondLst>
                                    <p:cond delay="0"/>
                                  </p:stCondLst>
                                  <p:childTnLst>
                                    <p:set>
                                      <p:cBhvr>
                                        <p:cTn id="2570" dur="1" fill="hold">
                                          <p:stCondLst>
                                            <p:cond delay="0"/>
                                          </p:stCondLst>
                                        </p:cTn>
                                        <p:tgtEl>
                                          <p:spTgt spid="663"/>
                                        </p:tgtEl>
                                        <p:attrNameLst>
                                          <p:attrName>style.visibility</p:attrName>
                                        </p:attrNameLst>
                                      </p:cBhvr>
                                      <p:to>
                                        <p:strVal val="visible"/>
                                      </p:to>
                                    </p:set>
                                    <p:animEffect filter="fade" transition="in">
                                      <p:cBhvr additive="repl">
                                        <p:cTn id="2571" dur="500"/>
                                        <p:tgtEl>
                                          <p:spTgt spid="663"/>
                                        </p:tgtEl>
                                      </p:cBhvr>
                                    </p:animEffect>
                                  </p:childTnLst>
                                </p:cTn>
                              </p:par>
                            </p:childTnLst>
                          </p:cTn>
                        </p:par>
                      </p:childTnLst>
                    </p:cTn>
                  </p:par>
                  <p:par>
                    <p:cTn id="2572" fill="hold">
                      <p:stCondLst>
                        <p:cond delay="indefinite"/>
                      </p:stCondLst>
                      <p:childTnLst>
                        <p:par>
                          <p:cTn id="2573" fill="hold">
                            <p:stCondLst>
                              <p:cond delay="0"/>
                            </p:stCondLst>
                            <p:childTnLst>
                              <p:par>
                                <p:cTn id="2574" nodeType="clickEffect" fill="hold" presetClass="entr" presetID="10">
                                  <p:stCondLst>
                                    <p:cond delay="0"/>
                                  </p:stCondLst>
                                  <p:childTnLst>
                                    <p:set>
                                      <p:cBhvr>
                                        <p:cTn id="2575" dur="1" fill="hold">
                                          <p:stCondLst>
                                            <p:cond delay="0"/>
                                          </p:stCondLst>
                                        </p:cTn>
                                        <p:tgtEl>
                                          <p:spTgt spid="632"/>
                                        </p:tgtEl>
                                        <p:attrNameLst>
                                          <p:attrName>style.visibility</p:attrName>
                                        </p:attrNameLst>
                                      </p:cBhvr>
                                      <p:to>
                                        <p:strVal val="visible"/>
                                      </p:to>
                                    </p:set>
                                    <p:animEffect filter="fade" transition="in">
                                      <p:cBhvr additive="repl">
                                        <p:cTn id="2576" dur="500"/>
                                        <p:tgtEl>
                                          <p:spTgt spid="632"/>
                                        </p:tgtEl>
                                      </p:cBhvr>
                                    </p:animEffect>
                                  </p:childTnLst>
                                </p:cTn>
                              </p:par>
                              <p:par>
                                <p:cTn id="2577" nodeType="withEffect" fill="hold" presetClass="entr" presetID="10">
                                  <p:stCondLst>
                                    <p:cond delay="0"/>
                                  </p:stCondLst>
                                  <p:childTnLst>
                                    <p:set>
                                      <p:cBhvr>
                                        <p:cTn id="2578" dur="1" fill="hold">
                                          <p:stCondLst>
                                            <p:cond delay="0"/>
                                          </p:stCondLst>
                                        </p:cTn>
                                        <p:tgtEl>
                                          <p:spTgt spid="633"/>
                                        </p:tgtEl>
                                        <p:attrNameLst>
                                          <p:attrName>style.visibility</p:attrName>
                                        </p:attrNameLst>
                                      </p:cBhvr>
                                      <p:to>
                                        <p:strVal val="visible"/>
                                      </p:to>
                                    </p:set>
                                    <p:animEffect filter="fade" transition="in">
                                      <p:cBhvr additive="repl">
                                        <p:cTn id="2579" dur="500"/>
                                        <p:tgtEl>
                                          <p:spTgt spid="633"/>
                                        </p:tgtEl>
                                      </p:cBhvr>
                                    </p:animEffect>
                                  </p:childTnLst>
                                </p:cTn>
                              </p:par>
                              <p:par>
                                <p:cTn id="2580" nodeType="withEffect" fill="hold" presetClass="entr" presetID="10">
                                  <p:stCondLst>
                                    <p:cond delay="0"/>
                                  </p:stCondLst>
                                  <p:childTnLst>
                                    <p:set>
                                      <p:cBhvr>
                                        <p:cTn id="2581" dur="1" fill="hold">
                                          <p:stCondLst>
                                            <p:cond delay="0"/>
                                          </p:stCondLst>
                                        </p:cTn>
                                        <p:tgtEl>
                                          <p:spTgt spid="634"/>
                                        </p:tgtEl>
                                        <p:attrNameLst>
                                          <p:attrName>style.visibility</p:attrName>
                                        </p:attrNameLst>
                                      </p:cBhvr>
                                      <p:to>
                                        <p:strVal val="visible"/>
                                      </p:to>
                                    </p:set>
                                    <p:animEffect filter="fade" transition="in">
                                      <p:cBhvr additive="repl">
                                        <p:cTn id="2582" dur="500"/>
                                        <p:tgtEl>
                                          <p:spTgt spid="634"/>
                                        </p:tgtEl>
                                      </p:cBhvr>
                                    </p:animEffect>
                                  </p:childTnLst>
                                </p:cTn>
                              </p:par>
                              <p:par>
                                <p:cTn id="2583" nodeType="withEffect" fill="hold" presetClass="entr" presetID="10">
                                  <p:stCondLst>
                                    <p:cond delay="0"/>
                                  </p:stCondLst>
                                  <p:childTnLst>
                                    <p:set>
                                      <p:cBhvr>
                                        <p:cTn id="2584" dur="1" fill="hold">
                                          <p:stCondLst>
                                            <p:cond delay="0"/>
                                          </p:stCondLst>
                                        </p:cTn>
                                        <p:tgtEl>
                                          <p:spTgt spid="635"/>
                                        </p:tgtEl>
                                        <p:attrNameLst>
                                          <p:attrName>style.visibility</p:attrName>
                                        </p:attrNameLst>
                                      </p:cBhvr>
                                      <p:to>
                                        <p:strVal val="visible"/>
                                      </p:to>
                                    </p:set>
                                    <p:animEffect filter="fade" transition="in">
                                      <p:cBhvr additive="repl">
                                        <p:cTn id="2585" dur="500"/>
                                        <p:tgtEl>
                                          <p:spTgt spid="635"/>
                                        </p:tgtEl>
                                      </p:cBhvr>
                                    </p:animEffect>
                                  </p:childTnLst>
                                </p:cTn>
                              </p:par>
                              <p:par>
                                <p:cTn id="2586" nodeType="withEffect" fill="hold" presetClass="entr" presetID="10">
                                  <p:stCondLst>
                                    <p:cond delay="0"/>
                                  </p:stCondLst>
                                  <p:childTnLst>
                                    <p:set>
                                      <p:cBhvr>
                                        <p:cTn id="2587" dur="1" fill="hold">
                                          <p:stCondLst>
                                            <p:cond delay="0"/>
                                          </p:stCondLst>
                                        </p:cTn>
                                        <p:tgtEl>
                                          <p:spTgt spid="636"/>
                                        </p:tgtEl>
                                        <p:attrNameLst>
                                          <p:attrName>style.visibility</p:attrName>
                                        </p:attrNameLst>
                                      </p:cBhvr>
                                      <p:to>
                                        <p:strVal val="visible"/>
                                      </p:to>
                                    </p:set>
                                    <p:animEffect filter="fade" transition="in">
                                      <p:cBhvr additive="repl">
                                        <p:cTn id="2588" dur="500"/>
                                        <p:tgtEl>
                                          <p:spTgt spid="636"/>
                                        </p:tgtEl>
                                      </p:cBhvr>
                                    </p:animEffect>
                                  </p:childTnLst>
                                </p:cTn>
                              </p:par>
                              <p:par>
                                <p:cTn id="2589" nodeType="withEffect" fill="hold" presetClass="entr" presetID="10">
                                  <p:stCondLst>
                                    <p:cond delay="0"/>
                                  </p:stCondLst>
                                  <p:childTnLst>
                                    <p:set>
                                      <p:cBhvr>
                                        <p:cTn id="2590" dur="1" fill="hold">
                                          <p:stCondLst>
                                            <p:cond delay="0"/>
                                          </p:stCondLst>
                                        </p:cTn>
                                        <p:tgtEl>
                                          <p:spTgt spid="637"/>
                                        </p:tgtEl>
                                        <p:attrNameLst>
                                          <p:attrName>style.visibility</p:attrName>
                                        </p:attrNameLst>
                                      </p:cBhvr>
                                      <p:to>
                                        <p:strVal val="visible"/>
                                      </p:to>
                                    </p:set>
                                    <p:animEffect filter="fade" transition="in">
                                      <p:cBhvr additive="repl">
                                        <p:cTn id="2591" dur="500"/>
                                        <p:tgtEl>
                                          <p:spTgt spid="637"/>
                                        </p:tgtEl>
                                      </p:cBhvr>
                                    </p:animEffect>
                                  </p:childTnLst>
                                </p:cTn>
                              </p:par>
                              <p:par>
                                <p:cTn id="2592" nodeType="withEffect" fill="hold" presetClass="entr" presetID="10">
                                  <p:stCondLst>
                                    <p:cond delay="0"/>
                                  </p:stCondLst>
                                  <p:childTnLst>
                                    <p:set>
                                      <p:cBhvr>
                                        <p:cTn id="2593" dur="1" fill="hold">
                                          <p:stCondLst>
                                            <p:cond delay="0"/>
                                          </p:stCondLst>
                                        </p:cTn>
                                        <p:tgtEl>
                                          <p:spTgt spid="638"/>
                                        </p:tgtEl>
                                        <p:attrNameLst>
                                          <p:attrName>style.visibility</p:attrName>
                                        </p:attrNameLst>
                                      </p:cBhvr>
                                      <p:to>
                                        <p:strVal val="visible"/>
                                      </p:to>
                                    </p:set>
                                    <p:animEffect filter="fade" transition="in">
                                      <p:cBhvr additive="repl">
                                        <p:cTn id="2594" dur="500"/>
                                        <p:tgtEl>
                                          <p:spTgt spid="638"/>
                                        </p:tgtEl>
                                      </p:cBhvr>
                                    </p:animEffect>
                                  </p:childTnLst>
                                </p:cTn>
                              </p:par>
                              <p:par>
                                <p:cTn id="2595" nodeType="withEffect" fill="hold" presetClass="entr" presetID="10">
                                  <p:stCondLst>
                                    <p:cond delay="0"/>
                                  </p:stCondLst>
                                  <p:childTnLst>
                                    <p:set>
                                      <p:cBhvr>
                                        <p:cTn id="2596" dur="1" fill="hold">
                                          <p:stCondLst>
                                            <p:cond delay="0"/>
                                          </p:stCondLst>
                                        </p:cTn>
                                        <p:tgtEl>
                                          <p:spTgt spid="639"/>
                                        </p:tgtEl>
                                        <p:attrNameLst>
                                          <p:attrName>style.visibility</p:attrName>
                                        </p:attrNameLst>
                                      </p:cBhvr>
                                      <p:to>
                                        <p:strVal val="visible"/>
                                      </p:to>
                                    </p:set>
                                    <p:animEffect filter="fade" transition="in">
                                      <p:cBhvr additive="repl">
                                        <p:cTn id="2597" dur="500"/>
                                        <p:tgtEl>
                                          <p:spTgt spid="639"/>
                                        </p:tgtEl>
                                      </p:cBhvr>
                                    </p:animEffect>
                                  </p:childTnLst>
                                </p:cTn>
                              </p:par>
                              <p:par>
                                <p:cTn id="2598" nodeType="withEffect" fill="hold" presetClass="entr" presetID="10">
                                  <p:stCondLst>
                                    <p:cond delay="0"/>
                                  </p:stCondLst>
                                  <p:childTnLst>
                                    <p:set>
                                      <p:cBhvr>
                                        <p:cTn id="2599" dur="1" fill="hold">
                                          <p:stCondLst>
                                            <p:cond delay="0"/>
                                          </p:stCondLst>
                                        </p:cTn>
                                        <p:tgtEl>
                                          <p:spTgt spid="640"/>
                                        </p:tgtEl>
                                        <p:attrNameLst>
                                          <p:attrName>style.visibility</p:attrName>
                                        </p:attrNameLst>
                                      </p:cBhvr>
                                      <p:to>
                                        <p:strVal val="visible"/>
                                      </p:to>
                                    </p:set>
                                    <p:animEffect filter="fade" transition="in">
                                      <p:cBhvr additive="repl">
                                        <p:cTn id="2600" dur="500"/>
                                        <p:tgtEl>
                                          <p:spTgt spid="640"/>
                                        </p:tgtEl>
                                      </p:cBhvr>
                                    </p:animEffect>
                                  </p:childTnLst>
                                </p:cTn>
                              </p:par>
                            </p:childTnLst>
                          </p:cTn>
                        </p:par>
                      </p:childTnLst>
                    </p:cTn>
                  </p:par>
                  <p:par>
                    <p:cTn id="2601" fill="hold">
                      <p:stCondLst>
                        <p:cond delay="indefinite"/>
                      </p:stCondLst>
                      <p:childTnLst>
                        <p:par>
                          <p:cTn id="2602" fill="hold">
                            <p:stCondLst>
                              <p:cond delay="0"/>
                            </p:stCondLst>
                            <p:childTnLst>
                              <p:par>
                                <p:cTn id="2603" nodeType="clickEffect" fill="hold" presetClass="exit" presetID="10">
                                  <p:stCondLst>
                                    <p:cond delay="0"/>
                                  </p:stCondLst>
                                  <p:childTnLst>
                                    <p:animEffect filter="fade" transition="out">
                                      <p:cBhvr additive="repl">
                                        <p:cTn id="2604" dur="500"/>
                                        <p:tgtEl>
                                          <p:spTgt spid="651"/>
                                        </p:tgtEl>
                                      </p:cBhvr>
                                    </p:animEffect>
                                    <p:set>
                                      <p:cBhvr>
                                        <p:cTn id="2605" dur="1" fill="hold">
                                          <p:stCondLst>
                                            <p:cond delay="499"/>
                                          </p:stCondLst>
                                        </p:cTn>
                                        <p:tgtEl>
                                          <p:spTgt spid="651"/>
                                        </p:tgtEl>
                                        <p:attrNameLst>
                                          <p:attrName>style.visibility</p:attrName>
                                        </p:attrNameLst>
                                      </p:cBhvr>
                                      <p:to>
                                        <p:strVal val="hidden"/>
                                      </p:to>
                                    </p:set>
                                  </p:childTnLst>
                                </p:cTn>
                              </p:par>
                              <p:par>
                                <p:cTn id="2606" nodeType="withEffect" fill="hold" presetClass="exit" presetID="10">
                                  <p:stCondLst>
                                    <p:cond delay="0"/>
                                  </p:stCondLst>
                                  <p:childTnLst>
                                    <p:animEffect filter="fade" transition="out">
                                      <p:cBhvr additive="repl">
                                        <p:cTn id="2607" dur="500"/>
                                        <p:tgtEl>
                                          <p:spTgt spid="652"/>
                                        </p:tgtEl>
                                      </p:cBhvr>
                                    </p:animEffect>
                                    <p:set>
                                      <p:cBhvr>
                                        <p:cTn id="2608" dur="1" fill="hold">
                                          <p:stCondLst>
                                            <p:cond delay="499"/>
                                          </p:stCondLst>
                                        </p:cTn>
                                        <p:tgtEl>
                                          <p:spTgt spid="652"/>
                                        </p:tgtEl>
                                        <p:attrNameLst>
                                          <p:attrName>style.visibility</p:attrName>
                                        </p:attrNameLst>
                                      </p:cBhvr>
                                      <p:to>
                                        <p:strVal val="hidden"/>
                                      </p:to>
                                    </p:set>
                                  </p:childTnLst>
                                </p:cTn>
                              </p:par>
                              <p:par>
                                <p:cTn id="2609" nodeType="withEffect" fill="hold" presetClass="exit" presetID="10">
                                  <p:stCondLst>
                                    <p:cond delay="0"/>
                                  </p:stCondLst>
                                  <p:childTnLst>
                                    <p:animEffect filter="fade" transition="out">
                                      <p:cBhvr additive="repl">
                                        <p:cTn id="2610" dur="500"/>
                                        <p:tgtEl>
                                          <p:spTgt spid="653"/>
                                        </p:tgtEl>
                                      </p:cBhvr>
                                    </p:animEffect>
                                    <p:set>
                                      <p:cBhvr>
                                        <p:cTn id="2611" dur="1" fill="hold">
                                          <p:stCondLst>
                                            <p:cond delay="499"/>
                                          </p:stCondLst>
                                        </p:cTn>
                                        <p:tgtEl>
                                          <p:spTgt spid="653"/>
                                        </p:tgtEl>
                                        <p:attrNameLst>
                                          <p:attrName>style.visibility</p:attrName>
                                        </p:attrNameLst>
                                      </p:cBhvr>
                                      <p:to>
                                        <p:strVal val="hidden"/>
                                      </p:to>
                                    </p:set>
                                  </p:childTnLst>
                                </p:cTn>
                              </p:par>
                              <p:par>
                                <p:cTn id="2612" nodeType="withEffect" fill="hold" presetClass="exit" presetID="10">
                                  <p:stCondLst>
                                    <p:cond delay="0"/>
                                  </p:stCondLst>
                                  <p:childTnLst>
                                    <p:animEffect filter="fade" transition="out">
                                      <p:cBhvr additive="repl">
                                        <p:cTn id="2613" dur="500"/>
                                        <p:tgtEl>
                                          <p:spTgt spid="654"/>
                                        </p:tgtEl>
                                      </p:cBhvr>
                                    </p:animEffect>
                                    <p:set>
                                      <p:cBhvr>
                                        <p:cTn id="2614" dur="1" fill="hold">
                                          <p:stCondLst>
                                            <p:cond delay="499"/>
                                          </p:stCondLst>
                                        </p:cTn>
                                        <p:tgtEl>
                                          <p:spTgt spid="654"/>
                                        </p:tgtEl>
                                        <p:attrNameLst>
                                          <p:attrName>style.visibility</p:attrName>
                                        </p:attrNameLst>
                                      </p:cBhvr>
                                      <p:to>
                                        <p:strVal val="hidden"/>
                                      </p:to>
                                    </p:set>
                                  </p:childTnLst>
                                </p:cTn>
                              </p:par>
                              <p:par>
                                <p:cTn id="2615" nodeType="withEffect" fill="hold" presetClass="exit" presetID="10">
                                  <p:stCondLst>
                                    <p:cond delay="0"/>
                                  </p:stCondLst>
                                  <p:childTnLst>
                                    <p:animEffect filter="fade" transition="out">
                                      <p:cBhvr additive="repl">
                                        <p:cTn id="2616" dur="500"/>
                                        <p:tgtEl>
                                          <p:spTgt spid="655"/>
                                        </p:tgtEl>
                                      </p:cBhvr>
                                    </p:animEffect>
                                    <p:set>
                                      <p:cBhvr>
                                        <p:cTn id="2617" dur="1" fill="hold">
                                          <p:stCondLst>
                                            <p:cond delay="499"/>
                                          </p:stCondLst>
                                        </p:cTn>
                                        <p:tgtEl>
                                          <p:spTgt spid="655"/>
                                        </p:tgtEl>
                                        <p:attrNameLst>
                                          <p:attrName>style.visibility</p:attrName>
                                        </p:attrNameLst>
                                      </p:cBhvr>
                                      <p:to>
                                        <p:strVal val="hidden"/>
                                      </p:to>
                                    </p:set>
                                  </p:childTnLst>
                                </p:cTn>
                              </p:par>
                              <p:par>
                                <p:cTn id="2618" nodeType="withEffect" fill="hold" presetClass="exit" presetID="10">
                                  <p:stCondLst>
                                    <p:cond delay="0"/>
                                  </p:stCondLst>
                                  <p:childTnLst>
                                    <p:animEffect filter="fade" transition="out">
                                      <p:cBhvr additive="repl">
                                        <p:cTn id="2619" dur="500"/>
                                        <p:tgtEl>
                                          <p:spTgt spid="656"/>
                                        </p:tgtEl>
                                      </p:cBhvr>
                                    </p:animEffect>
                                    <p:set>
                                      <p:cBhvr>
                                        <p:cTn id="2620" dur="1" fill="hold">
                                          <p:stCondLst>
                                            <p:cond delay="499"/>
                                          </p:stCondLst>
                                        </p:cTn>
                                        <p:tgtEl>
                                          <p:spTgt spid="656"/>
                                        </p:tgtEl>
                                        <p:attrNameLst>
                                          <p:attrName>style.visibility</p:attrName>
                                        </p:attrNameLst>
                                      </p:cBhvr>
                                      <p:to>
                                        <p:strVal val="hidden"/>
                                      </p:to>
                                    </p:set>
                                  </p:childTnLst>
                                </p:cTn>
                              </p:par>
                              <p:par>
                                <p:cTn id="2621" nodeType="withEffect" fill="hold" presetClass="exit" presetID="10">
                                  <p:stCondLst>
                                    <p:cond delay="0"/>
                                  </p:stCondLst>
                                  <p:childTnLst>
                                    <p:animEffect filter="fade" transition="out">
                                      <p:cBhvr additive="repl">
                                        <p:cTn id="2622" dur="500"/>
                                        <p:tgtEl>
                                          <p:spTgt spid="657"/>
                                        </p:tgtEl>
                                      </p:cBhvr>
                                    </p:animEffect>
                                    <p:set>
                                      <p:cBhvr>
                                        <p:cTn id="2623" dur="1" fill="hold">
                                          <p:stCondLst>
                                            <p:cond delay="499"/>
                                          </p:stCondLst>
                                        </p:cTn>
                                        <p:tgtEl>
                                          <p:spTgt spid="657"/>
                                        </p:tgtEl>
                                        <p:attrNameLst>
                                          <p:attrName>style.visibility</p:attrName>
                                        </p:attrNameLst>
                                      </p:cBhvr>
                                      <p:to>
                                        <p:strVal val="hidden"/>
                                      </p:to>
                                    </p:set>
                                  </p:childTnLst>
                                </p:cTn>
                              </p:par>
                              <p:par>
                                <p:cTn id="2624" nodeType="withEffect" fill="hold" presetClass="exit" presetID="10">
                                  <p:stCondLst>
                                    <p:cond delay="0"/>
                                  </p:stCondLst>
                                  <p:childTnLst>
                                    <p:animEffect filter="fade" transition="out">
                                      <p:cBhvr additive="repl">
                                        <p:cTn id="2625" dur="500"/>
                                        <p:tgtEl>
                                          <p:spTgt spid="658"/>
                                        </p:tgtEl>
                                      </p:cBhvr>
                                    </p:animEffect>
                                    <p:set>
                                      <p:cBhvr>
                                        <p:cTn id="2626" dur="1" fill="hold">
                                          <p:stCondLst>
                                            <p:cond delay="499"/>
                                          </p:stCondLst>
                                        </p:cTn>
                                        <p:tgtEl>
                                          <p:spTgt spid="658"/>
                                        </p:tgtEl>
                                        <p:attrNameLst>
                                          <p:attrName>style.visibility</p:attrName>
                                        </p:attrNameLst>
                                      </p:cBhvr>
                                      <p:to>
                                        <p:strVal val="hidden"/>
                                      </p:to>
                                    </p:set>
                                  </p:childTnLst>
                                </p:cTn>
                              </p:par>
                              <p:par>
                                <p:cTn id="2627" nodeType="withEffect" fill="hold" presetClass="exit" presetID="10">
                                  <p:stCondLst>
                                    <p:cond delay="0"/>
                                  </p:stCondLst>
                                  <p:childTnLst>
                                    <p:animEffect filter="fade" transition="out">
                                      <p:cBhvr additive="repl">
                                        <p:cTn id="2628" dur="500"/>
                                        <p:tgtEl>
                                          <p:spTgt spid="664"/>
                                        </p:tgtEl>
                                      </p:cBhvr>
                                    </p:animEffect>
                                    <p:set>
                                      <p:cBhvr>
                                        <p:cTn id="2629" dur="1" fill="hold">
                                          <p:stCondLst>
                                            <p:cond delay="499"/>
                                          </p:stCondLst>
                                        </p:cTn>
                                        <p:tgtEl>
                                          <p:spTgt spid="664"/>
                                        </p:tgtEl>
                                        <p:attrNameLst>
                                          <p:attrName>style.visibility</p:attrName>
                                        </p:attrNameLst>
                                      </p:cBhvr>
                                      <p:to>
                                        <p:strVal val="hidden"/>
                                      </p:to>
                                    </p:set>
                                  </p:childTnLst>
                                </p:cTn>
                              </p:par>
                              <p:par>
                                <p:cTn id="2630" nodeType="withEffect" fill="hold" presetClass="exit" presetID="10">
                                  <p:stCondLst>
                                    <p:cond delay="0"/>
                                  </p:stCondLst>
                                  <p:childTnLst>
                                    <p:animEffect filter="fade" transition="out">
                                      <p:cBhvr additive="repl">
                                        <p:cTn id="2631" dur="500"/>
                                        <p:tgtEl>
                                          <p:spTgt spid="663"/>
                                        </p:tgtEl>
                                      </p:cBhvr>
                                    </p:animEffect>
                                    <p:set>
                                      <p:cBhvr>
                                        <p:cTn id="2632" dur="1" fill="hold">
                                          <p:stCondLst>
                                            <p:cond delay="499"/>
                                          </p:stCondLst>
                                        </p:cTn>
                                        <p:tgtEl>
                                          <p:spTgt spid="663"/>
                                        </p:tgtEl>
                                        <p:attrNameLst>
                                          <p:attrName>style.visibility</p:attrName>
                                        </p:attrNameLst>
                                      </p:cBhvr>
                                      <p:to>
                                        <p:strVal val="hidden"/>
                                      </p:to>
                                    </p:set>
                                  </p:childTnLst>
                                </p:cTn>
                              </p:par>
                            </p:childTnLst>
                          </p:cTn>
                        </p:par>
                      </p:childTnLst>
                    </p:cTn>
                  </p:par>
                  <p:par>
                    <p:cTn id="2633" fill="hold">
                      <p:stCondLst>
                        <p:cond delay="indefinite"/>
                      </p:stCondLst>
                      <p:childTnLst>
                        <p:par>
                          <p:cTn id="2634" fill="hold">
                            <p:stCondLst>
                              <p:cond delay="0"/>
                            </p:stCondLst>
                            <p:childTnLst>
                              <p:par>
                                <p:cTn id="2635" nodeType="clickEffect" fill="hold" presetClass="entr" presetID="10">
                                  <p:stCondLst>
                                    <p:cond delay="0"/>
                                  </p:stCondLst>
                                  <p:childTnLst>
                                    <p:set>
                                      <p:cBhvr>
                                        <p:cTn id="2636" dur="1" fill="hold">
                                          <p:stCondLst>
                                            <p:cond delay="0"/>
                                          </p:stCondLst>
                                        </p:cTn>
                                        <p:tgtEl>
                                          <p:spTgt spid="651"/>
                                        </p:tgtEl>
                                        <p:attrNameLst>
                                          <p:attrName>style.visibility</p:attrName>
                                        </p:attrNameLst>
                                      </p:cBhvr>
                                      <p:to>
                                        <p:strVal val="visible"/>
                                      </p:to>
                                    </p:set>
                                    <p:animEffect filter="fade" transition="in">
                                      <p:cBhvr additive="repl">
                                        <p:cTn id="2637" dur="500"/>
                                        <p:tgtEl>
                                          <p:spTgt spid="651"/>
                                        </p:tgtEl>
                                      </p:cBhvr>
                                    </p:animEffect>
                                  </p:childTnLst>
                                </p:cTn>
                              </p:par>
                              <p:par>
                                <p:cTn id="2638" nodeType="withEffect" fill="hold" presetClass="entr" presetID="10">
                                  <p:stCondLst>
                                    <p:cond delay="0"/>
                                  </p:stCondLst>
                                  <p:childTnLst>
                                    <p:set>
                                      <p:cBhvr>
                                        <p:cTn id="2639" dur="1" fill="hold">
                                          <p:stCondLst>
                                            <p:cond delay="0"/>
                                          </p:stCondLst>
                                        </p:cTn>
                                        <p:tgtEl>
                                          <p:spTgt spid="652"/>
                                        </p:tgtEl>
                                        <p:attrNameLst>
                                          <p:attrName>style.visibility</p:attrName>
                                        </p:attrNameLst>
                                      </p:cBhvr>
                                      <p:to>
                                        <p:strVal val="visible"/>
                                      </p:to>
                                    </p:set>
                                    <p:animEffect filter="fade" transition="in">
                                      <p:cBhvr additive="repl">
                                        <p:cTn id="2640" dur="500"/>
                                        <p:tgtEl>
                                          <p:spTgt spid="652"/>
                                        </p:tgtEl>
                                      </p:cBhvr>
                                    </p:animEffect>
                                  </p:childTnLst>
                                </p:cTn>
                              </p:par>
                              <p:par>
                                <p:cTn id="2641" nodeType="withEffect" fill="hold" presetClass="entr" presetID="10">
                                  <p:stCondLst>
                                    <p:cond delay="0"/>
                                  </p:stCondLst>
                                  <p:childTnLst>
                                    <p:set>
                                      <p:cBhvr>
                                        <p:cTn id="2642" dur="1" fill="hold">
                                          <p:stCondLst>
                                            <p:cond delay="0"/>
                                          </p:stCondLst>
                                        </p:cTn>
                                        <p:tgtEl>
                                          <p:spTgt spid="653"/>
                                        </p:tgtEl>
                                        <p:attrNameLst>
                                          <p:attrName>style.visibility</p:attrName>
                                        </p:attrNameLst>
                                      </p:cBhvr>
                                      <p:to>
                                        <p:strVal val="visible"/>
                                      </p:to>
                                    </p:set>
                                    <p:animEffect filter="fade" transition="in">
                                      <p:cBhvr additive="repl">
                                        <p:cTn id="2643" dur="500"/>
                                        <p:tgtEl>
                                          <p:spTgt spid="653"/>
                                        </p:tgtEl>
                                      </p:cBhvr>
                                    </p:animEffect>
                                  </p:childTnLst>
                                </p:cTn>
                              </p:par>
                              <p:par>
                                <p:cTn id="2644" nodeType="withEffect" fill="hold" presetClass="entr" presetID="10">
                                  <p:stCondLst>
                                    <p:cond delay="0"/>
                                  </p:stCondLst>
                                  <p:childTnLst>
                                    <p:set>
                                      <p:cBhvr>
                                        <p:cTn id="2645" dur="1" fill="hold">
                                          <p:stCondLst>
                                            <p:cond delay="0"/>
                                          </p:stCondLst>
                                        </p:cTn>
                                        <p:tgtEl>
                                          <p:spTgt spid="656"/>
                                        </p:tgtEl>
                                        <p:attrNameLst>
                                          <p:attrName>style.visibility</p:attrName>
                                        </p:attrNameLst>
                                      </p:cBhvr>
                                      <p:to>
                                        <p:strVal val="visible"/>
                                      </p:to>
                                    </p:set>
                                    <p:animEffect filter="fade" transition="in">
                                      <p:cBhvr additive="repl">
                                        <p:cTn id="2646" dur="500"/>
                                        <p:tgtEl>
                                          <p:spTgt spid="656"/>
                                        </p:tgtEl>
                                      </p:cBhvr>
                                    </p:animEffect>
                                  </p:childTnLst>
                                </p:cTn>
                              </p:par>
                              <p:par>
                                <p:cTn id="2647" nodeType="withEffect" fill="hold" presetClass="entr" presetID="10">
                                  <p:stCondLst>
                                    <p:cond delay="0"/>
                                  </p:stCondLst>
                                  <p:childTnLst>
                                    <p:set>
                                      <p:cBhvr>
                                        <p:cTn id="2648" dur="1" fill="hold">
                                          <p:stCondLst>
                                            <p:cond delay="0"/>
                                          </p:stCondLst>
                                        </p:cTn>
                                        <p:tgtEl>
                                          <p:spTgt spid="657"/>
                                        </p:tgtEl>
                                        <p:attrNameLst>
                                          <p:attrName>style.visibility</p:attrName>
                                        </p:attrNameLst>
                                      </p:cBhvr>
                                      <p:to>
                                        <p:strVal val="visible"/>
                                      </p:to>
                                    </p:set>
                                    <p:animEffect filter="fade" transition="in">
                                      <p:cBhvr additive="repl">
                                        <p:cTn id="2649" dur="500"/>
                                        <p:tgtEl>
                                          <p:spTgt spid="657"/>
                                        </p:tgtEl>
                                      </p:cBhvr>
                                    </p:animEffect>
                                  </p:childTnLst>
                                </p:cTn>
                              </p:par>
                              <p:par>
                                <p:cTn id="2650" nodeType="withEffect" fill="hold" presetClass="entr" presetID="10">
                                  <p:stCondLst>
                                    <p:cond delay="0"/>
                                  </p:stCondLst>
                                  <p:childTnLst>
                                    <p:set>
                                      <p:cBhvr>
                                        <p:cTn id="2651" dur="1" fill="hold">
                                          <p:stCondLst>
                                            <p:cond delay="0"/>
                                          </p:stCondLst>
                                        </p:cTn>
                                        <p:tgtEl>
                                          <p:spTgt spid="658"/>
                                        </p:tgtEl>
                                        <p:attrNameLst>
                                          <p:attrName>style.visibility</p:attrName>
                                        </p:attrNameLst>
                                      </p:cBhvr>
                                      <p:to>
                                        <p:strVal val="visible"/>
                                      </p:to>
                                    </p:set>
                                    <p:animEffect filter="fade" transition="in">
                                      <p:cBhvr additive="repl">
                                        <p:cTn id="2652" dur="500"/>
                                        <p:tgtEl>
                                          <p:spTgt spid="658"/>
                                        </p:tgtEl>
                                      </p:cBhvr>
                                    </p:animEffect>
                                  </p:childTnLst>
                                </p:cTn>
                              </p:par>
                              <p:par>
                                <p:cTn id="2653" nodeType="withEffect" fill="hold" presetClass="entr" presetID="10">
                                  <p:stCondLst>
                                    <p:cond delay="0"/>
                                  </p:stCondLst>
                                  <p:childTnLst>
                                    <p:set>
                                      <p:cBhvr>
                                        <p:cTn id="2654" dur="1" fill="hold">
                                          <p:stCondLst>
                                            <p:cond delay="0"/>
                                          </p:stCondLst>
                                        </p:cTn>
                                        <p:tgtEl>
                                          <p:spTgt spid="671"/>
                                        </p:tgtEl>
                                        <p:attrNameLst>
                                          <p:attrName>style.visibility</p:attrName>
                                        </p:attrNameLst>
                                      </p:cBhvr>
                                      <p:to>
                                        <p:strVal val="visible"/>
                                      </p:to>
                                    </p:set>
                                    <p:animEffect filter="fade" transition="in">
                                      <p:cBhvr additive="repl">
                                        <p:cTn id="2655" dur="500"/>
                                        <p:tgtEl>
                                          <p:spTgt spid="671"/>
                                        </p:tgtEl>
                                      </p:cBhvr>
                                    </p:animEffect>
                                  </p:childTnLst>
                                </p:cTn>
                              </p:par>
                              <p:par>
                                <p:cTn id="2656" nodeType="withEffect" fill="hold" presetClass="entr" presetID="10">
                                  <p:stCondLst>
                                    <p:cond delay="0"/>
                                  </p:stCondLst>
                                  <p:childTnLst>
                                    <p:set>
                                      <p:cBhvr>
                                        <p:cTn id="2657" dur="1" fill="hold">
                                          <p:stCondLst>
                                            <p:cond delay="0"/>
                                          </p:stCondLst>
                                        </p:cTn>
                                        <p:tgtEl>
                                          <p:spTgt spid="668"/>
                                        </p:tgtEl>
                                        <p:attrNameLst>
                                          <p:attrName>style.visibility</p:attrName>
                                        </p:attrNameLst>
                                      </p:cBhvr>
                                      <p:to>
                                        <p:strVal val="visible"/>
                                      </p:to>
                                    </p:set>
                                    <p:animEffect filter="fade" transition="in">
                                      <p:cBhvr additive="repl">
                                        <p:cTn id="2658" dur="500"/>
                                        <p:tgtEl>
                                          <p:spTgt spid="668"/>
                                        </p:tgtEl>
                                      </p:cBhvr>
                                    </p:animEffect>
                                  </p:childTnLst>
                                </p:cTn>
                              </p:par>
                              <p:par>
                                <p:cTn id="2659" nodeType="withEffect" fill="hold" presetClass="entr" presetID="10">
                                  <p:stCondLst>
                                    <p:cond delay="0"/>
                                  </p:stCondLst>
                                  <p:childTnLst>
                                    <p:set>
                                      <p:cBhvr>
                                        <p:cTn id="2660" dur="1" fill="hold">
                                          <p:stCondLst>
                                            <p:cond delay="0"/>
                                          </p:stCondLst>
                                        </p:cTn>
                                        <p:tgtEl>
                                          <p:spTgt spid="678"/>
                                        </p:tgtEl>
                                        <p:attrNameLst>
                                          <p:attrName>style.visibility</p:attrName>
                                        </p:attrNameLst>
                                      </p:cBhvr>
                                      <p:to>
                                        <p:strVal val="visible"/>
                                      </p:to>
                                    </p:set>
                                    <p:animEffect filter="fade" transition="in">
                                      <p:cBhvr additive="repl">
                                        <p:cTn id="2661" dur="500"/>
                                        <p:tgtEl>
                                          <p:spTgt spid="678"/>
                                        </p:tgtEl>
                                      </p:cBhvr>
                                    </p:animEffect>
                                  </p:childTnLst>
                                </p:cTn>
                              </p:par>
                              <p:par>
                                <p:cTn id="2662" nodeType="withEffect" fill="hold" presetClass="entr" presetID="10">
                                  <p:stCondLst>
                                    <p:cond delay="0"/>
                                  </p:stCondLst>
                                  <p:childTnLst>
                                    <p:set>
                                      <p:cBhvr>
                                        <p:cTn id="2663" dur="1" fill="hold">
                                          <p:stCondLst>
                                            <p:cond delay="0"/>
                                          </p:stCondLst>
                                        </p:cTn>
                                        <p:tgtEl>
                                          <p:spTgt spid="677"/>
                                        </p:tgtEl>
                                        <p:attrNameLst>
                                          <p:attrName>style.visibility</p:attrName>
                                        </p:attrNameLst>
                                      </p:cBhvr>
                                      <p:to>
                                        <p:strVal val="visible"/>
                                      </p:to>
                                    </p:set>
                                    <p:animEffect filter="fade" transition="in">
                                      <p:cBhvr additive="repl">
                                        <p:cTn id="2664" dur="500"/>
                                        <p:tgtEl>
                                          <p:spTgt spid="677"/>
                                        </p:tgtEl>
                                      </p:cBhvr>
                                    </p:animEffect>
                                  </p:childTnLst>
                                </p:cTn>
                              </p:par>
                            </p:childTnLst>
                          </p:cTn>
                        </p:par>
                      </p:childTnLst>
                    </p:cTn>
                  </p:par>
                  <p:par>
                    <p:cTn id="2665" fill="hold">
                      <p:stCondLst>
                        <p:cond delay="indefinite"/>
                      </p:stCondLst>
                      <p:childTnLst>
                        <p:par>
                          <p:cTn id="2666" fill="hold">
                            <p:stCondLst>
                              <p:cond delay="0"/>
                            </p:stCondLst>
                            <p:childTnLst>
                              <p:par>
                                <p:cTn id="2667" nodeType="clickEffect" fill="hold" presetClass="exit" presetID="10">
                                  <p:stCondLst>
                                    <p:cond delay="0"/>
                                  </p:stCondLst>
                                  <p:childTnLst>
                                    <p:animEffect filter="fade" transition="out">
                                      <p:cBhvr additive="repl">
                                        <p:cTn id="2668" dur="500"/>
                                        <p:tgtEl>
                                          <p:spTgt spid="672"/>
                                        </p:tgtEl>
                                      </p:cBhvr>
                                    </p:animEffect>
                                    <p:set>
                                      <p:cBhvr>
                                        <p:cTn id="2669" dur="1" fill="hold">
                                          <p:stCondLst>
                                            <p:cond delay="499"/>
                                          </p:stCondLst>
                                        </p:cTn>
                                        <p:tgtEl>
                                          <p:spTgt spid="672"/>
                                        </p:tgtEl>
                                        <p:attrNameLst>
                                          <p:attrName>style.visibility</p:attrName>
                                        </p:attrNameLst>
                                      </p:cBhvr>
                                      <p:to>
                                        <p:strVal val="hidden"/>
                                      </p:to>
                                    </p:set>
                                  </p:childTnLst>
                                </p:cTn>
                              </p:par>
                              <p:par>
                                <p:cTn id="2670" nodeType="withEffect" fill="hold" presetClass="exit" presetID="10">
                                  <p:stCondLst>
                                    <p:cond delay="0"/>
                                  </p:stCondLst>
                                  <p:childTnLst>
                                    <p:animEffect filter="fade" transition="out">
                                      <p:cBhvr additive="repl">
                                        <p:cTn id="2671" dur="500"/>
                                        <p:tgtEl>
                                          <p:spTgt spid="674"/>
                                        </p:tgtEl>
                                      </p:cBhvr>
                                    </p:animEffect>
                                    <p:set>
                                      <p:cBhvr>
                                        <p:cTn id="2672" dur="1" fill="hold">
                                          <p:stCondLst>
                                            <p:cond delay="499"/>
                                          </p:stCondLst>
                                        </p:cTn>
                                        <p:tgtEl>
                                          <p:spTgt spid="674"/>
                                        </p:tgtEl>
                                        <p:attrNameLst>
                                          <p:attrName>style.visibility</p:attrName>
                                        </p:attrNameLst>
                                      </p:cBhvr>
                                      <p:to>
                                        <p:strVal val="hidden"/>
                                      </p:to>
                                    </p:set>
                                  </p:childTnLst>
                                </p:cTn>
                              </p:par>
                              <p:par>
                                <p:cTn id="2673" nodeType="withEffect" fill="hold" presetClass="exit" presetID="10">
                                  <p:stCondLst>
                                    <p:cond delay="0"/>
                                  </p:stCondLst>
                                  <p:childTnLst>
                                    <p:animEffect filter="fade" transition="out">
                                      <p:cBhvr additive="repl">
                                        <p:cTn id="2674" dur="500"/>
                                        <p:tgtEl>
                                          <p:spTgt spid="673"/>
                                        </p:tgtEl>
                                      </p:cBhvr>
                                    </p:animEffect>
                                    <p:set>
                                      <p:cBhvr>
                                        <p:cTn id="2675" dur="1" fill="hold">
                                          <p:stCondLst>
                                            <p:cond delay="499"/>
                                          </p:stCondLst>
                                        </p:cTn>
                                        <p:tgtEl>
                                          <p:spTgt spid="673"/>
                                        </p:tgtEl>
                                        <p:attrNameLst>
                                          <p:attrName>style.visibility</p:attrName>
                                        </p:attrNameLst>
                                      </p:cBhvr>
                                      <p:to>
                                        <p:strVal val="hidden"/>
                                      </p:to>
                                    </p:set>
                                  </p:childTnLst>
                                </p:cTn>
                              </p:par>
                              <p:par>
                                <p:cTn id="2676" nodeType="withEffect" fill="hold" presetClass="entr" presetID="10">
                                  <p:stCondLst>
                                    <p:cond delay="0"/>
                                  </p:stCondLst>
                                  <p:childTnLst>
                                    <p:set>
                                      <p:cBhvr>
                                        <p:cTn id="2677" dur="1" fill="hold">
                                          <p:stCondLst>
                                            <p:cond delay="0"/>
                                          </p:stCondLst>
                                        </p:cTn>
                                        <p:tgtEl>
                                          <p:spTgt spid="689"/>
                                        </p:tgtEl>
                                        <p:attrNameLst>
                                          <p:attrName>style.visibility</p:attrName>
                                        </p:attrNameLst>
                                      </p:cBhvr>
                                      <p:to>
                                        <p:strVal val="visible"/>
                                      </p:to>
                                    </p:set>
                                    <p:animEffect filter="fade" transition="in">
                                      <p:cBhvr additive="repl">
                                        <p:cTn id="2678" dur="500"/>
                                        <p:tgtEl>
                                          <p:spTgt spid="689"/>
                                        </p:tgtEl>
                                      </p:cBhvr>
                                    </p:animEffect>
                                  </p:childTnLst>
                                </p:cTn>
                              </p:par>
                              <p:par>
                                <p:cTn id="2679" nodeType="withEffect" fill="hold" presetClass="entr" presetID="10">
                                  <p:stCondLst>
                                    <p:cond delay="0"/>
                                  </p:stCondLst>
                                  <p:childTnLst>
                                    <p:set>
                                      <p:cBhvr>
                                        <p:cTn id="2680" dur="1" fill="hold">
                                          <p:stCondLst>
                                            <p:cond delay="0"/>
                                          </p:stCondLst>
                                        </p:cTn>
                                        <p:tgtEl>
                                          <p:spTgt spid="690"/>
                                        </p:tgtEl>
                                        <p:attrNameLst>
                                          <p:attrName>style.visibility</p:attrName>
                                        </p:attrNameLst>
                                      </p:cBhvr>
                                      <p:to>
                                        <p:strVal val="visible"/>
                                      </p:to>
                                    </p:set>
                                    <p:animEffect filter="fade" transition="in">
                                      <p:cBhvr additive="repl">
                                        <p:cTn id="2681" dur="500"/>
                                        <p:tgtEl>
                                          <p:spTgt spid="690"/>
                                        </p:tgtEl>
                                      </p:cBhvr>
                                    </p:animEffect>
                                  </p:childTnLst>
                                </p:cTn>
                              </p:par>
                              <p:par>
                                <p:cTn id="2682" nodeType="withEffect" fill="hold" presetClass="entr" presetID="10">
                                  <p:stCondLst>
                                    <p:cond delay="0"/>
                                  </p:stCondLst>
                                  <p:childTnLst>
                                    <p:set>
                                      <p:cBhvr>
                                        <p:cTn id="2683" dur="1" fill="hold">
                                          <p:stCondLst>
                                            <p:cond delay="0"/>
                                          </p:stCondLst>
                                        </p:cTn>
                                        <p:tgtEl>
                                          <p:spTgt spid="691"/>
                                        </p:tgtEl>
                                        <p:attrNameLst>
                                          <p:attrName>style.visibility</p:attrName>
                                        </p:attrNameLst>
                                      </p:cBhvr>
                                      <p:to>
                                        <p:strVal val="visible"/>
                                      </p:to>
                                    </p:set>
                                    <p:animEffect filter="fade" transition="in">
                                      <p:cBhvr additive="repl">
                                        <p:cTn id="2684" dur="500"/>
                                        <p:tgtEl>
                                          <p:spTgt spid="691"/>
                                        </p:tgtEl>
                                      </p:cBhvr>
                                    </p:animEffect>
                                  </p:childTnLst>
                                </p:cTn>
                              </p:par>
                            </p:childTnLst>
                          </p:cTn>
                        </p:par>
                      </p:childTnLst>
                    </p:cTn>
                  </p:par>
                  <p:par>
                    <p:cTn id="2685" fill="hold">
                      <p:stCondLst>
                        <p:cond delay="indefinite"/>
                      </p:stCondLst>
                      <p:childTnLst>
                        <p:par>
                          <p:cTn id="2686" fill="hold">
                            <p:stCondLst>
                              <p:cond delay="0"/>
                            </p:stCondLst>
                            <p:childTnLst>
                              <p:par>
                                <p:cTn id="2687" nodeType="clickEffect" fill="hold" presetClass="exit" presetID="10">
                                  <p:stCondLst>
                                    <p:cond delay="0"/>
                                  </p:stCondLst>
                                  <p:childTnLst>
                                    <p:animEffect filter="fade" transition="out">
                                      <p:cBhvr additive="repl">
                                        <p:cTn id="2688" dur="500"/>
                                        <p:tgtEl>
                                          <p:spTgt spid="651"/>
                                        </p:tgtEl>
                                      </p:cBhvr>
                                    </p:animEffect>
                                    <p:set>
                                      <p:cBhvr>
                                        <p:cTn id="2689" dur="1" fill="hold">
                                          <p:stCondLst>
                                            <p:cond delay="499"/>
                                          </p:stCondLst>
                                        </p:cTn>
                                        <p:tgtEl>
                                          <p:spTgt spid="651"/>
                                        </p:tgtEl>
                                        <p:attrNameLst>
                                          <p:attrName>style.visibility</p:attrName>
                                        </p:attrNameLst>
                                      </p:cBhvr>
                                      <p:to>
                                        <p:strVal val="hidden"/>
                                      </p:to>
                                    </p:set>
                                  </p:childTnLst>
                                </p:cTn>
                              </p:par>
                              <p:par>
                                <p:cTn id="2690" nodeType="withEffect" fill="hold" presetClass="exit" presetID="10">
                                  <p:stCondLst>
                                    <p:cond delay="0"/>
                                  </p:stCondLst>
                                  <p:childTnLst>
                                    <p:animEffect filter="fade" transition="out">
                                      <p:cBhvr additive="repl">
                                        <p:cTn id="2691" dur="500"/>
                                        <p:tgtEl>
                                          <p:spTgt spid="652"/>
                                        </p:tgtEl>
                                      </p:cBhvr>
                                    </p:animEffect>
                                    <p:set>
                                      <p:cBhvr>
                                        <p:cTn id="2692" dur="1" fill="hold">
                                          <p:stCondLst>
                                            <p:cond delay="499"/>
                                          </p:stCondLst>
                                        </p:cTn>
                                        <p:tgtEl>
                                          <p:spTgt spid="652"/>
                                        </p:tgtEl>
                                        <p:attrNameLst>
                                          <p:attrName>style.visibility</p:attrName>
                                        </p:attrNameLst>
                                      </p:cBhvr>
                                      <p:to>
                                        <p:strVal val="hidden"/>
                                      </p:to>
                                    </p:set>
                                  </p:childTnLst>
                                </p:cTn>
                              </p:par>
                              <p:par>
                                <p:cTn id="2693" nodeType="withEffect" fill="hold" presetClass="exit" presetID="10">
                                  <p:stCondLst>
                                    <p:cond delay="0"/>
                                  </p:stCondLst>
                                  <p:childTnLst>
                                    <p:animEffect filter="fade" transition="out">
                                      <p:cBhvr additive="repl">
                                        <p:cTn id="2694" dur="500"/>
                                        <p:tgtEl>
                                          <p:spTgt spid="653"/>
                                        </p:tgtEl>
                                      </p:cBhvr>
                                    </p:animEffect>
                                    <p:set>
                                      <p:cBhvr>
                                        <p:cTn id="2695" dur="1" fill="hold">
                                          <p:stCondLst>
                                            <p:cond delay="499"/>
                                          </p:stCondLst>
                                        </p:cTn>
                                        <p:tgtEl>
                                          <p:spTgt spid="653"/>
                                        </p:tgtEl>
                                        <p:attrNameLst>
                                          <p:attrName>style.visibility</p:attrName>
                                        </p:attrNameLst>
                                      </p:cBhvr>
                                      <p:to>
                                        <p:strVal val="hidden"/>
                                      </p:to>
                                    </p:set>
                                  </p:childTnLst>
                                </p:cTn>
                              </p:par>
                              <p:par>
                                <p:cTn id="2696" nodeType="withEffect" fill="hold" presetClass="exit" presetID="10">
                                  <p:stCondLst>
                                    <p:cond delay="0"/>
                                  </p:stCondLst>
                                  <p:childTnLst>
                                    <p:animEffect filter="fade" transition="out">
                                      <p:cBhvr additive="repl">
                                        <p:cTn id="2697" dur="500"/>
                                        <p:tgtEl>
                                          <p:spTgt spid="656"/>
                                        </p:tgtEl>
                                      </p:cBhvr>
                                    </p:animEffect>
                                    <p:set>
                                      <p:cBhvr>
                                        <p:cTn id="2698" dur="1" fill="hold">
                                          <p:stCondLst>
                                            <p:cond delay="499"/>
                                          </p:stCondLst>
                                        </p:cTn>
                                        <p:tgtEl>
                                          <p:spTgt spid="656"/>
                                        </p:tgtEl>
                                        <p:attrNameLst>
                                          <p:attrName>style.visibility</p:attrName>
                                        </p:attrNameLst>
                                      </p:cBhvr>
                                      <p:to>
                                        <p:strVal val="hidden"/>
                                      </p:to>
                                    </p:set>
                                  </p:childTnLst>
                                </p:cTn>
                              </p:par>
                              <p:par>
                                <p:cTn id="2699" nodeType="withEffect" fill="hold" presetClass="exit" presetID="10">
                                  <p:stCondLst>
                                    <p:cond delay="0"/>
                                  </p:stCondLst>
                                  <p:childTnLst>
                                    <p:animEffect filter="fade" transition="out">
                                      <p:cBhvr additive="repl">
                                        <p:cTn id="2700" dur="500"/>
                                        <p:tgtEl>
                                          <p:spTgt spid="657"/>
                                        </p:tgtEl>
                                      </p:cBhvr>
                                    </p:animEffect>
                                    <p:set>
                                      <p:cBhvr>
                                        <p:cTn id="2701" dur="1" fill="hold">
                                          <p:stCondLst>
                                            <p:cond delay="499"/>
                                          </p:stCondLst>
                                        </p:cTn>
                                        <p:tgtEl>
                                          <p:spTgt spid="657"/>
                                        </p:tgtEl>
                                        <p:attrNameLst>
                                          <p:attrName>style.visibility</p:attrName>
                                        </p:attrNameLst>
                                      </p:cBhvr>
                                      <p:to>
                                        <p:strVal val="hidden"/>
                                      </p:to>
                                    </p:set>
                                  </p:childTnLst>
                                </p:cTn>
                              </p:par>
                              <p:par>
                                <p:cTn id="2702" nodeType="withEffect" fill="hold" presetClass="exit" presetID="10">
                                  <p:stCondLst>
                                    <p:cond delay="0"/>
                                  </p:stCondLst>
                                  <p:childTnLst>
                                    <p:animEffect filter="fade" transition="out">
                                      <p:cBhvr additive="repl">
                                        <p:cTn id="2703" dur="500"/>
                                        <p:tgtEl>
                                          <p:spTgt spid="658"/>
                                        </p:tgtEl>
                                      </p:cBhvr>
                                    </p:animEffect>
                                    <p:set>
                                      <p:cBhvr>
                                        <p:cTn id="2704" dur="1" fill="hold">
                                          <p:stCondLst>
                                            <p:cond delay="499"/>
                                          </p:stCondLst>
                                        </p:cTn>
                                        <p:tgtEl>
                                          <p:spTgt spid="658"/>
                                        </p:tgtEl>
                                        <p:attrNameLst>
                                          <p:attrName>style.visibility</p:attrName>
                                        </p:attrNameLst>
                                      </p:cBhvr>
                                      <p:to>
                                        <p:strVal val="hidden"/>
                                      </p:to>
                                    </p:set>
                                  </p:childTnLst>
                                </p:cTn>
                              </p:par>
                              <p:par>
                                <p:cTn id="2705" nodeType="withEffect" fill="hold" presetClass="exit" presetID="10">
                                  <p:stCondLst>
                                    <p:cond delay="0"/>
                                  </p:stCondLst>
                                  <p:childTnLst>
                                    <p:animEffect filter="fade" transition="out">
                                      <p:cBhvr additive="repl">
                                        <p:cTn id="2706" dur="500"/>
                                        <p:tgtEl>
                                          <p:spTgt spid="671"/>
                                        </p:tgtEl>
                                      </p:cBhvr>
                                    </p:animEffect>
                                    <p:set>
                                      <p:cBhvr>
                                        <p:cTn id="2707" dur="1" fill="hold">
                                          <p:stCondLst>
                                            <p:cond delay="499"/>
                                          </p:stCondLst>
                                        </p:cTn>
                                        <p:tgtEl>
                                          <p:spTgt spid="671"/>
                                        </p:tgtEl>
                                        <p:attrNameLst>
                                          <p:attrName>style.visibility</p:attrName>
                                        </p:attrNameLst>
                                      </p:cBhvr>
                                      <p:to>
                                        <p:strVal val="hidden"/>
                                      </p:to>
                                    </p:set>
                                  </p:childTnLst>
                                </p:cTn>
                              </p:par>
                              <p:par>
                                <p:cTn id="2708" nodeType="withEffect" fill="hold" presetClass="exit" presetID="10">
                                  <p:stCondLst>
                                    <p:cond delay="0"/>
                                  </p:stCondLst>
                                  <p:childTnLst>
                                    <p:animEffect filter="fade" transition="out">
                                      <p:cBhvr additive="repl">
                                        <p:cTn id="2709" dur="500"/>
                                        <p:tgtEl>
                                          <p:spTgt spid="668"/>
                                        </p:tgtEl>
                                      </p:cBhvr>
                                    </p:animEffect>
                                    <p:set>
                                      <p:cBhvr>
                                        <p:cTn id="2710" dur="1" fill="hold">
                                          <p:stCondLst>
                                            <p:cond delay="499"/>
                                          </p:stCondLst>
                                        </p:cTn>
                                        <p:tgtEl>
                                          <p:spTgt spid="668"/>
                                        </p:tgtEl>
                                        <p:attrNameLst>
                                          <p:attrName>style.visibility</p:attrName>
                                        </p:attrNameLst>
                                      </p:cBhvr>
                                      <p:to>
                                        <p:strVal val="hidden"/>
                                      </p:to>
                                    </p:set>
                                  </p:childTnLst>
                                </p:cTn>
                              </p:par>
                              <p:par>
                                <p:cTn id="2711" nodeType="withEffect" fill="hold" presetClass="exit" presetID="10">
                                  <p:stCondLst>
                                    <p:cond delay="0"/>
                                  </p:stCondLst>
                                  <p:childTnLst>
                                    <p:animEffect filter="fade" transition="out">
                                      <p:cBhvr additive="repl">
                                        <p:cTn id="2712" dur="500"/>
                                        <p:tgtEl>
                                          <p:spTgt spid="678"/>
                                        </p:tgtEl>
                                      </p:cBhvr>
                                    </p:animEffect>
                                    <p:set>
                                      <p:cBhvr>
                                        <p:cTn id="2713" dur="1" fill="hold">
                                          <p:stCondLst>
                                            <p:cond delay="499"/>
                                          </p:stCondLst>
                                        </p:cTn>
                                        <p:tgtEl>
                                          <p:spTgt spid="678"/>
                                        </p:tgtEl>
                                        <p:attrNameLst>
                                          <p:attrName>style.visibility</p:attrName>
                                        </p:attrNameLst>
                                      </p:cBhvr>
                                      <p:to>
                                        <p:strVal val="hidden"/>
                                      </p:to>
                                    </p:set>
                                  </p:childTnLst>
                                </p:cTn>
                              </p:par>
                              <p:par>
                                <p:cTn id="2714" nodeType="withEffect" fill="hold" presetClass="exit" presetID="10">
                                  <p:stCondLst>
                                    <p:cond delay="0"/>
                                  </p:stCondLst>
                                  <p:childTnLst>
                                    <p:animEffect filter="fade" transition="out">
                                      <p:cBhvr additive="repl">
                                        <p:cTn id="2715" dur="500"/>
                                        <p:tgtEl>
                                          <p:spTgt spid="677"/>
                                        </p:tgtEl>
                                      </p:cBhvr>
                                    </p:animEffect>
                                    <p:set>
                                      <p:cBhvr>
                                        <p:cTn id="2716" dur="1" fill="hold">
                                          <p:stCondLst>
                                            <p:cond delay="499"/>
                                          </p:stCondLst>
                                        </p:cTn>
                                        <p:tgtEl>
                                          <p:spTgt spid="677"/>
                                        </p:tgtEl>
                                        <p:attrNameLst>
                                          <p:attrName>style.visibility</p:attrName>
                                        </p:attrNameLst>
                                      </p:cBhvr>
                                      <p:to>
                                        <p:strVal val="hidden"/>
                                      </p:to>
                                    </p:set>
                                  </p:childTnLst>
                                </p:cTn>
                              </p:par>
                            </p:childTnLst>
                          </p:cTn>
                        </p:par>
                      </p:childTnLst>
                    </p:cTn>
                  </p:par>
                  <p:par>
                    <p:cTn id="2717" fill="hold">
                      <p:stCondLst>
                        <p:cond delay="indefinite"/>
                      </p:stCondLst>
                      <p:childTnLst>
                        <p:par>
                          <p:cTn id="2718" fill="hold">
                            <p:stCondLst>
                              <p:cond delay="0"/>
                            </p:stCondLst>
                            <p:childTnLst>
                              <p:par>
                                <p:cTn id="2719" nodeType="clickEffect" fill="hold" presetClass="entr" presetID="10">
                                  <p:stCondLst>
                                    <p:cond delay="0"/>
                                  </p:stCondLst>
                                  <p:childTnLst>
                                    <p:set>
                                      <p:cBhvr>
                                        <p:cTn id="2720" dur="1" fill="hold">
                                          <p:stCondLst>
                                            <p:cond delay="0"/>
                                          </p:stCondLst>
                                        </p:cTn>
                                        <p:tgtEl>
                                          <p:spTgt spid="651"/>
                                        </p:tgtEl>
                                        <p:attrNameLst>
                                          <p:attrName>style.visibility</p:attrName>
                                        </p:attrNameLst>
                                      </p:cBhvr>
                                      <p:to>
                                        <p:strVal val="visible"/>
                                      </p:to>
                                    </p:set>
                                    <p:animEffect filter="fade" transition="in">
                                      <p:cBhvr additive="repl">
                                        <p:cTn id="2721" dur="500"/>
                                        <p:tgtEl>
                                          <p:spTgt spid="651"/>
                                        </p:tgtEl>
                                      </p:cBhvr>
                                    </p:animEffect>
                                  </p:childTnLst>
                                </p:cTn>
                              </p:par>
                              <p:par>
                                <p:cTn id="2722" nodeType="withEffect" fill="hold" presetClass="entr" presetID="10">
                                  <p:stCondLst>
                                    <p:cond delay="0"/>
                                  </p:stCondLst>
                                  <p:childTnLst>
                                    <p:set>
                                      <p:cBhvr>
                                        <p:cTn id="2723" dur="1" fill="hold">
                                          <p:stCondLst>
                                            <p:cond delay="0"/>
                                          </p:stCondLst>
                                        </p:cTn>
                                        <p:tgtEl>
                                          <p:spTgt spid="652"/>
                                        </p:tgtEl>
                                        <p:attrNameLst>
                                          <p:attrName>style.visibility</p:attrName>
                                        </p:attrNameLst>
                                      </p:cBhvr>
                                      <p:to>
                                        <p:strVal val="visible"/>
                                      </p:to>
                                    </p:set>
                                    <p:animEffect filter="fade" transition="in">
                                      <p:cBhvr additive="repl">
                                        <p:cTn id="2724" dur="500"/>
                                        <p:tgtEl>
                                          <p:spTgt spid="652"/>
                                        </p:tgtEl>
                                      </p:cBhvr>
                                    </p:animEffect>
                                  </p:childTnLst>
                                </p:cTn>
                              </p:par>
                              <p:par>
                                <p:cTn id="2725" nodeType="withEffect" fill="hold" presetClass="entr" presetID="10">
                                  <p:stCondLst>
                                    <p:cond delay="0"/>
                                  </p:stCondLst>
                                  <p:childTnLst>
                                    <p:set>
                                      <p:cBhvr>
                                        <p:cTn id="2726" dur="1" fill="hold">
                                          <p:stCondLst>
                                            <p:cond delay="0"/>
                                          </p:stCondLst>
                                        </p:cTn>
                                        <p:tgtEl>
                                          <p:spTgt spid="653"/>
                                        </p:tgtEl>
                                        <p:attrNameLst>
                                          <p:attrName>style.visibility</p:attrName>
                                        </p:attrNameLst>
                                      </p:cBhvr>
                                      <p:to>
                                        <p:strVal val="visible"/>
                                      </p:to>
                                    </p:set>
                                    <p:animEffect filter="fade" transition="in">
                                      <p:cBhvr additive="repl">
                                        <p:cTn id="2727" dur="500"/>
                                        <p:tgtEl>
                                          <p:spTgt spid="653"/>
                                        </p:tgtEl>
                                      </p:cBhvr>
                                    </p:animEffect>
                                  </p:childTnLst>
                                </p:cTn>
                              </p:par>
                              <p:par>
                                <p:cTn id="2728" nodeType="withEffect" fill="hold" presetClass="entr" presetID="10">
                                  <p:stCondLst>
                                    <p:cond delay="0"/>
                                  </p:stCondLst>
                                  <p:childTnLst>
                                    <p:set>
                                      <p:cBhvr>
                                        <p:cTn id="2729" dur="1" fill="hold">
                                          <p:stCondLst>
                                            <p:cond delay="0"/>
                                          </p:stCondLst>
                                        </p:cTn>
                                        <p:tgtEl>
                                          <p:spTgt spid="656"/>
                                        </p:tgtEl>
                                        <p:attrNameLst>
                                          <p:attrName>style.visibility</p:attrName>
                                        </p:attrNameLst>
                                      </p:cBhvr>
                                      <p:to>
                                        <p:strVal val="visible"/>
                                      </p:to>
                                    </p:set>
                                    <p:animEffect filter="fade" transition="in">
                                      <p:cBhvr additive="repl">
                                        <p:cTn id="2730" dur="500"/>
                                        <p:tgtEl>
                                          <p:spTgt spid="656"/>
                                        </p:tgtEl>
                                      </p:cBhvr>
                                    </p:animEffect>
                                  </p:childTnLst>
                                </p:cTn>
                              </p:par>
                              <p:par>
                                <p:cTn id="2731" nodeType="withEffect" fill="hold" presetClass="entr" presetID="10">
                                  <p:stCondLst>
                                    <p:cond delay="0"/>
                                  </p:stCondLst>
                                  <p:childTnLst>
                                    <p:set>
                                      <p:cBhvr>
                                        <p:cTn id="2732" dur="1" fill="hold">
                                          <p:stCondLst>
                                            <p:cond delay="0"/>
                                          </p:stCondLst>
                                        </p:cTn>
                                        <p:tgtEl>
                                          <p:spTgt spid="657"/>
                                        </p:tgtEl>
                                        <p:attrNameLst>
                                          <p:attrName>style.visibility</p:attrName>
                                        </p:attrNameLst>
                                      </p:cBhvr>
                                      <p:to>
                                        <p:strVal val="visible"/>
                                      </p:to>
                                    </p:set>
                                    <p:animEffect filter="fade" transition="in">
                                      <p:cBhvr additive="repl">
                                        <p:cTn id="2733" dur="500"/>
                                        <p:tgtEl>
                                          <p:spTgt spid="657"/>
                                        </p:tgtEl>
                                      </p:cBhvr>
                                    </p:animEffect>
                                  </p:childTnLst>
                                </p:cTn>
                              </p:par>
                              <p:par>
                                <p:cTn id="2734" nodeType="withEffect" fill="hold" presetClass="entr" presetID="10">
                                  <p:stCondLst>
                                    <p:cond delay="0"/>
                                  </p:stCondLst>
                                  <p:childTnLst>
                                    <p:set>
                                      <p:cBhvr>
                                        <p:cTn id="2735" dur="1" fill="hold">
                                          <p:stCondLst>
                                            <p:cond delay="0"/>
                                          </p:stCondLst>
                                        </p:cTn>
                                        <p:tgtEl>
                                          <p:spTgt spid="658"/>
                                        </p:tgtEl>
                                        <p:attrNameLst>
                                          <p:attrName>style.visibility</p:attrName>
                                        </p:attrNameLst>
                                      </p:cBhvr>
                                      <p:to>
                                        <p:strVal val="visible"/>
                                      </p:to>
                                    </p:set>
                                    <p:animEffect filter="fade" transition="in">
                                      <p:cBhvr additive="repl">
                                        <p:cTn id="2736" dur="500"/>
                                        <p:tgtEl>
                                          <p:spTgt spid="658"/>
                                        </p:tgtEl>
                                      </p:cBhvr>
                                    </p:animEffect>
                                  </p:childTnLst>
                                </p:cTn>
                              </p:par>
                              <p:par>
                                <p:cTn id="2737" nodeType="withEffect" fill="hold" presetClass="entr" presetID="10">
                                  <p:stCondLst>
                                    <p:cond delay="0"/>
                                  </p:stCondLst>
                                  <p:childTnLst>
                                    <p:set>
                                      <p:cBhvr>
                                        <p:cTn id="2738" dur="1" fill="hold">
                                          <p:stCondLst>
                                            <p:cond delay="0"/>
                                          </p:stCondLst>
                                        </p:cTn>
                                        <p:tgtEl>
                                          <p:spTgt spid="670"/>
                                        </p:tgtEl>
                                        <p:attrNameLst>
                                          <p:attrName>style.visibility</p:attrName>
                                        </p:attrNameLst>
                                      </p:cBhvr>
                                      <p:to>
                                        <p:strVal val="visible"/>
                                      </p:to>
                                    </p:set>
                                    <p:animEffect filter="fade" transition="in">
                                      <p:cBhvr additive="repl">
                                        <p:cTn id="2739" dur="500"/>
                                        <p:tgtEl>
                                          <p:spTgt spid="670"/>
                                        </p:tgtEl>
                                      </p:cBhvr>
                                    </p:animEffect>
                                  </p:childTnLst>
                                </p:cTn>
                              </p:par>
                              <p:par>
                                <p:cTn id="2740" nodeType="withEffect" fill="hold" presetClass="entr" presetID="10">
                                  <p:stCondLst>
                                    <p:cond delay="0"/>
                                  </p:stCondLst>
                                  <p:childTnLst>
                                    <p:set>
                                      <p:cBhvr>
                                        <p:cTn id="2741" dur="1" fill="hold">
                                          <p:stCondLst>
                                            <p:cond delay="0"/>
                                          </p:stCondLst>
                                        </p:cTn>
                                        <p:tgtEl>
                                          <p:spTgt spid="669"/>
                                        </p:tgtEl>
                                        <p:attrNameLst>
                                          <p:attrName>style.visibility</p:attrName>
                                        </p:attrNameLst>
                                      </p:cBhvr>
                                      <p:to>
                                        <p:strVal val="visible"/>
                                      </p:to>
                                    </p:set>
                                    <p:animEffect filter="fade" transition="in">
                                      <p:cBhvr additive="repl">
                                        <p:cTn id="2742" dur="500"/>
                                        <p:tgtEl>
                                          <p:spTgt spid="669"/>
                                        </p:tgtEl>
                                      </p:cBhvr>
                                    </p:animEffect>
                                  </p:childTnLst>
                                </p:cTn>
                              </p:par>
                              <p:par>
                                <p:cTn id="2743" nodeType="withEffect" fill="hold" presetClass="entr" presetID="10">
                                  <p:stCondLst>
                                    <p:cond delay="0"/>
                                  </p:stCondLst>
                                  <p:childTnLst>
                                    <p:set>
                                      <p:cBhvr>
                                        <p:cTn id="2744" dur="1" fill="hold">
                                          <p:stCondLst>
                                            <p:cond delay="0"/>
                                          </p:stCondLst>
                                        </p:cTn>
                                        <p:tgtEl>
                                          <p:spTgt spid="683"/>
                                        </p:tgtEl>
                                        <p:attrNameLst>
                                          <p:attrName>style.visibility</p:attrName>
                                        </p:attrNameLst>
                                      </p:cBhvr>
                                      <p:to>
                                        <p:strVal val="visible"/>
                                      </p:to>
                                    </p:set>
                                    <p:animEffect filter="fade" transition="in">
                                      <p:cBhvr additive="repl">
                                        <p:cTn id="2745" dur="500"/>
                                        <p:tgtEl>
                                          <p:spTgt spid="683"/>
                                        </p:tgtEl>
                                      </p:cBhvr>
                                    </p:animEffect>
                                  </p:childTnLst>
                                </p:cTn>
                              </p:par>
                              <p:par>
                                <p:cTn id="2746" nodeType="withEffect" fill="hold" presetClass="entr" presetID="10">
                                  <p:stCondLst>
                                    <p:cond delay="0"/>
                                  </p:stCondLst>
                                  <p:childTnLst>
                                    <p:set>
                                      <p:cBhvr>
                                        <p:cTn id="2747" dur="1" fill="hold">
                                          <p:stCondLst>
                                            <p:cond delay="0"/>
                                          </p:stCondLst>
                                        </p:cTn>
                                        <p:tgtEl>
                                          <p:spTgt spid="682"/>
                                        </p:tgtEl>
                                        <p:attrNameLst>
                                          <p:attrName>style.visibility</p:attrName>
                                        </p:attrNameLst>
                                      </p:cBhvr>
                                      <p:to>
                                        <p:strVal val="visible"/>
                                      </p:to>
                                    </p:set>
                                    <p:animEffect filter="fade" transition="in">
                                      <p:cBhvr additive="repl">
                                        <p:cTn id="2748" dur="500"/>
                                        <p:tgtEl>
                                          <p:spTgt spid="682"/>
                                        </p:tgtEl>
                                      </p:cBhvr>
                                    </p:animEffect>
                                  </p:childTnLst>
                                </p:cTn>
                              </p:par>
                            </p:childTnLst>
                          </p:cTn>
                        </p:par>
                      </p:childTnLst>
                    </p:cTn>
                  </p:par>
                  <p:par>
                    <p:cTn id="2749" fill="hold">
                      <p:stCondLst>
                        <p:cond delay="indefinite"/>
                      </p:stCondLst>
                      <p:childTnLst>
                        <p:par>
                          <p:cTn id="2750" fill="hold">
                            <p:stCondLst>
                              <p:cond delay="0"/>
                            </p:stCondLst>
                            <p:childTnLst>
                              <p:par>
                                <p:cTn id="2751" nodeType="clickEffect" fill="hold" presetClass="exit" presetID="10">
                                  <p:stCondLst>
                                    <p:cond delay="0"/>
                                  </p:stCondLst>
                                  <p:childTnLst>
                                    <p:animEffect filter="fade" transition="out">
                                      <p:cBhvr additive="repl">
                                        <p:cTn id="2752" dur="500"/>
                                        <p:tgtEl>
                                          <p:spTgt spid="684"/>
                                        </p:tgtEl>
                                      </p:cBhvr>
                                    </p:animEffect>
                                    <p:set>
                                      <p:cBhvr>
                                        <p:cTn id="2753" dur="1" fill="hold">
                                          <p:stCondLst>
                                            <p:cond delay="499"/>
                                          </p:stCondLst>
                                        </p:cTn>
                                        <p:tgtEl>
                                          <p:spTgt spid="684"/>
                                        </p:tgtEl>
                                        <p:attrNameLst>
                                          <p:attrName>style.visibility</p:attrName>
                                        </p:attrNameLst>
                                      </p:cBhvr>
                                      <p:to>
                                        <p:strVal val="hidden"/>
                                      </p:to>
                                    </p:set>
                                  </p:childTnLst>
                                </p:cTn>
                              </p:par>
                              <p:par>
                                <p:cTn id="2754" nodeType="withEffect" fill="hold" presetClass="exit" presetID="10">
                                  <p:stCondLst>
                                    <p:cond delay="0"/>
                                  </p:stCondLst>
                                  <p:childTnLst>
                                    <p:animEffect filter="fade" transition="out">
                                      <p:cBhvr additive="repl">
                                        <p:cTn id="2755" dur="500"/>
                                        <p:tgtEl>
                                          <p:spTgt spid="685"/>
                                        </p:tgtEl>
                                      </p:cBhvr>
                                    </p:animEffect>
                                    <p:set>
                                      <p:cBhvr>
                                        <p:cTn id="2756" dur="1" fill="hold">
                                          <p:stCondLst>
                                            <p:cond delay="499"/>
                                          </p:stCondLst>
                                        </p:cTn>
                                        <p:tgtEl>
                                          <p:spTgt spid="685"/>
                                        </p:tgtEl>
                                        <p:attrNameLst>
                                          <p:attrName>style.visibility</p:attrName>
                                        </p:attrNameLst>
                                      </p:cBhvr>
                                      <p:to>
                                        <p:strVal val="hidden"/>
                                      </p:to>
                                    </p:set>
                                  </p:childTnLst>
                                </p:cTn>
                              </p:par>
                              <p:par>
                                <p:cTn id="2757" nodeType="withEffect" fill="hold" presetClass="exit" presetID="10">
                                  <p:stCondLst>
                                    <p:cond delay="0"/>
                                  </p:stCondLst>
                                  <p:childTnLst>
                                    <p:animEffect filter="fade" transition="out">
                                      <p:cBhvr additive="repl">
                                        <p:cTn id="2758" dur="500"/>
                                        <p:tgtEl>
                                          <p:spTgt spid="686"/>
                                        </p:tgtEl>
                                      </p:cBhvr>
                                    </p:animEffect>
                                    <p:set>
                                      <p:cBhvr>
                                        <p:cTn id="2759" dur="1" fill="hold">
                                          <p:stCondLst>
                                            <p:cond delay="499"/>
                                          </p:stCondLst>
                                        </p:cTn>
                                        <p:tgtEl>
                                          <p:spTgt spid="686"/>
                                        </p:tgtEl>
                                        <p:attrNameLst>
                                          <p:attrName>style.visibility</p:attrName>
                                        </p:attrNameLst>
                                      </p:cBhvr>
                                      <p:to>
                                        <p:strVal val="hidden"/>
                                      </p:to>
                                    </p:set>
                                  </p:childTnLst>
                                </p:cTn>
                              </p:par>
                              <p:par>
                                <p:cTn id="2760" nodeType="withEffect" fill="hold" presetClass="entr" presetID="10">
                                  <p:stCondLst>
                                    <p:cond delay="0"/>
                                  </p:stCondLst>
                                  <p:childTnLst>
                                    <p:set>
                                      <p:cBhvr>
                                        <p:cTn id="2761" dur="1" fill="hold">
                                          <p:stCondLst>
                                            <p:cond delay="0"/>
                                          </p:stCondLst>
                                        </p:cTn>
                                        <p:tgtEl>
                                          <p:spTgt spid="692"/>
                                        </p:tgtEl>
                                        <p:attrNameLst>
                                          <p:attrName>style.visibility</p:attrName>
                                        </p:attrNameLst>
                                      </p:cBhvr>
                                      <p:to>
                                        <p:strVal val="visible"/>
                                      </p:to>
                                    </p:set>
                                    <p:animEffect filter="fade" transition="in">
                                      <p:cBhvr additive="repl">
                                        <p:cTn id="2762" dur="500"/>
                                        <p:tgtEl>
                                          <p:spTgt spid="692"/>
                                        </p:tgtEl>
                                      </p:cBhvr>
                                    </p:animEffect>
                                  </p:childTnLst>
                                </p:cTn>
                              </p:par>
                              <p:par>
                                <p:cTn id="2763" nodeType="withEffect" fill="hold" presetClass="entr" presetID="10">
                                  <p:stCondLst>
                                    <p:cond delay="0"/>
                                  </p:stCondLst>
                                  <p:childTnLst>
                                    <p:set>
                                      <p:cBhvr>
                                        <p:cTn id="2764" dur="1" fill="hold">
                                          <p:stCondLst>
                                            <p:cond delay="0"/>
                                          </p:stCondLst>
                                        </p:cTn>
                                        <p:tgtEl>
                                          <p:spTgt spid="694"/>
                                        </p:tgtEl>
                                        <p:attrNameLst>
                                          <p:attrName>style.visibility</p:attrName>
                                        </p:attrNameLst>
                                      </p:cBhvr>
                                      <p:to>
                                        <p:strVal val="visible"/>
                                      </p:to>
                                    </p:set>
                                    <p:animEffect filter="fade" transition="in">
                                      <p:cBhvr additive="repl">
                                        <p:cTn id="2765" dur="500"/>
                                        <p:tgtEl>
                                          <p:spTgt spid="694"/>
                                        </p:tgtEl>
                                      </p:cBhvr>
                                    </p:animEffect>
                                  </p:childTnLst>
                                </p:cTn>
                              </p:par>
                              <p:par>
                                <p:cTn id="2766" nodeType="withEffect" fill="hold" presetClass="entr" presetID="10">
                                  <p:stCondLst>
                                    <p:cond delay="0"/>
                                  </p:stCondLst>
                                  <p:childTnLst>
                                    <p:set>
                                      <p:cBhvr>
                                        <p:cTn id="2767" dur="1" fill="hold">
                                          <p:stCondLst>
                                            <p:cond delay="0"/>
                                          </p:stCondLst>
                                        </p:cTn>
                                        <p:tgtEl>
                                          <p:spTgt spid="693"/>
                                        </p:tgtEl>
                                        <p:attrNameLst>
                                          <p:attrName>style.visibility</p:attrName>
                                        </p:attrNameLst>
                                      </p:cBhvr>
                                      <p:to>
                                        <p:strVal val="visible"/>
                                      </p:to>
                                    </p:set>
                                    <p:animEffect filter="fade" transition="in">
                                      <p:cBhvr additive="repl">
                                        <p:cTn id="2768" dur="500"/>
                                        <p:tgtEl>
                                          <p:spTgt spid="693"/>
                                        </p:tgtEl>
                                      </p:cBhvr>
                                    </p:animEffect>
                                  </p:childTnLst>
                                </p:cTn>
                              </p:par>
                            </p:childTnLst>
                          </p:cTn>
                        </p:par>
                      </p:childTnLst>
                    </p:cTn>
                  </p:par>
                  <p:par>
                    <p:cTn id="2769" fill="hold">
                      <p:stCondLst>
                        <p:cond delay="indefinite"/>
                      </p:stCondLst>
                      <p:childTnLst>
                        <p:par>
                          <p:cTn id="2770" fill="hold">
                            <p:stCondLst>
                              <p:cond delay="0"/>
                            </p:stCondLst>
                            <p:childTnLst>
                              <p:par>
                                <p:cTn id="2771" nodeType="clickEffect" fill="hold" presetClass="exit" presetID="10">
                                  <p:stCondLst>
                                    <p:cond delay="0"/>
                                  </p:stCondLst>
                                  <p:childTnLst>
                                    <p:animEffect filter="fade" transition="out">
                                      <p:cBhvr additive="repl">
                                        <p:cTn id="2772" dur="500"/>
                                        <p:tgtEl>
                                          <p:spTgt spid="651"/>
                                        </p:tgtEl>
                                      </p:cBhvr>
                                    </p:animEffect>
                                    <p:set>
                                      <p:cBhvr>
                                        <p:cTn id="2773" dur="1" fill="hold">
                                          <p:stCondLst>
                                            <p:cond delay="499"/>
                                          </p:stCondLst>
                                        </p:cTn>
                                        <p:tgtEl>
                                          <p:spTgt spid="651"/>
                                        </p:tgtEl>
                                        <p:attrNameLst>
                                          <p:attrName>style.visibility</p:attrName>
                                        </p:attrNameLst>
                                      </p:cBhvr>
                                      <p:to>
                                        <p:strVal val="hidden"/>
                                      </p:to>
                                    </p:set>
                                  </p:childTnLst>
                                </p:cTn>
                              </p:par>
                              <p:par>
                                <p:cTn id="2774" nodeType="withEffect" fill="hold" presetClass="exit" presetID="10">
                                  <p:stCondLst>
                                    <p:cond delay="0"/>
                                  </p:stCondLst>
                                  <p:childTnLst>
                                    <p:animEffect filter="fade" transition="out">
                                      <p:cBhvr additive="repl">
                                        <p:cTn id="2775" dur="500"/>
                                        <p:tgtEl>
                                          <p:spTgt spid="652"/>
                                        </p:tgtEl>
                                      </p:cBhvr>
                                    </p:animEffect>
                                    <p:set>
                                      <p:cBhvr>
                                        <p:cTn id="2776" dur="1" fill="hold">
                                          <p:stCondLst>
                                            <p:cond delay="499"/>
                                          </p:stCondLst>
                                        </p:cTn>
                                        <p:tgtEl>
                                          <p:spTgt spid="652"/>
                                        </p:tgtEl>
                                        <p:attrNameLst>
                                          <p:attrName>style.visibility</p:attrName>
                                        </p:attrNameLst>
                                      </p:cBhvr>
                                      <p:to>
                                        <p:strVal val="hidden"/>
                                      </p:to>
                                    </p:set>
                                  </p:childTnLst>
                                </p:cTn>
                              </p:par>
                              <p:par>
                                <p:cTn id="2777" nodeType="withEffect" fill="hold" presetClass="exit" presetID="10">
                                  <p:stCondLst>
                                    <p:cond delay="0"/>
                                  </p:stCondLst>
                                  <p:childTnLst>
                                    <p:animEffect filter="fade" transition="out">
                                      <p:cBhvr additive="repl">
                                        <p:cTn id="2778" dur="500"/>
                                        <p:tgtEl>
                                          <p:spTgt spid="653"/>
                                        </p:tgtEl>
                                      </p:cBhvr>
                                    </p:animEffect>
                                    <p:set>
                                      <p:cBhvr>
                                        <p:cTn id="2779" dur="1" fill="hold">
                                          <p:stCondLst>
                                            <p:cond delay="499"/>
                                          </p:stCondLst>
                                        </p:cTn>
                                        <p:tgtEl>
                                          <p:spTgt spid="653"/>
                                        </p:tgtEl>
                                        <p:attrNameLst>
                                          <p:attrName>style.visibility</p:attrName>
                                        </p:attrNameLst>
                                      </p:cBhvr>
                                      <p:to>
                                        <p:strVal val="hidden"/>
                                      </p:to>
                                    </p:set>
                                  </p:childTnLst>
                                </p:cTn>
                              </p:par>
                              <p:par>
                                <p:cTn id="2780" nodeType="withEffect" fill="hold" presetClass="exit" presetID="10">
                                  <p:stCondLst>
                                    <p:cond delay="0"/>
                                  </p:stCondLst>
                                  <p:childTnLst>
                                    <p:animEffect filter="fade" transition="out">
                                      <p:cBhvr additive="repl">
                                        <p:cTn id="2781" dur="500"/>
                                        <p:tgtEl>
                                          <p:spTgt spid="656"/>
                                        </p:tgtEl>
                                      </p:cBhvr>
                                    </p:animEffect>
                                    <p:set>
                                      <p:cBhvr>
                                        <p:cTn id="2782" dur="1" fill="hold">
                                          <p:stCondLst>
                                            <p:cond delay="499"/>
                                          </p:stCondLst>
                                        </p:cTn>
                                        <p:tgtEl>
                                          <p:spTgt spid="656"/>
                                        </p:tgtEl>
                                        <p:attrNameLst>
                                          <p:attrName>style.visibility</p:attrName>
                                        </p:attrNameLst>
                                      </p:cBhvr>
                                      <p:to>
                                        <p:strVal val="hidden"/>
                                      </p:to>
                                    </p:set>
                                  </p:childTnLst>
                                </p:cTn>
                              </p:par>
                              <p:par>
                                <p:cTn id="2783" nodeType="withEffect" fill="hold" presetClass="exit" presetID="10">
                                  <p:stCondLst>
                                    <p:cond delay="0"/>
                                  </p:stCondLst>
                                  <p:childTnLst>
                                    <p:animEffect filter="fade" transition="out">
                                      <p:cBhvr additive="repl">
                                        <p:cTn id="2784" dur="500"/>
                                        <p:tgtEl>
                                          <p:spTgt spid="657"/>
                                        </p:tgtEl>
                                      </p:cBhvr>
                                    </p:animEffect>
                                    <p:set>
                                      <p:cBhvr>
                                        <p:cTn id="2785" dur="1" fill="hold">
                                          <p:stCondLst>
                                            <p:cond delay="499"/>
                                          </p:stCondLst>
                                        </p:cTn>
                                        <p:tgtEl>
                                          <p:spTgt spid="657"/>
                                        </p:tgtEl>
                                        <p:attrNameLst>
                                          <p:attrName>style.visibility</p:attrName>
                                        </p:attrNameLst>
                                      </p:cBhvr>
                                      <p:to>
                                        <p:strVal val="hidden"/>
                                      </p:to>
                                    </p:set>
                                  </p:childTnLst>
                                </p:cTn>
                              </p:par>
                              <p:par>
                                <p:cTn id="2786" nodeType="withEffect" fill="hold" presetClass="exit" presetID="10">
                                  <p:stCondLst>
                                    <p:cond delay="0"/>
                                  </p:stCondLst>
                                  <p:childTnLst>
                                    <p:animEffect filter="fade" transition="out">
                                      <p:cBhvr additive="repl">
                                        <p:cTn id="2787" dur="500"/>
                                        <p:tgtEl>
                                          <p:spTgt spid="658"/>
                                        </p:tgtEl>
                                      </p:cBhvr>
                                    </p:animEffect>
                                    <p:set>
                                      <p:cBhvr>
                                        <p:cTn id="2788" dur="1" fill="hold">
                                          <p:stCondLst>
                                            <p:cond delay="499"/>
                                          </p:stCondLst>
                                        </p:cTn>
                                        <p:tgtEl>
                                          <p:spTgt spid="658"/>
                                        </p:tgtEl>
                                        <p:attrNameLst>
                                          <p:attrName>style.visibility</p:attrName>
                                        </p:attrNameLst>
                                      </p:cBhvr>
                                      <p:to>
                                        <p:strVal val="hidden"/>
                                      </p:to>
                                    </p:set>
                                  </p:childTnLst>
                                </p:cTn>
                              </p:par>
                              <p:par>
                                <p:cTn id="2789" nodeType="withEffect" fill="hold" presetClass="exit" presetID="10">
                                  <p:stCondLst>
                                    <p:cond delay="0"/>
                                  </p:stCondLst>
                                  <p:childTnLst>
                                    <p:animEffect filter="fade" transition="out">
                                      <p:cBhvr additive="repl">
                                        <p:cTn id="2790" dur="500"/>
                                        <p:tgtEl>
                                          <p:spTgt spid="670"/>
                                        </p:tgtEl>
                                      </p:cBhvr>
                                    </p:animEffect>
                                    <p:set>
                                      <p:cBhvr>
                                        <p:cTn id="2791" dur="1" fill="hold">
                                          <p:stCondLst>
                                            <p:cond delay="499"/>
                                          </p:stCondLst>
                                        </p:cTn>
                                        <p:tgtEl>
                                          <p:spTgt spid="670"/>
                                        </p:tgtEl>
                                        <p:attrNameLst>
                                          <p:attrName>style.visibility</p:attrName>
                                        </p:attrNameLst>
                                      </p:cBhvr>
                                      <p:to>
                                        <p:strVal val="hidden"/>
                                      </p:to>
                                    </p:set>
                                  </p:childTnLst>
                                </p:cTn>
                              </p:par>
                              <p:par>
                                <p:cTn id="2792" nodeType="withEffect" fill="hold" presetClass="exit" presetID="10">
                                  <p:stCondLst>
                                    <p:cond delay="0"/>
                                  </p:stCondLst>
                                  <p:childTnLst>
                                    <p:animEffect filter="fade" transition="out">
                                      <p:cBhvr additive="repl">
                                        <p:cTn id="2793" dur="500"/>
                                        <p:tgtEl>
                                          <p:spTgt spid="669"/>
                                        </p:tgtEl>
                                      </p:cBhvr>
                                    </p:animEffect>
                                    <p:set>
                                      <p:cBhvr>
                                        <p:cTn id="2794" dur="1" fill="hold">
                                          <p:stCondLst>
                                            <p:cond delay="499"/>
                                          </p:stCondLst>
                                        </p:cTn>
                                        <p:tgtEl>
                                          <p:spTgt spid="669"/>
                                        </p:tgtEl>
                                        <p:attrNameLst>
                                          <p:attrName>style.visibility</p:attrName>
                                        </p:attrNameLst>
                                      </p:cBhvr>
                                      <p:to>
                                        <p:strVal val="hidden"/>
                                      </p:to>
                                    </p:set>
                                  </p:childTnLst>
                                </p:cTn>
                              </p:par>
                              <p:par>
                                <p:cTn id="2795" nodeType="withEffect" fill="hold" presetClass="exit" presetID="10">
                                  <p:stCondLst>
                                    <p:cond delay="0"/>
                                  </p:stCondLst>
                                  <p:childTnLst>
                                    <p:animEffect filter="fade" transition="out">
                                      <p:cBhvr additive="repl">
                                        <p:cTn id="2796" dur="500"/>
                                        <p:tgtEl>
                                          <p:spTgt spid="683"/>
                                        </p:tgtEl>
                                      </p:cBhvr>
                                    </p:animEffect>
                                    <p:set>
                                      <p:cBhvr>
                                        <p:cTn id="2797" dur="1" fill="hold">
                                          <p:stCondLst>
                                            <p:cond delay="499"/>
                                          </p:stCondLst>
                                        </p:cTn>
                                        <p:tgtEl>
                                          <p:spTgt spid="683"/>
                                        </p:tgtEl>
                                        <p:attrNameLst>
                                          <p:attrName>style.visibility</p:attrName>
                                        </p:attrNameLst>
                                      </p:cBhvr>
                                      <p:to>
                                        <p:strVal val="hidden"/>
                                      </p:to>
                                    </p:set>
                                  </p:childTnLst>
                                </p:cTn>
                              </p:par>
                              <p:par>
                                <p:cTn id="2798" nodeType="withEffect" fill="hold" presetClass="exit" presetID="10">
                                  <p:stCondLst>
                                    <p:cond delay="0"/>
                                  </p:stCondLst>
                                  <p:childTnLst>
                                    <p:animEffect filter="fade" transition="out">
                                      <p:cBhvr additive="repl">
                                        <p:cTn id="2799" dur="500"/>
                                        <p:tgtEl>
                                          <p:spTgt spid="682"/>
                                        </p:tgtEl>
                                      </p:cBhvr>
                                    </p:animEffect>
                                    <p:set>
                                      <p:cBhvr>
                                        <p:cTn id="2800" dur="1" fill="hold">
                                          <p:stCondLst>
                                            <p:cond delay="499"/>
                                          </p:stCondLst>
                                        </p:cTn>
                                        <p:tgtEl>
                                          <p:spTgt spid="682"/>
                                        </p:tgtEl>
                                        <p:attrNameLst>
                                          <p:attrName>style.visibility</p:attrName>
                                        </p:attrNameLst>
                                      </p:cBhvr>
                                      <p:to>
                                        <p:strVal val="hidden"/>
                                      </p:to>
                                    </p:set>
                                  </p:childTnLst>
                                </p:cTn>
                              </p:par>
                            </p:childTnLst>
                          </p:cTn>
                        </p:par>
                      </p:childTnLst>
                    </p:cTn>
                  </p:par>
                  <p:par>
                    <p:cTn id="2801" fill="hold">
                      <p:stCondLst>
                        <p:cond delay="indefinite"/>
                      </p:stCondLst>
                      <p:childTnLst>
                        <p:par>
                          <p:cTn id="2802" fill="hold">
                            <p:stCondLst>
                              <p:cond delay="0"/>
                            </p:stCondLst>
                            <p:childTnLst>
                              <p:par>
                                <p:cTn id="2803" nodeType="clickEffect" fill="hold" presetClass="exit" presetID="10">
                                  <p:stCondLst>
                                    <p:cond delay="0"/>
                                  </p:stCondLst>
                                  <p:childTnLst>
                                    <p:animEffect filter="fade" transition="out">
                                      <p:cBhvr additive="repl">
                                        <p:cTn id="2804" dur="500"/>
                                        <p:tgtEl>
                                          <p:spTgt spid="641"/>
                                        </p:tgtEl>
                                      </p:cBhvr>
                                    </p:animEffect>
                                    <p:set>
                                      <p:cBhvr>
                                        <p:cTn id="2805" dur="1" fill="hold">
                                          <p:stCondLst>
                                            <p:cond delay="499"/>
                                          </p:stCondLst>
                                        </p:cTn>
                                        <p:tgtEl>
                                          <p:spTgt spid="641"/>
                                        </p:tgtEl>
                                        <p:attrNameLst>
                                          <p:attrName>style.visibility</p:attrName>
                                        </p:attrNameLst>
                                      </p:cBhvr>
                                      <p:to>
                                        <p:strVal val="hidden"/>
                                      </p:to>
                                    </p:set>
                                  </p:childTnLst>
                                </p:cTn>
                              </p:par>
                              <p:par>
                                <p:cTn id="2806" nodeType="withEffect" fill="hold" presetClass="exit" presetID="10">
                                  <p:stCondLst>
                                    <p:cond delay="0"/>
                                  </p:stCondLst>
                                  <p:childTnLst>
                                    <p:animEffect filter="fade" transition="out">
                                      <p:cBhvr additive="repl">
                                        <p:cTn id="2807" dur="500"/>
                                        <p:tgtEl>
                                          <p:spTgt spid="642"/>
                                        </p:tgtEl>
                                      </p:cBhvr>
                                    </p:animEffect>
                                    <p:set>
                                      <p:cBhvr>
                                        <p:cTn id="2808" dur="1" fill="hold">
                                          <p:stCondLst>
                                            <p:cond delay="499"/>
                                          </p:stCondLst>
                                        </p:cTn>
                                        <p:tgtEl>
                                          <p:spTgt spid="642"/>
                                        </p:tgtEl>
                                        <p:attrNameLst>
                                          <p:attrName>style.visibility</p:attrName>
                                        </p:attrNameLst>
                                      </p:cBhvr>
                                      <p:to>
                                        <p:strVal val="hidden"/>
                                      </p:to>
                                    </p:set>
                                  </p:childTnLst>
                                </p:cTn>
                              </p:par>
                              <p:par>
                                <p:cTn id="2809" nodeType="withEffect" fill="hold" presetClass="exit" presetID="10">
                                  <p:stCondLst>
                                    <p:cond delay="0"/>
                                  </p:stCondLst>
                                  <p:childTnLst>
                                    <p:animEffect filter="fade" transition="out">
                                      <p:cBhvr additive="repl">
                                        <p:cTn id="2810" dur="500"/>
                                        <p:tgtEl>
                                          <p:spTgt spid="643"/>
                                        </p:tgtEl>
                                      </p:cBhvr>
                                    </p:animEffect>
                                    <p:set>
                                      <p:cBhvr>
                                        <p:cTn id="2811" dur="1" fill="hold">
                                          <p:stCondLst>
                                            <p:cond delay="499"/>
                                          </p:stCondLst>
                                        </p:cTn>
                                        <p:tgtEl>
                                          <p:spTgt spid="643"/>
                                        </p:tgtEl>
                                        <p:attrNameLst>
                                          <p:attrName>style.visibility</p:attrName>
                                        </p:attrNameLst>
                                      </p:cBhvr>
                                      <p:to>
                                        <p:strVal val="hidden"/>
                                      </p:to>
                                    </p:set>
                                  </p:childTnLst>
                                </p:cTn>
                              </p:par>
                              <p:par>
                                <p:cTn id="2812" nodeType="withEffect" fill="hold" presetClass="exit" presetID="10">
                                  <p:stCondLst>
                                    <p:cond delay="0"/>
                                  </p:stCondLst>
                                  <p:childTnLst>
                                    <p:animEffect filter="fade" transition="out">
                                      <p:cBhvr additive="repl">
                                        <p:cTn id="2813" dur="500"/>
                                        <p:tgtEl>
                                          <p:spTgt spid="648"/>
                                        </p:tgtEl>
                                      </p:cBhvr>
                                    </p:animEffect>
                                    <p:set>
                                      <p:cBhvr>
                                        <p:cTn id="2814" dur="1" fill="hold">
                                          <p:stCondLst>
                                            <p:cond delay="499"/>
                                          </p:stCondLst>
                                        </p:cTn>
                                        <p:tgtEl>
                                          <p:spTgt spid="648"/>
                                        </p:tgtEl>
                                        <p:attrNameLst>
                                          <p:attrName>style.visibility</p:attrName>
                                        </p:attrNameLst>
                                      </p:cBhvr>
                                      <p:to>
                                        <p:strVal val="hidden"/>
                                      </p:to>
                                    </p:set>
                                  </p:childTnLst>
                                </p:cTn>
                              </p:par>
                              <p:par>
                                <p:cTn id="2815" nodeType="withEffect" fill="hold" presetClass="exit" presetID="10">
                                  <p:stCondLst>
                                    <p:cond delay="0"/>
                                  </p:stCondLst>
                                  <p:childTnLst>
                                    <p:animEffect filter="fade" transition="out">
                                      <p:cBhvr additive="repl">
                                        <p:cTn id="2816" dur="500"/>
                                        <p:tgtEl>
                                          <p:spTgt spid="646"/>
                                        </p:tgtEl>
                                      </p:cBhvr>
                                    </p:animEffect>
                                    <p:set>
                                      <p:cBhvr>
                                        <p:cTn id="2817" dur="1" fill="hold">
                                          <p:stCondLst>
                                            <p:cond delay="499"/>
                                          </p:stCondLst>
                                        </p:cTn>
                                        <p:tgtEl>
                                          <p:spTgt spid="646"/>
                                        </p:tgtEl>
                                        <p:attrNameLst>
                                          <p:attrName>style.visibility</p:attrName>
                                        </p:attrNameLst>
                                      </p:cBhvr>
                                      <p:to>
                                        <p:strVal val="hidden"/>
                                      </p:to>
                                    </p:set>
                                  </p:childTnLst>
                                </p:cTn>
                              </p:par>
                              <p:par>
                                <p:cTn id="2818" nodeType="withEffect" fill="hold" presetClass="exit" presetID="10">
                                  <p:stCondLst>
                                    <p:cond delay="0"/>
                                  </p:stCondLst>
                                  <p:childTnLst>
                                    <p:animEffect filter="fade" transition="out">
                                      <p:cBhvr additive="repl">
                                        <p:cTn id="2819" dur="500"/>
                                        <p:tgtEl>
                                          <p:spTgt spid="647"/>
                                        </p:tgtEl>
                                      </p:cBhvr>
                                    </p:animEffect>
                                    <p:set>
                                      <p:cBhvr>
                                        <p:cTn id="2820" dur="1" fill="hold">
                                          <p:stCondLst>
                                            <p:cond delay="499"/>
                                          </p:stCondLst>
                                        </p:cTn>
                                        <p:tgtEl>
                                          <p:spTgt spid="647"/>
                                        </p:tgtEl>
                                        <p:attrNameLst>
                                          <p:attrName>style.visibility</p:attrName>
                                        </p:attrNameLst>
                                      </p:cBhvr>
                                      <p:to>
                                        <p:strVal val="hidden"/>
                                      </p:to>
                                    </p:set>
                                  </p:childTnLst>
                                </p:cTn>
                              </p:par>
                              <p:par>
                                <p:cTn id="2821" nodeType="withEffect" fill="hold" presetClass="exit" presetID="10">
                                  <p:stCondLst>
                                    <p:cond delay="0"/>
                                  </p:stCondLst>
                                  <p:childTnLst>
                                    <p:animEffect filter="fade" transition="out">
                                      <p:cBhvr additive="repl">
                                        <p:cTn id="2822" dur="500"/>
                                        <p:tgtEl>
                                          <p:spTgt spid="676"/>
                                        </p:tgtEl>
                                      </p:cBhvr>
                                    </p:animEffect>
                                    <p:set>
                                      <p:cBhvr>
                                        <p:cTn id="2823" dur="1" fill="hold">
                                          <p:stCondLst>
                                            <p:cond delay="499"/>
                                          </p:stCondLst>
                                        </p:cTn>
                                        <p:tgtEl>
                                          <p:spTgt spid="676"/>
                                        </p:tgtEl>
                                        <p:attrNameLst>
                                          <p:attrName>style.visibility</p:attrName>
                                        </p:attrNameLst>
                                      </p:cBhvr>
                                      <p:to>
                                        <p:strVal val="hidden"/>
                                      </p:to>
                                    </p:set>
                                  </p:childTnLst>
                                </p:cTn>
                              </p:par>
                              <p:par>
                                <p:cTn id="2824" nodeType="withEffect" fill="hold" presetClass="exit" presetID="10">
                                  <p:stCondLst>
                                    <p:cond delay="0"/>
                                  </p:stCondLst>
                                  <p:childTnLst>
                                    <p:animEffect filter="fade" transition="out">
                                      <p:cBhvr additive="repl">
                                        <p:cTn id="2825" dur="500"/>
                                        <p:tgtEl>
                                          <p:spTgt spid="675"/>
                                        </p:tgtEl>
                                      </p:cBhvr>
                                    </p:animEffect>
                                    <p:set>
                                      <p:cBhvr>
                                        <p:cTn id="2826" dur="1" fill="hold">
                                          <p:stCondLst>
                                            <p:cond delay="499"/>
                                          </p:stCondLst>
                                        </p:cTn>
                                        <p:tgtEl>
                                          <p:spTgt spid="675"/>
                                        </p:tgtEl>
                                        <p:attrNameLst>
                                          <p:attrName>style.visibility</p:attrName>
                                        </p:attrNameLst>
                                      </p:cBhvr>
                                      <p:to>
                                        <p:strVal val="hidden"/>
                                      </p:to>
                                    </p:set>
                                  </p:childTnLst>
                                </p:cTn>
                              </p:par>
                              <p:par>
                                <p:cTn id="2827" nodeType="withEffect" fill="hold" presetClass="exit" presetID="10">
                                  <p:stCondLst>
                                    <p:cond delay="0"/>
                                  </p:stCondLst>
                                  <p:childTnLst>
                                    <p:animEffect filter="fade" transition="out">
                                      <p:cBhvr additive="repl">
                                        <p:cTn id="2828" dur="500"/>
                                        <p:tgtEl>
                                          <p:spTgt spid="688"/>
                                        </p:tgtEl>
                                      </p:cBhvr>
                                    </p:animEffect>
                                    <p:set>
                                      <p:cBhvr>
                                        <p:cTn id="2829" dur="1" fill="hold">
                                          <p:stCondLst>
                                            <p:cond delay="499"/>
                                          </p:stCondLst>
                                        </p:cTn>
                                        <p:tgtEl>
                                          <p:spTgt spid="688"/>
                                        </p:tgtEl>
                                        <p:attrNameLst>
                                          <p:attrName>style.visibility</p:attrName>
                                        </p:attrNameLst>
                                      </p:cBhvr>
                                      <p:to>
                                        <p:strVal val="hidden"/>
                                      </p:to>
                                    </p:set>
                                  </p:childTnLst>
                                </p:cTn>
                              </p:par>
                              <p:par>
                                <p:cTn id="2830" nodeType="withEffect" fill="hold" presetClass="exit" presetID="10">
                                  <p:stCondLst>
                                    <p:cond delay="0"/>
                                  </p:stCondLst>
                                  <p:childTnLst>
                                    <p:animEffect filter="fade" transition="out">
                                      <p:cBhvr additive="repl">
                                        <p:cTn id="2831" dur="500"/>
                                        <p:tgtEl>
                                          <p:spTgt spid="687"/>
                                        </p:tgtEl>
                                      </p:cBhvr>
                                    </p:animEffect>
                                    <p:set>
                                      <p:cBhvr>
                                        <p:cTn id="2832" dur="1" fill="hold">
                                          <p:stCondLst>
                                            <p:cond delay="499"/>
                                          </p:stCondLst>
                                        </p:cTn>
                                        <p:tgtEl>
                                          <p:spTgt spid="687"/>
                                        </p:tgtEl>
                                        <p:attrNameLst>
                                          <p:attrName>style.visibility</p:attrName>
                                        </p:attrNameLst>
                                      </p:cBhvr>
                                      <p:to>
                                        <p:strVal val="hidden"/>
                                      </p:to>
                                    </p:set>
                                  </p:childTnLst>
                                </p:cTn>
                              </p:par>
                              <p:par>
                                <p:cTn id="2833" nodeType="withEffect" fill="hold" presetClass="exit" presetID="10">
                                  <p:stCondLst>
                                    <p:cond delay="0"/>
                                  </p:stCondLst>
                                  <p:childTnLst>
                                    <p:animEffect filter="fade" transition="out">
                                      <p:cBhvr additive="repl">
                                        <p:cTn id="2834" dur="500"/>
                                        <p:tgtEl>
                                          <p:spTgt spid="605"/>
                                        </p:tgtEl>
                                      </p:cBhvr>
                                    </p:animEffect>
                                    <p:set>
                                      <p:cBhvr>
                                        <p:cTn id="2835" dur="1" fill="hold">
                                          <p:stCondLst>
                                            <p:cond delay="499"/>
                                          </p:stCondLst>
                                        </p:cTn>
                                        <p:tgtEl>
                                          <p:spTgt spid="605"/>
                                        </p:tgtEl>
                                        <p:attrNameLst>
                                          <p:attrName>style.visibility</p:attrName>
                                        </p:attrNameLst>
                                      </p:cBhvr>
                                      <p:to>
                                        <p:strVal val="hidden"/>
                                      </p:to>
                                    </p:set>
                                  </p:childTnLst>
                                </p:cTn>
                              </p:par>
                              <p:par>
                                <p:cTn id="2836" nodeType="withEffect" fill="hold" presetClass="exit" presetID="10">
                                  <p:stCondLst>
                                    <p:cond delay="0"/>
                                  </p:stCondLst>
                                  <p:childTnLst>
                                    <p:animEffect filter="fade" transition="out">
                                      <p:cBhvr additive="repl">
                                        <p:cTn id="2837" dur="500"/>
                                        <p:tgtEl>
                                          <p:spTgt spid="606"/>
                                        </p:tgtEl>
                                      </p:cBhvr>
                                    </p:animEffect>
                                    <p:set>
                                      <p:cBhvr>
                                        <p:cTn id="2838" dur="1" fill="hold">
                                          <p:stCondLst>
                                            <p:cond delay="499"/>
                                          </p:stCondLst>
                                        </p:cTn>
                                        <p:tgtEl>
                                          <p:spTgt spid="606"/>
                                        </p:tgtEl>
                                        <p:attrNameLst>
                                          <p:attrName>style.visibility</p:attrName>
                                        </p:attrNameLst>
                                      </p:cBhvr>
                                      <p:to>
                                        <p:strVal val="hidden"/>
                                      </p:to>
                                    </p:set>
                                  </p:childTnLst>
                                </p:cTn>
                              </p:par>
                              <p:par>
                                <p:cTn id="2839" nodeType="withEffect" fill="hold" presetClass="exit" presetID="10">
                                  <p:stCondLst>
                                    <p:cond delay="0"/>
                                  </p:stCondLst>
                                  <p:childTnLst>
                                    <p:animEffect filter="fade" transition="out">
                                      <p:cBhvr additive="repl">
                                        <p:cTn id="2840" dur="500"/>
                                        <p:tgtEl>
                                          <p:spTgt spid="607"/>
                                        </p:tgtEl>
                                      </p:cBhvr>
                                    </p:animEffect>
                                    <p:set>
                                      <p:cBhvr>
                                        <p:cTn id="2841" dur="1" fill="hold">
                                          <p:stCondLst>
                                            <p:cond delay="499"/>
                                          </p:stCondLst>
                                        </p:cTn>
                                        <p:tgtEl>
                                          <p:spTgt spid="607"/>
                                        </p:tgtEl>
                                        <p:attrNameLst>
                                          <p:attrName>style.visibility</p:attrName>
                                        </p:attrNameLst>
                                      </p:cBhvr>
                                      <p:to>
                                        <p:strVal val="hidden"/>
                                      </p:to>
                                    </p:set>
                                  </p:childTnLst>
                                </p:cTn>
                              </p:par>
                              <p:par>
                                <p:cTn id="2842" nodeType="withEffect" fill="hold" presetClass="exit" presetID="10">
                                  <p:stCondLst>
                                    <p:cond delay="0"/>
                                  </p:stCondLst>
                                  <p:childTnLst>
                                    <p:animEffect filter="fade" transition="out">
                                      <p:cBhvr additive="repl">
                                        <p:cTn id="2843" dur="500"/>
                                        <p:tgtEl>
                                          <p:spTgt spid="608"/>
                                        </p:tgtEl>
                                      </p:cBhvr>
                                    </p:animEffect>
                                    <p:set>
                                      <p:cBhvr>
                                        <p:cTn id="2844" dur="1" fill="hold">
                                          <p:stCondLst>
                                            <p:cond delay="499"/>
                                          </p:stCondLst>
                                        </p:cTn>
                                        <p:tgtEl>
                                          <p:spTgt spid="608"/>
                                        </p:tgtEl>
                                        <p:attrNameLst>
                                          <p:attrName>style.visibility</p:attrName>
                                        </p:attrNameLst>
                                      </p:cBhvr>
                                      <p:to>
                                        <p:strVal val="hidden"/>
                                      </p:to>
                                    </p:set>
                                  </p:childTnLst>
                                </p:cTn>
                              </p:par>
                              <p:par>
                                <p:cTn id="2845" nodeType="withEffect" fill="hold" presetClass="exit" presetID="10">
                                  <p:stCondLst>
                                    <p:cond delay="0"/>
                                  </p:stCondLst>
                                  <p:childTnLst>
                                    <p:animEffect filter="fade" transition="out">
                                      <p:cBhvr additive="repl">
                                        <p:cTn id="2846" dur="500"/>
                                        <p:tgtEl>
                                          <p:spTgt spid="609"/>
                                        </p:tgtEl>
                                      </p:cBhvr>
                                    </p:animEffect>
                                    <p:set>
                                      <p:cBhvr>
                                        <p:cTn id="2847" dur="1" fill="hold">
                                          <p:stCondLst>
                                            <p:cond delay="499"/>
                                          </p:stCondLst>
                                        </p:cTn>
                                        <p:tgtEl>
                                          <p:spTgt spid="609"/>
                                        </p:tgtEl>
                                        <p:attrNameLst>
                                          <p:attrName>style.visibility</p:attrName>
                                        </p:attrNameLst>
                                      </p:cBhvr>
                                      <p:to>
                                        <p:strVal val="hidden"/>
                                      </p:to>
                                    </p:set>
                                  </p:childTnLst>
                                </p:cTn>
                              </p:par>
                              <p:par>
                                <p:cTn id="2848" nodeType="withEffect" fill="hold" presetClass="exit" presetID="10">
                                  <p:stCondLst>
                                    <p:cond delay="0"/>
                                  </p:stCondLst>
                                  <p:childTnLst>
                                    <p:animEffect filter="fade" transition="out">
                                      <p:cBhvr additive="repl">
                                        <p:cTn id="2849" dur="500"/>
                                        <p:tgtEl>
                                          <p:spTgt spid="610"/>
                                        </p:tgtEl>
                                      </p:cBhvr>
                                    </p:animEffect>
                                    <p:set>
                                      <p:cBhvr>
                                        <p:cTn id="2850" dur="1" fill="hold">
                                          <p:stCondLst>
                                            <p:cond delay="499"/>
                                          </p:stCondLst>
                                        </p:cTn>
                                        <p:tgtEl>
                                          <p:spTgt spid="610"/>
                                        </p:tgtEl>
                                        <p:attrNameLst>
                                          <p:attrName>style.visibility</p:attrName>
                                        </p:attrNameLst>
                                      </p:cBhvr>
                                      <p:to>
                                        <p:strVal val="hidden"/>
                                      </p:to>
                                    </p:set>
                                  </p:childTnLst>
                                </p:cTn>
                              </p:par>
                              <p:par>
                                <p:cTn id="2851" nodeType="withEffect" fill="hold" presetClass="exit" presetID="10">
                                  <p:stCondLst>
                                    <p:cond delay="0"/>
                                  </p:stCondLst>
                                  <p:childTnLst>
                                    <p:animEffect filter="fade" transition="out">
                                      <p:cBhvr additive="repl">
                                        <p:cTn id="2852" dur="500"/>
                                        <p:tgtEl>
                                          <p:spTgt spid="611"/>
                                        </p:tgtEl>
                                      </p:cBhvr>
                                    </p:animEffect>
                                    <p:set>
                                      <p:cBhvr>
                                        <p:cTn id="2853" dur="1" fill="hold">
                                          <p:stCondLst>
                                            <p:cond delay="499"/>
                                          </p:stCondLst>
                                        </p:cTn>
                                        <p:tgtEl>
                                          <p:spTgt spid="611"/>
                                        </p:tgtEl>
                                        <p:attrNameLst>
                                          <p:attrName>style.visibility</p:attrName>
                                        </p:attrNameLst>
                                      </p:cBhvr>
                                      <p:to>
                                        <p:strVal val="hidden"/>
                                      </p:to>
                                    </p:set>
                                  </p:childTnLst>
                                </p:cTn>
                              </p:par>
                              <p:par>
                                <p:cTn id="2854" nodeType="withEffect" fill="hold" presetClass="exit" presetID="10">
                                  <p:stCondLst>
                                    <p:cond delay="0"/>
                                  </p:stCondLst>
                                  <p:childTnLst>
                                    <p:animEffect filter="fade" transition="out">
                                      <p:cBhvr additive="repl">
                                        <p:cTn id="2855" dur="500"/>
                                        <p:tgtEl>
                                          <p:spTgt spid="612"/>
                                        </p:tgtEl>
                                      </p:cBhvr>
                                    </p:animEffect>
                                    <p:set>
                                      <p:cBhvr>
                                        <p:cTn id="2856" dur="1" fill="hold">
                                          <p:stCondLst>
                                            <p:cond delay="499"/>
                                          </p:stCondLst>
                                        </p:cTn>
                                        <p:tgtEl>
                                          <p:spTgt spid="612"/>
                                        </p:tgtEl>
                                        <p:attrNameLst>
                                          <p:attrName>style.visibility</p:attrName>
                                        </p:attrNameLst>
                                      </p:cBhvr>
                                      <p:to>
                                        <p:strVal val="hidden"/>
                                      </p:to>
                                    </p:set>
                                  </p:childTnLst>
                                </p:cTn>
                              </p:par>
                              <p:par>
                                <p:cTn id="2857" nodeType="withEffect" fill="hold" presetClass="exit" presetID="10">
                                  <p:stCondLst>
                                    <p:cond delay="0"/>
                                  </p:stCondLst>
                                  <p:childTnLst>
                                    <p:animEffect filter="fade" transition="out">
                                      <p:cBhvr additive="repl">
                                        <p:cTn id="2858" dur="500"/>
                                        <p:tgtEl>
                                          <p:spTgt spid="613"/>
                                        </p:tgtEl>
                                      </p:cBhvr>
                                    </p:animEffect>
                                    <p:set>
                                      <p:cBhvr>
                                        <p:cTn id="2859" dur="1" fill="hold">
                                          <p:stCondLst>
                                            <p:cond delay="499"/>
                                          </p:stCondLst>
                                        </p:cTn>
                                        <p:tgtEl>
                                          <p:spTgt spid="613"/>
                                        </p:tgtEl>
                                        <p:attrNameLst>
                                          <p:attrName>style.visibility</p:attrName>
                                        </p:attrNameLst>
                                      </p:cBhvr>
                                      <p:to>
                                        <p:strVal val="hidden"/>
                                      </p:to>
                                    </p:set>
                                  </p:childTnLst>
                                </p:cTn>
                              </p:par>
                              <p:par>
                                <p:cTn id="2860" nodeType="withEffect" fill="hold" presetClass="exit" presetID="10">
                                  <p:stCondLst>
                                    <p:cond delay="0"/>
                                  </p:stCondLst>
                                  <p:childTnLst>
                                    <p:animEffect filter="fade" transition="out">
                                      <p:cBhvr additive="repl">
                                        <p:cTn id="2861" dur="500"/>
                                        <p:tgtEl>
                                          <p:spTgt spid="614"/>
                                        </p:tgtEl>
                                      </p:cBhvr>
                                    </p:animEffect>
                                    <p:set>
                                      <p:cBhvr>
                                        <p:cTn id="2862" dur="1" fill="hold">
                                          <p:stCondLst>
                                            <p:cond delay="499"/>
                                          </p:stCondLst>
                                        </p:cTn>
                                        <p:tgtEl>
                                          <p:spTgt spid="614"/>
                                        </p:tgtEl>
                                        <p:attrNameLst>
                                          <p:attrName>style.visibility</p:attrName>
                                        </p:attrNameLst>
                                      </p:cBhvr>
                                      <p:to>
                                        <p:strVal val="hidden"/>
                                      </p:to>
                                    </p:set>
                                  </p:childTnLst>
                                </p:cTn>
                              </p:par>
                              <p:par>
                                <p:cTn id="2863" nodeType="withEffect" fill="hold" presetClass="exit" presetID="10">
                                  <p:stCondLst>
                                    <p:cond delay="0"/>
                                  </p:stCondLst>
                                  <p:childTnLst>
                                    <p:animEffect filter="fade" transition="out">
                                      <p:cBhvr additive="repl">
                                        <p:cTn id="2864" dur="500"/>
                                        <p:tgtEl>
                                          <p:spTgt spid="615"/>
                                        </p:tgtEl>
                                      </p:cBhvr>
                                    </p:animEffect>
                                    <p:set>
                                      <p:cBhvr>
                                        <p:cTn id="2865" dur="1" fill="hold">
                                          <p:stCondLst>
                                            <p:cond delay="499"/>
                                          </p:stCondLst>
                                        </p:cTn>
                                        <p:tgtEl>
                                          <p:spTgt spid="615"/>
                                        </p:tgtEl>
                                        <p:attrNameLst>
                                          <p:attrName>style.visibility</p:attrName>
                                        </p:attrNameLst>
                                      </p:cBhvr>
                                      <p:to>
                                        <p:strVal val="hidden"/>
                                      </p:to>
                                    </p:set>
                                  </p:childTnLst>
                                </p:cTn>
                              </p:par>
                              <p:par>
                                <p:cTn id="2866" nodeType="withEffect" fill="hold" presetClass="exit" presetID="10">
                                  <p:stCondLst>
                                    <p:cond delay="0"/>
                                  </p:stCondLst>
                                  <p:childTnLst>
                                    <p:animEffect filter="fade" transition="out">
                                      <p:cBhvr additive="repl">
                                        <p:cTn id="2867" dur="500"/>
                                        <p:tgtEl>
                                          <p:spTgt spid="616"/>
                                        </p:tgtEl>
                                      </p:cBhvr>
                                    </p:animEffect>
                                    <p:set>
                                      <p:cBhvr>
                                        <p:cTn id="2868" dur="1" fill="hold">
                                          <p:stCondLst>
                                            <p:cond delay="499"/>
                                          </p:stCondLst>
                                        </p:cTn>
                                        <p:tgtEl>
                                          <p:spTgt spid="616"/>
                                        </p:tgtEl>
                                        <p:attrNameLst>
                                          <p:attrName>style.visibility</p:attrName>
                                        </p:attrNameLst>
                                      </p:cBhvr>
                                      <p:to>
                                        <p:strVal val="hidden"/>
                                      </p:to>
                                    </p:set>
                                  </p:childTnLst>
                                </p:cTn>
                              </p:par>
                              <p:par>
                                <p:cTn id="2869" nodeType="withEffect" fill="hold" presetClass="exit" presetID="10">
                                  <p:stCondLst>
                                    <p:cond delay="0"/>
                                  </p:stCondLst>
                                  <p:childTnLst>
                                    <p:animEffect filter="fade" transition="out">
                                      <p:cBhvr additive="repl">
                                        <p:cTn id="2870" dur="500"/>
                                        <p:tgtEl>
                                          <p:spTgt spid="617"/>
                                        </p:tgtEl>
                                      </p:cBhvr>
                                    </p:animEffect>
                                    <p:set>
                                      <p:cBhvr>
                                        <p:cTn id="2871" dur="1" fill="hold">
                                          <p:stCondLst>
                                            <p:cond delay="499"/>
                                          </p:stCondLst>
                                        </p:cTn>
                                        <p:tgtEl>
                                          <p:spTgt spid="617"/>
                                        </p:tgtEl>
                                        <p:attrNameLst>
                                          <p:attrName>style.visibility</p:attrName>
                                        </p:attrNameLst>
                                      </p:cBhvr>
                                      <p:to>
                                        <p:strVal val="hidden"/>
                                      </p:to>
                                    </p:set>
                                  </p:childTnLst>
                                </p:cTn>
                              </p:par>
                              <p:par>
                                <p:cTn id="2872" nodeType="withEffect" fill="hold" presetClass="exit" presetID="10">
                                  <p:stCondLst>
                                    <p:cond delay="0"/>
                                  </p:stCondLst>
                                  <p:childTnLst>
                                    <p:animEffect filter="fade" transition="out">
                                      <p:cBhvr additive="repl">
                                        <p:cTn id="2873" dur="500"/>
                                        <p:tgtEl>
                                          <p:spTgt spid="618"/>
                                        </p:tgtEl>
                                      </p:cBhvr>
                                    </p:animEffect>
                                    <p:set>
                                      <p:cBhvr>
                                        <p:cTn id="2874" dur="1" fill="hold">
                                          <p:stCondLst>
                                            <p:cond delay="499"/>
                                          </p:stCondLst>
                                        </p:cTn>
                                        <p:tgtEl>
                                          <p:spTgt spid="618"/>
                                        </p:tgtEl>
                                        <p:attrNameLst>
                                          <p:attrName>style.visibility</p:attrName>
                                        </p:attrNameLst>
                                      </p:cBhvr>
                                      <p:to>
                                        <p:strVal val="hidden"/>
                                      </p:to>
                                    </p:set>
                                  </p:childTnLst>
                                </p:cTn>
                              </p:par>
                              <p:par>
                                <p:cTn id="2875" nodeType="withEffect" fill="hold" presetClass="exit" presetID="10">
                                  <p:stCondLst>
                                    <p:cond delay="0"/>
                                  </p:stCondLst>
                                  <p:childTnLst>
                                    <p:animEffect filter="fade" transition="out">
                                      <p:cBhvr additive="repl">
                                        <p:cTn id="2876" dur="500"/>
                                        <p:tgtEl>
                                          <p:spTgt spid="619"/>
                                        </p:tgtEl>
                                      </p:cBhvr>
                                    </p:animEffect>
                                    <p:set>
                                      <p:cBhvr>
                                        <p:cTn id="2877" dur="1" fill="hold">
                                          <p:stCondLst>
                                            <p:cond delay="499"/>
                                          </p:stCondLst>
                                        </p:cTn>
                                        <p:tgtEl>
                                          <p:spTgt spid="619"/>
                                        </p:tgtEl>
                                        <p:attrNameLst>
                                          <p:attrName>style.visibility</p:attrName>
                                        </p:attrNameLst>
                                      </p:cBhvr>
                                      <p:to>
                                        <p:strVal val="hidden"/>
                                      </p:to>
                                    </p:set>
                                  </p:childTnLst>
                                </p:cTn>
                              </p:par>
                              <p:par>
                                <p:cTn id="2878" nodeType="withEffect" fill="hold" presetClass="exit" presetID="10">
                                  <p:stCondLst>
                                    <p:cond delay="0"/>
                                  </p:stCondLst>
                                  <p:childTnLst>
                                    <p:animEffect filter="fade" transition="out">
                                      <p:cBhvr additive="repl">
                                        <p:cTn id="2879" dur="500"/>
                                        <p:tgtEl>
                                          <p:spTgt spid="620"/>
                                        </p:tgtEl>
                                      </p:cBhvr>
                                    </p:animEffect>
                                    <p:set>
                                      <p:cBhvr>
                                        <p:cTn id="2880" dur="1" fill="hold">
                                          <p:stCondLst>
                                            <p:cond delay="499"/>
                                          </p:stCondLst>
                                        </p:cTn>
                                        <p:tgtEl>
                                          <p:spTgt spid="620"/>
                                        </p:tgtEl>
                                        <p:attrNameLst>
                                          <p:attrName>style.visibility</p:attrName>
                                        </p:attrNameLst>
                                      </p:cBhvr>
                                      <p:to>
                                        <p:strVal val="hidden"/>
                                      </p:to>
                                    </p:set>
                                  </p:childTnLst>
                                </p:cTn>
                              </p:par>
                              <p:par>
                                <p:cTn id="2881" nodeType="withEffect" fill="hold" presetClass="exit" presetID="10">
                                  <p:stCondLst>
                                    <p:cond delay="0"/>
                                  </p:stCondLst>
                                  <p:childTnLst>
                                    <p:animEffect filter="fade" transition="out">
                                      <p:cBhvr additive="repl">
                                        <p:cTn id="2882" dur="500"/>
                                        <p:tgtEl>
                                          <p:spTgt spid="630"/>
                                        </p:tgtEl>
                                      </p:cBhvr>
                                    </p:animEffect>
                                    <p:set>
                                      <p:cBhvr>
                                        <p:cTn id="2883" dur="1" fill="hold">
                                          <p:stCondLst>
                                            <p:cond delay="499"/>
                                          </p:stCondLst>
                                        </p:cTn>
                                        <p:tgtEl>
                                          <p:spTgt spid="630"/>
                                        </p:tgtEl>
                                        <p:attrNameLst>
                                          <p:attrName>style.visibility</p:attrName>
                                        </p:attrNameLst>
                                      </p:cBhvr>
                                      <p:to>
                                        <p:strVal val="hidden"/>
                                      </p:to>
                                    </p:set>
                                  </p:childTnLst>
                                </p:cTn>
                              </p:par>
                              <p:par>
                                <p:cTn id="2884" nodeType="withEffect" fill="hold" presetClass="exit" presetID="10">
                                  <p:stCondLst>
                                    <p:cond delay="0"/>
                                  </p:stCondLst>
                                  <p:childTnLst>
                                    <p:animEffect filter="fade" transition="out">
                                      <p:cBhvr additive="repl">
                                        <p:cTn id="2885" dur="500"/>
                                        <p:tgtEl>
                                          <p:spTgt spid="631"/>
                                        </p:tgtEl>
                                      </p:cBhvr>
                                    </p:animEffect>
                                    <p:set>
                                      <p:cBhvr>
                                        <p:cTn id="2886" dur="1" fill="hold">
                                          <p:stCondLst>
                                            <p:cond delay="499"/>
                                          </p:stCondLst>
                                        </p:cTn>
                                        <p:tgtEl>
                                          <p:spTgt spid="631"/>
                                        </p:tgtEl>
                                        <p:attrNameLst>
                                          <p:attrName>style.visibility</p:attrName>
                                        </p:attrNameLst>
                                      </p:cBhvr>
                                      <p:to>
                                        <p:strVal val="hidden"/>
                                      </p:to>
                                    </p:set>
                                  </p:childTnLst>
                                </p:cTn>
                              </p:par>
                              <p:par>
                                <p:cTn id="2887" nodeType="withEffect" fill="hold" presetClass="exit" presetID="10">
                                  <p:stCondLst>
                                    <p:cond delay="0"/>
                                  </p:stCondLst>
                                  <p:childTnLst>
                                    <p:animEffect filter="fade" transition="out">
                                      <p:cBhvr additive="repl">
                                        <p:cTn id="2888" dur="500"/>
                                        <p:tgtEl>
                                          <p:spTgt spid="632"/>
                                        </p:tgtEl>
                                      </p:cBhvr>
                                    </p:animEffect>
                                    <p:set>
                                      <p:cBhvr>
                                        <p:cTn id="2889" dur="1" fill="hold">
                                          <p:stCondLst>
                                            <p:cond delay="499"/>
                                          </p:stCondLst>
                                        </p:cTn>
                                        <p:tgtEl>
                                          <p:spTgt spid="632"/>
                                        </p:tgtEl>
                                        <p:attrNameLst>
                                          <p:attrName>style.visibility</p:attrName>
                                        </p:attrNameLst>
                                      </p:cBhvr>
                                      <p:to>
                                        <p:strVal val="hidden"/>
                                      </p:to>
                                    </p:set>
                                  </p:childTnLst>
                                </p:cTn>
                              </p:par>
                              <p:par>
                                <p:cTn id="2890" nodeType="withEffect" fill="hold" presetClass="exit" presetID="10">
                                  <p:stCondLst>
                                    <p:cond delay="0"/>
                                  </p:stCondLst>
                                  <p:childTnLst>
                                    <p:animEffect filter="fade" transition="out">
                                      <p:cBhvr additive="repl">
                                        <p:cTn id="2891" dur="500"/>
                                        <p:tgtEl>
                                          <p:spTgt spid="633"/>
                                        </p:tgtEl>
                                      </p:cBhvr>
                                    </p:animEffect>
                                    <p:set>
                                      <p:cBhvr>
                                        <p:cTn id="2892" dur="1" fill="hold">
                                          <p:stCondLst>
                                            <p:cond delay="499"/>
                                          </p:stCondLst>
                                        </p:cTn>
                                        <p:tgtEl>
                                          <p:spTgt spid="633"/>
                                        </p:tgtEl>
                                        <p:attrNameLst>
                                          <p:attrName>style.visibility</p:attrName>
                                        </p:attrNameLst>
                                      </p:cBhvr>
                                      <p:to>
                                        <p:strVal val="hidden"/>
                                      </p:to>
                                    </p:set>
                                  </p:childTnLst>
                                </p:cTn>
                              </p:par>
                              <p:par>
                                <p:cTn id="2893" nodeType="withEffect" fill="hold" presetClass="exit" presetID="10">
                                  <p:stCondLst>
                                    <p:cond delay="0"/>
                                  </p:stCondLst>
                                  <p:childTnLst>
                                    <p:animEffect filter="fade" transition="out">
                                      <p:cBhvr additive="repl">
                                        <p:cTn id="2894" dur="500"/>
                                        <p:tgtEl>
                                          <p:spTgt spid="634"/>
                                        </p:tgtEl>
                                      </p:cBhvr>
                                    </p:animEffect>
                                    <p:set>
                                      <p:cBhvr>
                                        <p:cTn id="2895" dur="1" fill="hold">
                                          <p:stCondLst>
                                            <p:cond delay="499"/>
                                          </p:stCondLst>
                                        </p:cTn>
                                        <p:tgtEl>
                                          <p:spTgt spid="634"/>
                                        </p:tgtEl>
                                        <p:attrNameLst>
                                          <p:attrName>style.visibility</p:attrName>
                                        </p:attrNameLst>
                                      </p:cBhvr>
                                      <p:to>
                                        <p:strVal val="hidden"/>
                                      </p:to>
                                    </p:set>
                                  </p:childTnLst>
                                </p:cTn>
                              </p:par>
                              <p:par>
                                <p:cTn id="2896" nodeType="withEffect" fill="hold" presetClass="exit" presetID="10">
                                  <p:stCondLst>
                                    <p:cond delay="0"/>
                                  </p:stCondLst>
                                  <p:childTnLst>
                                    <p:animEffect filter="fade" transition="out">
                                      <p:cBhvr additive="repl">
                                        <p:cTn id="2897" dur="500"/>
                                        <p:tgtEl>
                                          <p:spTgt spid="635"/>
                                        </p:tgtEl>
                                      </p:cBhvr>
                                    </p:animEffect>
                                    <p:set>
                                      <p:cBhvr>
                                        <p:cTn id="2898" dur="1" fill="hold">
                                          <p:stCondLst>
                                            <p:cond delay="499"/>
                                          </p:stCondLst>
                                        </p:cTn>
                                        <p:tgtEl>
                                          <p:spTgt spid="635"/>
                                        </p:tgtEl>
                                        <p:attrNameLst>
                                          <p:attrName>style.visibility</p:attrName>
                                        </p:attrNameLst>
                                      </p:cBhvr>
                                      <p:to>
                                        <p:strVal val="hidden"/>
                                      </p:to>
                                    </p:set>
                                  </p:childTnLst>
                                </p:cTn>
                              </p:par>
                              <p:par>
                                <p:cTn id="2899" nodeType="withEffect" fill="hold" presetClass="exit" presetID="10">
                                  <p:stCondLst>
                                    <p:cond delay="0"/>
                                  </p:stCondLst>
                                  <p:childTnLst>
                                    <p:animEffect filter="fade" transition="out">
                                      <p:cBhvr additive="repl">
                                        <p:cTn id="2900" dur="500"/>
                                        <p:tgtEl>
                                          <p:spTgt spid="636"/>
                                        </p:tgtEl>
                                      </p:cBhvr>
                                    </p:animEffect>
                                    <p:set>
                                      <p:cBhvr>
                                        <p:cTn id="2901" dur="1" fill="hold">
                                          <p:stCondLst>
                                            <p:cond delay="499"/>
                                          </p:stCondLst>
                                        </p:cTn>
                                        <p:tgtEl>
                                          <p:spTgt spid="636"/>
                                        </p:tgtEl>
                                        <p:attrNameLst>
                                          <p:attrName>style.visibility</p:attrName>
                                        </p:attrNameLst>
                                      </p:cBhvr>
                                      <p:to>
                                        <p:strVal val="hidden"/>
                                      </p:to>
                                    </p:set>
                                  </p:childTnLst>
                                </p:cTn>
                              </p:par>
                              <p:par>
                                <p:cTn id="2902" nodeType="withEffect" fill="hold" presetClass="exit" presetID="10">
                                  <p:stCondLst>
                                    <p:cond delay="0"/>
                                  </p:stCondLst>
                                  <p:childTnLst>
                                    <p:animEffect filter="fade" transition="out">
                                      <p:cBhvr additive="repl">
                                        <p:cTn id="2903" dur="500"/>
                                        <p:tgtEl>
                                          <p:spTgt spid="637"/>
                                        </p:tgtEl>
                                      </p:cBhvr>
                                    </p:animEffect>
                                    <p:set>
                                      <p:cBhvr>
                                        <p:cTn id="2904" dur="1" fill="hold">
                                          <p:stCondLst>
                                            <p:cond delay="499"/>
                                          </p:stCondLst>
                                        </p:cTn>
                                        <p:tgtEl>
                                          <p:spTgt spid="637"/>
                                        </p:tgtEl>
                                        <p:attrNameLst>
                                          <p:attrName>style.visibility</p:attrName>
                                        </p:attrNameLst>
                                      </p:cBhvr>
                                      <p:to>
                                        <p:strVal val="hidden"/>
                                      </p:to>
                                    </p:set>
                                  </p:childTnLst>
                                </p:cTn>
                              </p:par>
                              <p:par>
                                <p:cTn id="2905" nodeType="withEffect" fill="hold" presetClass="exit" presetID="10">
                                  <p:stCondLst>
                                    <p:cond delay="0"/>
                                  </p:stCondLst>
                                  <p:childTnLst>
                                    <p:animEffect filter="fade" transition="out">
                                      <p:cBhvr additive="repl">
                                        <p:cTn id="2906" dur="500"/>
                                        <p:tgtEl>
                                          <p:spTgt spid="638"/>
                                        </p:tgtEl>
                                      </p:cBhvr>
                                    </p:animEffect>
                                    <p:set>
                                      <p:cBhvr>
                                        <p:cTn id="2907" dur="1" fill="hold">
                                          <p:stCondLst>
                                            <p:cond delay="499"/>
                                          </p:stCondLst>
                                        </p:cTn>
                                        <p:tgtEl>
                                          <p:spTgt spid="638"/>
                                        </p:tgtEl>
                                        <p:attrNameLst>
                                          <p:attrName>style.visibility</p:attrName>
                                        </p:attrNameLst>
                                      </p:cBhvr>
                                      <p:to>
                                        <p:strVal val="hidden"/>
                                      </p:to>
                                    </p:set>
                                  </p:childTnLst>
                                </p:cTn>
                              </p:par>
                              <p:par>
                                <p:cTn id="2908" nodeType="withEffect" fill="hold" presetClass="exit" presetID="10">
                                  <p:stCondLst>
                                    <p:cond delay="0"/>
                                  </p:stCondLst>
                                  <p:childTnLst>
                                    <p:animEffect filter="fade" transition="out">
                                      <p:cBhvr additive="repl">
                                        <p:cTn id="2909" dur="500"/>
                                        <p:tgtEl>
                                          <p:spTgt spid="639"/>
                                        </p:tgtEl>
                                      </p:cBhvr>
                                    </p:animEffect>
                                    <p:set>
                                      <p:cBhvr>
                                        <p:cTn id="2910" dur="1" fill="hold">
                                          <p:stCondLst>
                                            <p:cond delay="499"/>
                                          </p:stCondLst>
                                        </p:cTn>
                                        <p:tgtEl>
                                          <p:spTgt spid="639"/>
                                        </p:tgtEl>
                                        <p:attrNameLst>
                                          <p:attrName>style.visibility</p:attrName>
                                        </p:attrNameLst>
                                      </p:cBhvr>
                                      <p:to>
                                        <p:strVal val="hidden"/>
                                      </p:to>
                                    </p:set>
                                  </p:childTnLst>
                                </p:cTn>
                              </p:par>
                              <p:par>
                                <p:cTn id="2911" nodeType="withEffect" fill="hold" presetClass="exit" presetID="10">
                                  <p:stCondLst>
                                    <p:cond delay="0"/>
                                  </p:stCondLst>
                                  <p:childTnLst>
                                    <p:animEffect filter="fade" transition="out">
                                      <p:cBhvr additive="repl">
                                        <p:cTn id="2912" dur="500"/>
                                        <p:tgtEl>
                                          <p:spTgt spid="640"/>
                                        </p:tgtEl>
                                      </p:cBhvr>
                                    </p:animEffect>
                                    <p:set>
                                      <p:cBhvr>
                                        <p:cTn id="2913" dur="1" fill="hold">
                                          <p:stCondLst>
                                            <p:cond delay="499"/>
                                          </p:stCondLst>
                                        </p:cTn>
                                        <p:tgtEl>
                                          <p:spTgt spid="6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696" name="TextShape 2"/>
          <p:cNvSpPr txBox="1"/>
          <p:nvPr/>
        </p:nvSpPr>
        <p:spPr>
          <a:xfrm>
            <a:off x="1435680" y="1447920"/>
            <a:ext cx="7497720" cy="609120"/>
          </a:xfrm>
          <a:prstGeom prst="rect">
            <a:avLst/>
          </a:prstGeom>
          <a:noFill/>
          <a:ln>
            <a:noFill/>
          </a:ln>
        </p:spPr>
        <p:txBody>
          <a:bodyPr lIns="90000" rIns="90000" tIns="45000" bIns="45000">
            <a:normAutofit fontScale="42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Sắp xếp mảng cấu trúc chứa chuỗi tĩnh (dùng string)</a:t>
            </a:r>
            <a:endParaRPr b="0" lang="en-US" sz="3200" spc="-1" strike="noStrike">
              <a:solidFill>
                <a:srgbClr val="000000"/>
              </a:solidFill>
              <a:latin typeface="Gill Sans MT"/>
            </a:endParaRPr>
          </a:p>
        </p:txBody>
      </p:sp>
      <p:sp>
        <p:nvSpPr>
          <p:cNvPr id="697"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8EB8DF30-242E-42A2-A56F-FD21ECC2FD34}"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698" name="Table 4"/>
          <p:cNvGraphicFramePr/>
          <p:nvPr/>
        </p:nvGraphicFramePr>
        <p:xfrm>
          <a:off x="76320" y="1831320"/>
          <a:ext cx="8994240" cy="360000"/>
        </p:xfrm>
        <a:graphic>
          <a:graphicData uri="http://schemas.openxmlformats.org/drawingml/2006/table">
            <a:tbl>
              <a:tblPr/>
              <a:tblGrid>
                <a:gridCol w="4497120"/>
                <a:gridCol w="4497120"/>
              </a:tblGrid>
              <a:tr h="0">
                <a:tc>
                  <a:txBody>
                    <a:bodyPr>
                      <a:noAutofit/>
                    </a:bodyPr>
                    <a:p>
                      <a:pPr algn="ctr">
                        <a:lnSpc>
                          <a:spcPct val="100000"/>
                        </a:lnSpc>
                      </a:pPr>
                      <a:r>
                        <a:rPr b="1" lang="en-US" sz="1400" spc="-1" strike="noStrike">
                          <a:solidFill>
                            <a:srgbClr val="000000"/>
                          </a:solidFill>
                          <a:latin typeface="Times New Roman"/>
                        </a:rPr>
                        <a:t>C</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400" spc="-1" strike="noStrike">
                          <a:solidFill>
                            <a:srgbClr val="000000"/>
                          </a:solidFill>
                          <a:latin typeface="Times New Roman"/>
                        </a:rPr>
                        <a:t>C++</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0000"/>
                          </a:solidFill>
                          <a:latin typeface="Times New Roman"/>
                        </a:rPr>
                        <a:t>#</a:t>
                      </a:r>
                      <a:r>
                        <a:rPr b="0" lang="en-US" sz="1400" spc="-1" strike="noStrike">
                          <a:solidFill>
                            <a:srgbClr val="0070c0"/>
                          </a:solidFill>
                          <a:latin typeface="Times New Roman"/>
                        </a:rPr>
                        <a:t>define</a:t>
                      </a:r>
                      <a:r>
                        <a:rPr b="0" lang="en-US" sz="1400" spc="-1" strike="noStrike">
                          <a:solidFill>
                            <a:srgbClr val="000000"/>
                          </a:solidFill>
                          <a:latin typeface="Times New Roman"/>
                        </a:rPr>
                        <a:t> MAX_LENGTH 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70c0"/>
                          </a:solidFill>
                          <a:latin typeface="Times New Roman"/>
                        </a:rPr>
                        <a:t>typedef</a:t>
                      </a:r>
                      <a:r>
                        <a:rPr b="0" lang="en-US" sz="1400" spc="-1" strike="noStrike">
                          <a:solidFill>
                            <a:srgbClr val="000000"/>
                          </a:solidFill>
                          <a:latin typeface="Times New Roman"/>
                        </a:rPr>
                        <a:t> </a:t>
                      </a:r>
                      <a:r>
                        <a:rPr b="0" lang="en-US" sz="1400" spc="-1" strike="noStrike">
                          <a:solidFill>
                            <a:srgbClr val="0070c0"/>
                          </a:solidFill>
                          <a:latin typeface="Times New Roman"/>
                        </a:rPr>
                        <a:t>struct</a:t>
                      </a:r>
                      <a:r>
                        <a:rPr b="0" lang="en-US" sz="1400" spc="-1" strike="noStrike">
                          <a:solidFill>
                            <a:srgbClr val="000000"/>
                          </a:solidFill>
                          <a:latin typeface="Times New Roman"/>
                        </a:rPr>
                        <a:t> {</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70c0"/>
                          </a:solidFill>
                          <a:latin typeface="Times New Roman"/>
                        </a:rPr>
                        <a:t>typedef</a:t>
                      </a:r>
                      <a:r>
                        <a:rPr b="0" lang="en-US" sz="1400" spc="-1" strike="noStrike">
                          <a:solidFill>
                            <a:srgbClr val="000000"/>
                          </a:solidFill>
                          <a:latin typeface="Times New Roman"/>
                        </a:rPr>
                        <a:t> </a:t>
                      </a:r>
                      <a:r>
                        <a:rPr b="0" lang="en-US" sz="1400" spc="-1" strike="noStrike">
                          <a:solidFill>
                            <a:srgbClr val="0070c0"/>
                          </a:solidFill>
                          <a:latin typeface="Times New Roman"/>
                        </a:rPr>
                        <a:t>struct</a:t>
                      </a:r>
                      <a:r>
                        <a:rPr b="0" lang="en-US" sz="1400" spc="-1" strike="noStrike">
                          <a:solidFill>
                            <a:srgbClr val="000000"/>
                          </a:solidFill>
                          <a:latin typeface="Times New Roman"/>
                        </a:rPr>
                        <a:t> {</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int</a:t>
                      </a:r>
                      <a:r>
                        <a:rPr b="0" lang="en-US" sz="1400" spc="-1" strike="noStrike">
                          <a:solidFill>
                            <a:srgbClr val="000000"/>
                          </a:solidFill>
                          <a:latin typeface="Times New Roman"/>
                        </a:rPr>
                        <a:t> MaSo; </a:t>
                      </a:r>
                      <a:r>
                        <a:rPr b="0" lang="en-US" sz="1400" spc="-1" strike="noStrike">
                          <a:solidFill>
                            <a:srgbClr val="0070c0"/>
                          </a:solidFill>
                          <a:latin typeface="Times New Roman"/>
                        </a:rPr>
                        <a:t>char</a:t>
                      </a:r>
                      <a:r>
                        <a:rPr b="0" lang="en-US" sz="1400" spc="-1" strike="noStrike">
                          <a:solidFill>
                            <a:srgbClr val="000000"/>
                          </a:solidFill>
                          <a:latin typeface="Times New Roman"/>
                        </a:rPr>
                        <a:t> HoTen[MAX_LENGTH + 1];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int</a:t>
                      </a:r>
                      <a:r>
                        <a:rPr b="0" lang="en-US" sz="1400" spc="-1" strike="noStrike">
                          <a:solidFill>
                            <a:srgbClr val="000000"/>
                          </a:solidFill>
                          <a:latin typeface="Times New Roman"/>
                        </a:rPr>
                        <a:t> MaSo; </a:t>
                      </a:r>
                      <a:r>
                        <a:rPr b="0" lang="en-US" sz="1400" spc="-1" strike="noStrike">
                          <a:solidFill>
                            <a:srgbClr val="0070c0"/>
                          </a:solidFill>
                          <a:latin typeface="Times New Roman"/>
                        </a:rPr>
                        <a:t>string</a:t>
                      </a:r>
                      <a:r>
                        <a:rPr b="0" lang="en-US" sz="1400" spc="-1" strike="noStrike">
                          <a:solidFill>
                            <a:srgbClr val="000000"/>
                          </a:solidFill>
                          <a:latin typeface="Times New Roman"/>
                        </a:rPr>
                        <a:t> HoTen;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double</a:t>
                      </a:r>
                      <a:r>
                        <a:rPr b="0" lang="en-US" sz="1400" spc="-1" strike="noStrike">
                          <a:solidFill>
                            <a:srgbClr val="000000"/>
                          </a:solidFill>
                          <a:latin typeface="Times New Roman"/>
                        </a:rPr>
                        <a:t> DTB; }SVIEN;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double</a:t>
                      </a:r>
                      <a:r>
                        <a:rPr b="0" lang="en-US" sz="1400" spc="-1" strike="noStrike">
                          <a:solidFill>
                            <a:srgbClr val="000000"/>
                          </a:solidFill>
                          <a:latin typeface="Times New Roman"/>
                        </a:rPr>
                        <a:t> DTB; }SVIEN;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70c0"/>
                          </a:solidFill>
                          <a:latin typeface="Times New Roman"/>
                        </a:rPr>
                        <a:t>void</a:t>
                      </a:r>
                      <a:r>
                        <a:rPr b="0" lang="en-US" sz="1400" spc="-1" strike="noStrike">
                          <a:solidFill>
                            <a:srgbClr val="000000"/>
                          </a:solidFill>
                          <a:latin typeface="Times New Roman"/>
                        </a:rPr>
                        <a:t> </a:t>
                      </a:r>
                      <a:r>
                        <a:rPr b="1" i="1" lang="en-US" sz="1400" spc="-1" strike="noStrike">
                          <a:solidFill>
                            <a:srgbClr val="000000"/>
                          </a:solidFill>
                          <a:latin typeface="Times New Roman"/>
                        </a:rPr>
                        <a:t>copySinhVien</a:t>
                      </a:r>
                      <a:r>
                        <a:rPr b="0" lang="en-US" sz="1400" spc="-1" strike="noStrike">
                          <a:solidFill>
                            <a:srgbClr val="000000"/>
                          </a:solidFill>
                          <a:latin typeface="Times New Roman"/>
                        </a:rPr>
                        <a:t>(SVIEN&amp; d, SVIEN&amp; s){</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d.MaSo = s.MaSo; d.DTB = s.DTB;</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strcpy(d.HoTen, s.HoTen);}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70c0"/>
                          </a:solidFill>
                          <a:latin typeface="Times New Roman"/>
                        </a:rPr>
                        <a:t>void</a:t>
                      </a:r>
                      <a:r>
                        <a:rPr b="0" lang="en-US" sz="1400" spc="-1" strike="noStrike">
                          <a:solidFill>
                            <a:srgbClr val="000000"/>
                          </a:solidFill>
                          <a:latin typeface="Times New Roman"/>
                        </a:rPr>
                        <a:t> </a:t>
                      </a:r>
                      <a:r>
                        <a:rPr b="1" i="1" lang="en-US" sz="1400" spc="-1" strike="noStrike">
                          <a:solidFill>
                            <a:srgbClr val="000000"/>
                          </a:solidFill>
                          <a:latin typeface="Times New Roman"/>
                        </a:rPr>
                        <a:t>swapSinhVien</a:t>
                      </a:r>
                      <a:r>
                        <a:rPr b="0" lang="en-US" sz="1400" spc="-1" strike="noStrike">
                          <a:solidFill>
                            <a:srgbClr val="000000"/>
                          </a:solidFill>
                          <a:latin typeface="Times New Roman"/>
                        </a:rPr>
                        <a:t>(SVIEN&amp; sv1, SVIEN&amp; sv2){ </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70c0"/>
                          </a:solidFill>
                          <a:latin typeface="Times New Roman"/>
                        </a:rPr>
                        <a:t>void</a:t>
                      </a:r>
                      <a:r>
                        <a:rPr b="0" lang="en-US" sz="1400" spc="-1" strike="noStrike">
                          <a:solidFill>
                            <a:srgbClr val="000000"/>
                          </a:solidFill>
                          <a:latin typeface="Times New Roman"/>
                        </a:rPr>
                        <a:t> </a:t>
                      </a:r>
                      <a:r>
                        <a:rPr b="1" i="1" lang="en-US" sz="1400" spc="-1" strike="noStrike">
                          <a:solidFill>
                            <a:srgbClr val="000000"/>
                          </a:solidFill>
                          <a:latin typeface="Times New Roman"/>
                        </a:rPr>
                        <a:t>swapSinhVien</a:t>
                      </a:r>
                      <a:r>
                        <a:rPr b="0" lang="en-US" sz="1400" spc="-1" strike="noStrike">
                          <a:solidFill>
                            <a:srgbClr val="000000"/>
                          </a:solidFill>
                          <a:latin typeface="Times New Roman"/>
                        </a:rPr>
                        <a:t>(SVIEN&amp; sv1, SVIEN&amp; sv2){ </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SVIEN tmp; copySinhVien(tmp, sv1);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SVIEN tmp </a:t>
                      </a:r>
                      <a:r>
                        <a:rPr b="1" lang="en-US" sz="1400" spc="-1" strike="noStrike">
                          <a:solidFill>
                            <a:srgbClr val="ff0000"/>
                          </a:solidFill>
                          <a:latin typeface="Times New Roman"/>
                        </a:rPr>
                        <a:t>=</a:t>
                      </a:r>
                      <a:r>
                        <a:rPr b="0" lang="en-US" sz="1400" spc="-1" strike="noStrike">
                          <a:solidFill>
                            <a:srgbClr val="000000"/>
                          </a:solidFill>
                          <a:latin typeface="Times New Roman"/>
                        </a:rPr>
                        <a:t> sv1;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copySinhVien(sv1, sv2); copySinhVien(sv2, tmp);}</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0000"/>
                          </a:solidFill>
                          <a:latin typeface="Times New Roman"/>
                        </a:rPr>
                        <a:t>sv1 </a:t>
                      </a:r>
                      <a:r>
                        <a:rPr b="1" lang="en-US" sz="1400" spc="-1" strike="noStrike">
                          <a:solidFill>
                            <a:srgbClr val="ff0000"/>
                          </a:solidFill>
                          <a:latin typeface="Times New Roman"/>
                        </a:rPr>
                        <a:t>=</a:t>
                      </a:r>
                      <a:r>
                        <a:rPr b="0" lang="en-US" sz="1400" spc="-1" strike="noStrike">
                          <a:solidFill>
                            <a:srgbClr val="000000"/>
                          </a:solidFill>
                          <a:latin typeface="Times New Roman"/>
                        </a:rPr>
                        <a:t> sv2; sv2 </a:t>
                      </a:r>
                      <a:r>
                        <a:rPr b="1" lang="en-US" sz="1400" spc="-1" strike="noStrike">
                          <a:solidFill>
                            <a:srgbClr val="ff0000"/>
                          </a:solidFill>
                          <a:latin typeface="Times New Roman"/>
                        </a:rPr>
                        <a:t>=</a:t>
                      </a:r>
                      <a:r>
                        <a:rPr b="0" lang="en-US" sz="1400" spc="-1" strike="noStrike">
                          <a:solidFill>
                            <a:srgbClr val="000000"/>
                          </a:solidFill>
                          <a:latin typeface="Times New Roman"/>
                        </a:rPr>
                        <a:t> tmp;}</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600" spc="-1" strike="noStrike">
                          <a:solidFill>
                            <a:srgbClr val="0070c0"/>
                          </a:solidFill>
                          <a:latin typeface="Times New Roman"/>
                        </a:rPr>
                        <a:t>void</a:t>
                      </a:r>
                      <a:r>
                        <a:rPr b="0" lang="en-US" sz="1600" spc="-1" strike="noStrike">
                          <a:solidFill>
                            <a:srgbClr val="000000"/>
                          </a:solidFill>
                          <a:latin typeface="Times New Roman"/>
                        </a:rPr>
                        <a:t> </a:t>
                      </a:r>
                      <a:r>
                        <a:rPr b="1" i="1" lang="en-US" sz="1600" spc="-1" strike="noStrike">
                          <a:solidFill>
                            <a:srgbClr val="000000"/>
                          </a:solidFill>
                          <a:latin typeface="Times New Roman"/>
                        </a:rPr>
                        <a:t>sortSinhVien</a:t>
                      </a:r>
                      <a:r>
                        <a:rPr b="0" lang="en-US" sz="1600" spc="-1" strike="noStrike">
                          <a:solidFill>
                            <a:srgbClr val="000000"/>
                          </a:solidFill>
                          <a:latin typeface="Times New Roman"/>
                        </a:rPr>
                        <a:t>(SVIEN sv[], </a:t>
                      </a:r>
                      <a:r>
                        <a:rPr b="0" lang="en-US" sz="1600" spc="-1" strike="noStrike">
                          <a:solidFill>
                            <a:srgbClr val="0070c0"/>
                          </a:solidFill>
                          <a:latin typeface="Times New Roman"/>
                        </a:rPr>
                        <a:t>int</a:t>
                      </a:r>
                      <a:r>
                        <a:rPr b="0" lang="en-US" sz="1600" spc="-1" strike="noStrike">
                          <a:solidFill>
                            <a:srgbClr val="000000"/>
                          </a:solidFill>
                          <a:latin typeface="Times New Roman"/>
                        </a:rPr>
                        <a:t> n){</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void</a:t>
                      </a:r>
                      <a:r>
                        <a:rPr b="0" lang="en-US" sz="1600" spc="-1" strike="noStrike">
                          <a:solidFill>
                            <a:srgbClr val="000000"/>
                          </a:solidFill>
                          <a:latin typeface="Times New Roman"/>
                        </a:rPr>
                        <a:t> </a:t>
                      </a:r>
                      <a:r>
                        <a:rPr b="1" i="1" lang="en-US" sz="1600" spc="-1" strike="noStrike">
                          <a:solidFill>
                            <a:srgbClr val="000000"/>
                          </a:solidFill>
                          <a:latin typeface="Times New Roman"/>
                        </a:rPr>
                        <a:t>sortSinhVien</a:t>
                      </a:r>
                      <a:r>
                        <a:rPr b="0" lang="en-US" sz="1600" spc="-1" strike="noStrike">
                          <a:solidFill>
                            <a:srgbClr val="000000"/>
                          </a:solidFill>
                          <a:latin typeface="Times New Roman"/>
                        </a:rPr>
                        <a:t>(SVIEN sv[], </a:t>
                      </a:r>
                      <a:r>
                        <a:rPr b="0" lang="en-US" sz="1600" spc="-1" strike="noStrike">
                          <a:solidFill>
                            <a:srgbClr val="0070c0"/>
                          </a:solidFill>
                          <a:latin typeface="Times New Roman"/>
                        </a:rPr>
                        <a:t>int</a:t>
                      </a:r>
                      <a:r>
                        <a:rPr b="0" lang="en-US" sz="1600" spc="-1" strike="noStrike">
                          <a:solidFill>
                            <a:srgbClr val="000000"/>
                          </a:solidFill>
                          <a:latin typeface="Times New Roman"/>
                        </a:rPr>
                        <a:t> n){</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a:t>
                      </a:r>
                      <a:r>
                        <a:rPr b="0" lang="en-US" sz="1600" spc="-1" strike="noStrike">
                          <a:solidFill>
                            <a:srgbClr val="0070c0"/>
                          </a:solidFill>
                          <a:latin typeface="Times New Roman"/>
                        </a:rPr>
                        <a:t>int</a:t>
                      </a:r>
                      <a:r>
                        <a:rPr b="0" lang="en-US" sz="1600" spc="-1" strike="noStrike">
                          <a:solidFill>
                            <a:srgbClr val="000000"/>
                          </a:solidFill>
                          <a:latin typeface="Times New Roman"/>
                        </a:rPr>
                        <a:t> i = 0; i &lt; n - 1; 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a:t>
                      </a:r>
                      <a:r>
                        <a:rPr b="0" lang="en-US" sz="1600" spc="-1" strike="noStrike">
                          <a:solidFill>
                            <a:srgbClr val="0070c0"/>
                          </a:solidFill>
                          <a:latin typeface="Times New Roman"/>
                        </a:rPr>
                        <a:t>int</a:t>
                      </a:r>
                      <a:r>
                        <a:rPr b="0" lang="en-US" sz="1600" spc="-1" strike="noStrike">
                          <a:solidFill>
                            <a:srgbClr val="000000"/>
                          </a:solidFill>
                          <a:latin typeface="Times New Roman"/>
                        </a:rPr>
                        <a:t> i = 0; i &lt; n - 1; 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a:t>
                      </a:r>
                      <a:r>
                        <a:rPr b="0" lang="en-US" sz="1600" spc="-1" strike="noStrike">
                          <a:solidFill>
                            <a:srgbClr val="0070c0"/>
                          </a:solidFill>
                          <a:latin typeface="Times New Roman"/>
                        </a:rPr>
                        <a:t>int</a:t>
                      </a:r>
                      <a:r>
                        <a:rPr b="0" lang="en-US" sz="1600" spc="-1" strike="noStrike">
                          <a:solidFill>
                            <a:srgbClr val="000000"/>
                          </a:solidFill>
                          <a:latin typeface="Times New Roman"/>
                        </a:rPr>
                        <a:t> j = i + 1; j &lt; n; j++)</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a:t>
                      </a:r>
                      <a:r>
                        <a:rPr b="0" lang="en-US" sz="1600" spc="-1" strike="noStrike">
                          <a:solidFill>
                            <a:srgbClr val="0070c0"/>
                          </a:solidFill>
                          <a:latin typeface="Times New Roman"/>
                        </a:rPr>
                        <a:t>int</a:t>
                      </a:r>
                      <a:r>
                        <a:rPr b="0" lang="en-US" sz="1600" spc="-1" strike="noStrike">
                          <a:solidFill>
                            <a:srgbClr val="000000"/>
                          </a:solidFill>
                          <a:latin typeface="Times New Roman"/>
                        </a:rPr>
                        <a:t> j = i + 1; j &lt; n; j++)</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if</a:t>
                      </a:r>
                      <a:r>
                        <a:rPr b="0" lang="en-US" sz="1400" spc="-1" strike="noStrike">
                          <a:solidFill>
                            <a:srgbClr val="000000"/>
                          </a:solidFill>
                          <a:latin typeface="Times New Roman"/>
                        </a:rPr>
                        <a:t>(</a:t>
                      </a:r>
                      <a:r>
                        <a:rPr b="1" lang="en-US" sz="1400" spc="-1" strike="noStrike">
                          <a:solidFill>
                            <a:srgbClr val="ff0000"/>
                          </a:solidFill>
                          <a:latin typeface="Times New Roman"/>
                        </a:rPr>
                        <a:t>strcmp</a:t>
                      </a:r>
                      <a:r>
                        <a:rPr b="0" lang="en-US" sz="1400" spc="-1" strike="noStrike">
                          <a:solidFill>
                            <a:srgbClr val="000000"/>
                          </a:solidFill>
                          <a:latin typeface="Times New Roman"/>
                        </a:rPr>
                        <a:t>(sv[i].HoTen, sv[j].HoTen) &lt; 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      </a:t>
                      </a:r>
                      <a:r>
                        <a:rPr b="0" lang="en-US" sz="1400" spc="-1" strike="noStrike">
                          <a:solidFill>
                            <a:srgbClr val="0070c0"/>
                          </a:solidFill>
                          <a:latin typeface="Times New Roman"/>
                        </a:rPr>
                        <a:t>if</a:t>
                      </a:r>
                      <a:r>
                        <a:rPr b="0" lang="en-US" sz="1400" spc="-1" strike="noStrike">
                          <a:solidFill>
                            <a:srgbClr val="000000"/>
                          </a:solidFill>
                          <a:latin typeface="Times New Roman"/>
                        </a:rPr>
                        <a:t>(sv[i].HoTen </a:t>
                      </a:r>
                      <a:r>
                        <a:rPr b="1" lang="en-US" sz="1400" spc="-1" strike="noStrike">
                          <a:solidFill>
                            <a:srgbClr val="ff0000"/>
                          </a:solidFill>
                          <a:latin typeface="Times New Roman"/>
                        </a:rPr>
                        <a:t>&lt;</a:t>
                      </a:r>
                      <a:r>
                        <a:rPr b="0" lang="en-US" sz="1400" spc="-1" strike="noStrike">
                          <a:solidFill>
                            <a:srgbClr val="000000"/>
                          </a:solidFill>
                          <a:latin typeface="Times New Roman"/>
                        </a:rPr>
                        <a:t> sv[j].HoTen)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swapSinhVien(sv[i], sv[j]); }</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swapSinhVien(sv[i], sv[j]); }</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CustomShape 1"/>
          <p:cNvSpPr/>
          <p:nvPr/>
        </p:nvSpPr>
        <p:spPr>
          <a:xfrm>
            <a:off x="2740680" y="4648320"/>
            <a:ext cx="502884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700" name="CustomShape 2"/>
          <p:cNvSpPr/>
          <p:nvPr/>
        </p:nvSpPr>
        <p:spPr>
          <a:xfrm>
            <a:off x="5942520" y="5715000"/>
            <a:ext cx="456840" cy="456840"/>
          </a:xfrm>
          <a:prstGeom prst="rect">
            <a:avLst/>
          </a:prstGeom>
          <a:ln>
            <a:round/>
          </a:ln>
        </p:spPr>
        <p:style>
          <a:lnRef idx="2">
            <a:schemeClr val="accent6"/>
          </a:lnRef>
          <a:fillRef idx="1">
            <a:schemeClr val="lt1"/>
          </a:fillRef>
          <a:effectRef idx="0">
            <a:schemeClr val="accent6"/>
          </a:effectRef>
          <a:fontRef idx="minor"/>
        </p:style>
      </p:sp>
      <p:sp>
        <p:nvSpPr>
          <p:cNvPr id="701" name="TextShape 3"/>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702" name="TextShape 4"/>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Sao chép chuỗi: Nhiều tình huống trích chuỗi con từ chuỗi cha</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Số báo danh </a:t>
            </a:r>
            <a:r>
              <a:rPr b="0" lang="en-US" sz="2400" spc="-1" strike="noStrike">
                <a:solidFill>
                  <a:srgbClr val="ff0000"/>
                </a:solidFill>
                <a:latin typeface="Times New Roman"/>
              </a:rPr>
              <a:t>XXX</a:t>
            </a:r>
            <a:r>
              <a:rPr b="0" lang="en-US" sz="2400" spc="-1" strike="noStrike">
                <a:solidFill>
                  <a:srgbClr val="0070c0"/>
                </a:solidFill>
                <a:latin typeface="Times New Roman"/>
              </a:rPr>
              <a:t>Y</a:t>
            </a:r>
            <a:r>
              <a:rPr b="0" lang="en-US" sz="2400" spc="-1" strike="noStrike">
                <a:solidFill>
                  <a:srgbClr val="7030a0"/>
                </a:solidFill>
                <a:latin typeface="Times New Roman"/>
              </a:rPr>
              <a:t>ZZZZZ </a:t>
            </a:r>
            <a:r>
              <a:rPr b="0" lang="en-US" sz="2400" spc="-1" strike="noStrike">
                <a:solidFill>
                  <a:srgbClr val="000000"/>
                </a:solidFill>
                <a:latin typeface="Times New Roman"/>
              </a:rPr>
              <a:t>(Mã trường, khối thi, số thứ tự)</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Số điện thoại 098</a:t>
            </a:r>
            <a:r>
              <a:rPr b="0" lang="en-US" sz="2400" spc="-1" strike="noStrike">
                <a:solidFill>
                  <a:srgbClr val="ff0000"/>
                </a:solidFill>
                <a:latin typeface="Times New Roman"/>
              </a:rPr>
              <a:t>XXXXXXX</a:t>
            </a:r>
            <a:r>
              <a:rPr b="0" lang="en-US" sz="2400" spc="-1" strike="noStrike">
                <a:solidFill>
                  <a:srgbClr val="000000"/>
                </a:solidFill>
                <a:latin typeface="Times New Roman"/>
              </a:rPr>
              <a:t> (3 số đầu là nhà mạng) </a:t>
            </a:r>
            <a:endParaRPr b="0" lang="en-US" sz="2400" spc="-1" strike="noStrike">
              <a:solidFill>
                <a:srgbClr val="000000"/>
              </a:solidFill>
              <a:latin typeface="Gill Sans MT"/>
            </a:endParaRPr>
          </a:p>
        </p:txBody>
      </p:sp>
      <p:sp>
        <p:nvSpPr>
          <p:cNvPr id="703" name="TextShape 5"/>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4069C68D-A303-49BF-83E5-C5261310D781}"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704" name="CustomShape 6"/>
          <p:cNvSpPr/>
          <p:nvPr/>
        </p:nvSpPr>
        <p:spPr>
          <a:xfrm>
            <a:off x="2740680" y="5715000"/>
            <a:ext cx="456840" cy="456840"/>
          </a:xfrm>
          <a:prstGeom prst="rect">
            <a:avLst/>
          </a:prstGeom>
          <a:ln>
            <a:round/>
          </a:ln>
        </p:spPr>
        <p:style>
          <a:lnRef idx="2">
            <a:schemeClr val="accent6"/>
          </a:lnRef>
          <a:fillRef idx="1">
            <a:schemeClr val="lt1"/>
          </a:fillRef>
          <a:effectRef idx="0">
            <a:schemeClr val="accent6"/>
          </a:effectRef>
          <a:fontRef idx="minor"/>
        </p:style>
      </p:sp>
      <p:sp>
        <p:nvSpPr>
          <p:cNvPr id="705" name="CustomShape 7"/>
          <p:cNvSpPr/>
          <p:nvPr/>
        </p:nvSpPr>
        <p:spPr>
          <a:xfrm>
            <a:off x="3199320" y="5715000"/>
            <a:ext cx="456840" cy="456840"/>
          </a:xfrm>
          <a:prstGeom prst="rect">
            <a:avLst/>
          </a:prstGeom>
          <a:ln>
            <a:round/>
          </a:ln>
        </p:spPr>
        <p:style>
          <a:lnRef idx="2">
            <a:schemeClr val="accent6"/>
          </a:lnRef>
          <a:fillRef idx="1">
            <a:schemeClr val="lt1"/>
          </a:fillRef>
          <a:effectRef idx="0">
            <a:schemeClr val="accent6"/>
          </a:effectRef>
          <a:fontRef idx="minor"/>
        </p:style>
      </p:sp>
      <p:sp>
        <p:nvSpPr>
          <p:cNvPr id="706" name="CustomShape 8"/>
          <p:cNvSpPr/>
          <p:nvPr/>
        </p:nvSpPr>
        <p:spPr>
          <a:xfrm>
            <a:off x="3655080" y="5715000"/>
            <a:ext cx="456840" cy="456840"/>
          </a:xfrm>
          <a:prstGeom prst="rect">
            <a:avLst/>
          </a:prstGeom>
          <a:ln>
            <a:round/>
          </a:ln>
        </p:spPr>
        <p:style>
          <a:lnRef idx="2">
            <a:schemeClr val="accent6"/>
          </a:lnRef>
          <a:fillRef idx="1">
            <a:schemeClr val="lt1"/>
          </a:fillRef>
          <a:effectRef idx="0">
            <a:schemeClr val="accent6"/>
          </a:effectRef>
          <a:fontRef idx="minor"/>
        </p:style>
      </p:sp>
      <p:sp>
        <p:nvSpPr>
          <p:cNvPr id="707" name="CustomShape 9"/>
          <p:cNvSpPr/>
          <p:nvPr/>
        </p:nvSpPr>
        <p:spPr>
          <a:xfrm>
            <a:off x="4113720" y="571500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708" name="CustomShape 10"/>
          <p:cNvSpPr/>
          <p:nvPr/>
        </p:nvSpPr>
        <p:spPr>
          <a:xfrm>
            <a:off x="6399720" y="5715000"/>
            <a:ext cx="456840" cy="456840"/>
          </a:xfrm>
          <a:prstGeom prst="rect">
            <a:avLst/>
          </a:prstGeom>
          <a:ln>
            <a:round/>
          </a:ln>
        </p:spPr>
        <p:style>
          <a:lnRef idx="2">
            <a:schemeClr val="accent6"/>
          </a:lnRef>
          <a:fillRef idx="1">
            <a:schemeClr val="lt1"/>
          </a:fillRef>
          <a:effectRef idx="0">
            <a:schemeClr val="accent6"/>
          </a:effectRef>
          <a:fontRef idx="minor"/>
        </p:style>
      </p:sp>
      <p:sp>
        <p:nvSpPr>
          <p:cNvPr id="709" name="CustomShape 11"/>
          <p:cNvSpPr/>
          <p:nvPr/>
        </p:nvSpPr>
        <p:spPr>
          <a:xfrm>
            <a:off x="6858000" y="5715000"/>
            <a:ext cx="456840" cy="456840"/>
          </a:xfrm>
          <a:prstGeom prst="rect">
            <a:avLst/>
          </a:prstGeom>
          <a:ln>
            <a:round/>
          </a:ln>
        </p:spPr>
        <p:style>
          <a:lnRef idx="2">
            <a:schemeClr val="accent6"/>
          </a:lnRef>
          <a:fillRef idx="1">
            <a:schemeClr val="lt1"/>
          </a:fillRef>
          <a:effectRef idx="0">
            <a:schemeClr val="accent6"/>
          </a:effectRef>
          <a:fontRef idx="minor"/>
        </p:style>
      </p:sp>
      <p:sp>
        <p:nvSpPr>
          <p:cNvPr id="710" name="CustomShape 12"/>
          <p:cNvSpPr/>
          <p:nvPr/>
        </p:nvSpPr>
        <p:spPr>
          <a:xfrm>
            <a:off x="7314120" y="5715000"/>
            <a:ext cx="456840" cy="456840"/>
          </a:xfrm>
          <a:prstGeom prst="rect">
            <a:avLst/>
          </a:prstGeom>
          <a:ln>
            <a:round/>
          </a:ln>
        </p:spPr>
        <p:style>
          <a:lnRef idx="2">
            <a:schemeClr val="accent6"/>
          </a:lnRef>
          <a:fillRef idx="1">
            <a:schemeClr val="lt1"/>
          </a:fillRef>
          <a:effectRef idx="0">
            <a:schemeClr val="accent6"/>
          </a:effectRef>
          <a:fontRef idx="minor"/>
        </p:style>
      </p:sp>
      <p:sp>
        <p:nvSpPr>
          <p:cNvPr id="711" name="CustomShape 13"/>
          <p:cNvSpPr/>
          <p:nvPr/>
        </p:nvSpPr>
        <p:spPr>
          <a:xfrm>
            <a:off x="7772400" y="5715000"/>
            <a:ext cx="456840" cy="456840"/>
          </a:xfrm>
          <a:prstGeom prst="rect">
            <a:avLst/>
          </a:prstGeom>
          <a:ln>
            <a:round/>
          </a:ln>
        </p:spPr>
        <p:style>
          <a:lnRef idx="2">
            <a:schemeClr val="accent6"/>
          </a:lnRef>
          <a:fillRef idx="1">
            <a:schemeClr val="lt1"/>
          </a:fillRef>
          <a:effectRef idx="0">
            <a:schemeClr val="accent6"/>
          </a:effectRef>
          <a:fontRef idx="minor"/>
        </p:style>
      </p:sp>
      <p:sp>
        <p:nvSpPr>
          <p:cNvPr id="712" name="CustomShape 14"/>
          <p:cNvSpPr/>
          <p:nvPr/>
        </p:nvSpPr>
        <p:spPr>
          <a:xfrm>
            <a:off x="2050200" y="5758920"/>
            <a:ext cx="612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SRC</a:t>
            </a:r>
            <a:endParaRPr b="0" lang="en-US" sz="1800" spc="-1" strike="noStrike">
              <a:latin typeface="Arial"/>
            </a:endParaRPr>
          </a:p>
        </p:txBody>
      </p:sp>
      <p:sp>
        <p:nvSpPr>
          <p:cNvPr id="713" name="CustomShape 15"/>
          <p:cNvSpPr/>
          <p:nvPr/>
        </p:nvSpPr>
        <p:spPr>
          <a:xfrm>
            <a:off x="1895760" y="6334920"/>
            <a:ext cx="752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DEST</a:t>
            </a:r>
            <a:endParaRPr b="0" lang="en-US" sz="1800" spc="-1" strike="noStrike">
              <a:latin typeface="Arial"/>
            </a:endParaRPr>
          </a:p>
        </p:txBody>
      </p:sp>
      <p:sp>
        <p:nvSpPr>
          <p:cNvPr id="714" name="CustomShape 16"/>
          <p:cNvSpPr/>
          <p:nvPr/>
        </p:nvSpPr>
        <p:spPr>
          <a:xfrm>
            <a:off x="2743200" y="633852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715" name="CustomShape 17"/>
          <p:cNvSpPr/>
          <p:nvPr/>
        </p:nvSpPr>
        <p:spPr>
          <a:xfrm>
            <a:off x="2822760" y="5465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716" name="CustomShape 18"/>
          <p:cNvSpPr/>
          <p:nvPr/>
        </p:nvSpPr>
        <p:spPr>
          <a:xfrm>
            <a:off x="3277080" y="54680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717" name="CustomShape 19"/>
          <p:cNvSpPr/>
          <p:nvPr/>
        </p:nvSpPr>
        <p:spPr>
          <a:xfrm>
            <a:off x="3741840" y="5465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2</a:t>
            </a:r>
            <a:endParaRPr b="0" lang="en-US" sz="1200" spc="-1" strike="noStrike">
              <a:latin typeface="Arial"/>
            </a:endParaRPr>
          </a:p>
        </p:txBody>
      </p:sp>
      <p:sp>
        <p:nvSpPr>
          <p:cNvPr id="718" name="CustomShape 20"/>
          <p:cNvSpPr/>
          <p:nvPr/>
        </p:nvSpPr>
        <p:spPr>
          <a:xfrm>
            <a:off x="6005520" y="54493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7</a:t>
            </a:r>
            <a:endParaRPr b="0" lang="en-US" sz="1200" spc="-1" strike="noStrike">
              <a:latin typeface="Arial"/>
            </a:endParaRPr>
          </a:p>
        </p:txBody>
      </p:sp>
      <p:sp>
        <p:nvSpPr>
          <p:cNvPr id="719" name="CustomShape 21"/>
          <p:cNvSpPr/>
          <p:nvPr/>
        </p:nvSpPr>
        <p:spPr>
          <a:xfrm>
            <a:off x="6483600" y="54504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8</a:t>
            </a:r>
            <a:endParaRPr b="0" lang="en-US" sz="1200" spc="-1" strike="noStrike">
              <a:latin typeface="Arial"/>
            </a:endParaRPr>
          </a:p>
        </p:txBody>
      </p:sp>
      <p:sp>
        <p:nvSpPr>
          <p:cNvPr id="720" name="CustomShape 22"/>
          <p:cNvSpPr/>
          <p:nvPr/>
        </p:nvSpPr>
        <p:spPr>
          <a:xfrm>
            <a:off x="6919920" y="54504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9</a:t>
            </a:r>
            <a:endParaRPr b="0" lang="en-US" sz="1200" spc="-1" strike="noStrike">
              <a:latin typeface="Arial"/>
            </a:endParaRPr>
          </a:p>
        </p:txBody>
      </p:sp>
      <p:sp>
        <p:nvSpPr>
          <p:cNvPr id="721" name="CustomShape 23"/>
          <p:cNvSpPr/>
          <p:nvPr/>
        </p:nvSpPr>
        <p:spPr>
          <a:xfrm>
            <a:off x="7353360" y="545184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10</a:t>
            </a:r>
            <a:endParaRPr b="0" lang="en-US" sz="1200" spc="-1" strike="noStrike">
              <a:latin typeface="Arial"/>
            </a:endParaRPr>
          </a:p>
        </p:txBody>
      </p:sp>
      <p:sp>
        <p:nvSpPr>
          <p:cNvPr id="722" name="CustomShape 24"/>
          <p:cNvSpPr/>
          <p:nvPr/>
        </p:nvSpPr>
        <p:spPr>
          <a:xfrm>
            <a:off x="7831440" y="5465520"/>
            <a:ext cx="3272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11</a:t>
            </a:r>
            <a:endParaRPr b="0" lang="en-US" sz="1200" spc="-1" strike="noStrike">
              <a:latin typeface="Arial"/>
            </a:endParaRPr>
          </a:p>
        </p:txBody>
      </p:sp>
      <p:sp>
        <p:nvSpPr>
          <p:cNvPr id="723" name="CustomShape 25"/>
          <p:cNvSpPr/>
          <p:nvPr/>
        </p:nvSpPr>
        <p:spPr>
          <a:xfrm>
            <a:off x="7855560" y="57600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724" name="CustomShape 26"/>
          <p:cNvSpPr/>
          <p:nvPr/>
        </p:nvSpPr>
        <p:spPr>
          <a:xfrm flipH="1">
            <a:off x="2743200" y="5943600"/>
            <a:ext cx="1370160" cy="62316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725" name="CustomShape 27"/>
          <p:cNvSpPr/>
          <p:nvPr/>
        </p:nvSpPr>
        <p:spPr>
          <a:xfrm>
            <a:off x="5035680" y="4492800"/>
            <a:ext cx="65808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length</a:t>
            </a:r>
            <a:endParaRPr b="0" lang="en-US" sz="1400" spc="-1" strike="noStrike">
              <a:latin typeface="Arial"/>
            </a:endParaRPr>
          </a:p>
        </p:txBody>
      </p:sp>
      <p:sp>
        <p:nvSpPr>
          <p:cNvPr id="726" name="Line 28"/>
          <p:cNvSpPr/>
          <p:nvPr/>
        </p:nvSpPr>
        <p:spPr>
          <a:xfrm flipV="1">
            <a:off x="2740680" y="4647960"/>
            <a:ext cx="0" cy="129564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727" name="Line 29"/>
          <p:cNvSpPr/>
          <p:nvPr/>
        </p:nvSpPr>
        <p:spPr>
          <a:xfrm flipV="1">
            <a:off x="7757280" y="4615920"/>
            <a:ext cx="0" cy="132768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728" name="CustomShape 30"/>
          <p:cNvSpPr/>
          <p:nvPr/>
        </p:nvSpPr>
        <p:spPr>
          <a:xfrm>
            <a:off x="4110120" y="4924440"/>
            <a:ext cx="183060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729" name="CustomShape 31"/>
          <p:cNvSpPr/>
          <p:nvPr/>
        </p:nvSpPr>
        <p:spPr>
          <a:xfrm>
            <a:off x="4579560" y="4771080"/>
            <a:ext cx="99324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numChars</a:t>
            </a:r>
            <a:endParaRPr b="0" lang="en-US" sz="1400" spc="-1" strike="noStrike">
              <a:latin typeface="Arial"/>
            </a:endParaRPr>
          </a:p>
        </p:txBody>
      </p:sp>
      <p:sp>
        <p:nvSpPr>
          <p:cNvPr id="730" name="Line 32"/>
          <p:cNvSpPr/>
          <p:nvPr/>
        </p:nvSpPr>
        <p:spPr>
          <a:xfrm flipV="1">
            <a:off x="4113360" y="5014080"/>
            <a:ext cx="0" cy="92952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731" name="Line 33"/>
          <p:cNvSpPr/>
          <p:nvPr/>
        </p:nvSpPr>
        <p:spPr>
          <a:xfrm flipV="1">
            <a:off x="5942160" y="4952880"/>
            <a:ext cx="0" cy="99072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732" name="CustomShape 34"/>
          <p:cNvSpPr/>
          <p:nvPr/>
        </p:nvSpPr>
        <p:spPr>
          <a:xfrm>
            <a:off x="3653280" y="5148720"/>
            <a:ext cx="282384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0 </a:t>
            </a:r>
            <a:r>
              <a:rPr b="1" lang="en-US" sz="1400" spc="-1" strike="noStrike">
                <a:solidFill>
                  <a:srgbClr val="000000"/>
                </a:solidFill>
                <a:latin typeface="Symbol"/>
              </a:rPr>
              <a:t></a:t>
            </a:r>
            <a:r>
              <a:rPr b="1" lang="en-US" sz="1400" spc="-1" strike="noStrike">
                <a:solidFill>
                  <a:srgbClr val="000000"/>
                </a:solidFill>
                <a:latin typeface="Times New Roman"/>
              </a:rPr>
              <a:t> startPos </a:t>
            </a:r>
            <a:r>
              <a:rPr b="1" lang="en-US" sz="1400" spc="-1" strike="noStrike">
                <a:solidFill>
                  <a:srgbClr val="000000"/>
                </a:solidFill>
                <a:latin typeface="Symbol"/>
              </a:rPr>
              <a:t></a:t>
            </a:r>
            <a:r>
              <a:rPr b="1" lang="en-US" sz="1400" spc="-1" strike="noStrike">
                <a:solidFill>
                  <a:srgbClr val="000000"/>
                </a:solidFill>
                <a:latin typeface="Times New Roman"/>
              </a:rPr>
              <a:t> length – numChars</a:t>
            </a:r>
            <a:endParaRPr b="0" lang="en-US" sz="1400" spc="-1" strike="noStrike">
              <a:latin typeface="Arial"/>
            </a:endParaRPr>
          </a:p>
        </p:txBody>
      </p:sp>
      <p:sp>
        <p:nvSpPr>
          <p:cNvPr id="733" name="CustomShape 35"/>
          <p:cNvSpPr/>
          <p:nvPr/>
        </p:nvSpPr>
        <p:spPr>
          <a:xfrm>
            <a:off x="4131720" y="54712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200" spc="-1" strike="noStrike">
                <a:solidFill>
                  <a:srgbClr val="ff0000"/>
                </a:solidFill>
                <a:latin typeface="Times New Roman"/>
              </a:rPr>
              <a:t>3</a:t>
            </a:r>
            <a:endParaRPr b="0" lang="en-US" sz="1200" spc="-1" strike="noStrike">
              <a:latin typeface="Arial"/>
            </a:endParaRPr>
          </a:p>
        </p:txBody>
      </p:sp>
      <p:sp>
        <p:nvSpPr>
          <p:cNvPr id="734" name="CustomShape 36"/>
          <p:cNvSpPr/>
          <p:nvPr/>
        </p:nvSpPr>
        <p:spPr>
          <a:xfrm>
            <a:off x="4572000" y="6338520"/>
            <a:ext cx="456840" cy="456840"/>
          </a:xfrm>
          <a:prstGeom prst="rect">
            <a:avLst/>
          </a:prstGeom>
          <a:ln>
            <a:round/>
          </a:ln>
        </p:spPr>
        <p:style>
          <a:lnRef idx="2">
            <a:schemeClr val="accent6"/>
          </a:lnRef>
          <a:fillRef idx="1">
            <a:schemeClr val="lt1"/>
          </a:fillRef>
          <a:effectRef idx="0">
            <a:schemeClr val="accent6"/>
          </a:effectRef>
          <a:fontRef idx="minor"/>
        </p:style>
      </p:sp>
      <p:sp>
        <p:nvSpPr>
          <p:cNvPr id="735" name="CustomShape 37"/>
          <p:cNvSpPr/>
          <p:nvPr/>
        </p:nvSpPr>
        <p:spPr>
          <a:xfrm>
            <a:off x="4655160" y="638316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736" name="CustomShape 38"/>
          <p:cNvSpPr/>
          <p:nvPr/>
        </p:nvSpPr>
        <p:spPr>
          <a:xfrm flipH="1">
            <a:off x="4570920" y="5943600"/>
            <a:ext cx="1370160" cy="62316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CustomShape 1"/>
          <p:cNvSpPr/>
          <p:nvPr/>
        </p:nvSpPr>
        <p:spPr>
          <a:xfrm>
            <a:off x="2740680" y="4253400"/>
            <a:ext cx="502884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738" name="CustomShape 2"/>
          <p:cNvSpPr/>
          <p:nvPr/>
        </p:nvSpPr>
        <p:spPr>
          <a:xfrm>
            <a:off x="5942520" y="5320440"/>
            <a:ext cx="456840" cy="456840"/>
          </a:xfrm>
          <a:prstGeom prst="rect">
            <a:avLst/>
          </a:prstGeom>
          <a:ln>
            <a:round/>
          </a:ln>
        </p:spPr>
        <p:style>
          <a:lnRef idx="2">
            <a:schemeClr val="accent6"/>
          </a:lnRef>
          <a:fillRef idx="1">
            <a:schemeClr val="lt1"/>
          </a:fillRef>
          <a:effectRef idx="0">
            <a:schemeClr val="accent6"/>
          </a:effectRef>
          <a:fontRef idx="minor"/>
        </p:style>
      </p:sp>
      <p:sp>
        <p:nvSpPr>
          <p:cNvPr id="739" name="TextShape 3"/>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740" name="TextShape 4"/>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Sao chép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Các tham số length, numChars và startPos phải thỏa điều kiện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Độ dài chuỗi cha không tính ký tự ‘\0’</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Độ dài chuỗi dest = numChars + 1</a:t>
            </a:r>
            <a:endParaRPr b="0" lang="en-US" sz="2800" spc="-1" strike="noStrike">
              <a:solidFill>
                <a:srgbClr val="000000"/>
              </a:solidFill>
              <a:latin typeface="Gill Sans MT"/>
            </a:endParaRPr>
          </a:p>
        </p:txBody>
      </p:sp>
      <p:sp>
        <p:nvSpPr>
          <p:cNvPr id="741" name="TextShape 5"/>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63D8B86F-5E11-4A78-B9A9-46E2854763D0}"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742" name="CustomShape 6"/>
          <p:cNvSpPr/>
          <p:nvPr/>
        </p:nvSpPr>
        <p:spPr>
          <a:xfrm>
            <a:off x="2740680" y="5320440"/>
            <a:ext cx="456840" cy="456840"/>
          </a:xfrm>
          <a:prstGeom prst="rect">
            <a:avLst/>
          </a:prstGeom>
          <a:ln>
            <a:round/>
          </a:ln>
        </p:spPr>
        <p:style>
          <a:lnRef idx="2">
            <a:schemeClr val="accent6"/>
          </a:lnRef>
          <a:fillRef idx="1">
            <a:schemeClr val="lt1"/>
          </a:fillRef>
          <a:effectRef idx="0">
            <a:schemeClr val="accent6"/>
          </a:effectRef>
          <a:fontRef idx="minor"/>
        </p:style>
      </p:sp>
      <p:sp>
        <p:nvSpPr>
          <p:cNvPr id="743" name="CustomShape 7"/>
          <p:cNvSpPr/>
          <p:nvPr/>
        </p:nvSpPr>
        <p:spPr>
          <a:xfrm>
            <a:off x="3199320" y="5320440"/>
            <a:ext cx="456840" cy="456840"/>
          </a:xfrm>
          <a:prstGeom prst="rect">
            <a:avLst/>
          </a:prstGeom>
          <a:ln>
            <a:round/>
          </a:ln>
        </p:spPr>
        <p:style>
          <a:lnRef idx="2">
            <a:schemeClr val="accent6"/>
          </a:lnRef>
          <a:fillRef idx="1">
            <a:schemeClr val="lt1"/>
          </a:fillRef>
          <a:effectRef idx="0">
            <a:schemeClr val="accent6"/>
          </a:effectRef>
          <a:fontRef idx="minor"/>
        </p:style>
      </p:sp>
      <p:sp>
        <p:nvSpPr>
          <p:cNvPr id="744" name="CustomShape 8"/>
          <p:cNvSpPr/>
          <p:nvPr/>
        </p:nvSpPr>
        <p:spPr>
          <a:xfrm>
            <a:off x="3655080" y="5320440"/>
            <a:ext cx="456840" cy="456840"/>
          </a:xfrm>
          <a:prstGeom prst="rect">
            <a:avLst/>
          </a:prstGeom>
          <a:ln>
            <a:round/>
          </a:ln>
        </p:spPr>
        <p:style>
          <a:lnRef idx="2">
            <a:schemeClr val="accent6"/>
          </a:lnRef>
          <a:fillRef idx="1">
            <a:schemeClr val="lt1"/>
          </a:fillRef>
          <a:effectRef idx="0">
            <a:schemeClr val="accent6"/>
          </a:effectRef>
          <a:fontRef idx="minor"/>
        </p:style>
      </p:sp>
      <p:sp>
        <p:nvSpPr>
          <p:cNvPr id="745" name="CustomShape 9"/>
          <p:cNvSpPr/>
          <p:nvPr/>
        </p:nvSpPr>
        <p:spPr>
          <a:xfrm>
            <a:off x="4113720" y="532044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746" name="CustomShape 10"/>
          <p:cNvSpPr/>
          <p:nvPr/>
        </p:nvSpPr>
        <p:spPr>
          <a:xfrm>
            <a:off x="6399720" y="5320440"/>
            <a:ext cx="456840" cy="456840"/>
          </a:xfrm>
          <a:prstGeom prst="rect">
            <a:avLst/>
          </a:prstGeom>
          <a:ln>
            <a:round/>
          </a:ln>
        </p:spPr>
        <p:style>
          <a:lnRef idx="2">
            <a:schemeClr val="accent6"/>
          </a:lnRef>
          <a:fillRef idx="1">
            <a:schemeClr val="lt1"/>
          </a:fillRef>
          <a:effectRef idx="0">
            <a:schemeClr val="accent6"/>
          </a:effectRef>
          <a:fontRef idx="minor"/>
        </p:style>
      </p:sp>
      <p:sp>
        <p:nvSpPr>
          <p:cNvPr id="747" name="CustomShape 11"/>
          <p:cNvSpPr/>
          <p:nvPr/>
        </p:nvSpPr>
        <p:spPr>
          <a:xfrm>
            <a:off x="6858000" y="5320440"/>
            <a:ext cx="456840" cy="456840"/>
          </a:xfrm>
          <a:prstGeom prst="rect">
            <a:avLst/>
          </a:prstGeom>
          <a:ln>
            <a:round/>
          </a:ln>
        </p:spPr>
        <p:style>
          <a:lnRef idx="2">
            <a:schemeClr val="accent6"/>
          </a:lnRef>
          <a:fillRef idx="1">
            <a:schemeClr val="lt1"/>
          </a:fillRef>
          <a:effectRef idx="0">
            <a:schemeClr val="accent6"/>
          </a:effectRef>
          <a:fontRef idx="minor"/>
        </p:style>
      </p:sp>
      <p:sp>
        <p:nvSpPr>
          <p:cNvPr id="748" name="CustomShape 12"/>
          <p:cNvSpPr/>
          <p:nvPr/>
        </p:nvSpPr>
        <p:spPr>
          <a:xfrm>
            <a:off x="7314120" y="5320440"/>
            <a:ext cx="456840" cy="456840"/>
          </a:xfrm>
          <a:prstGeom prst="rect">
            <a:avLst/>
          </a:prstGeom>
          <a:ln>
            <a:round/>
          </a:ln>
        </p:spPr>
        <p:style>
          <a:lnRef idx="2">
            <a:schemeClr val="accent6"/>
          </a:lnRef>
          <a:fillRef idx="1">
            <a:schemeClr val="lt1"/>
          </a:fillRef>
          <a:effectRef idx="0">
            <a:schemeClr val="accent6"/>
          </a:effectRef>
          <a:fontRef idx="minor"/>
        </p:style>
      </p:sp>
      <p:sp>
        <p:nvSpPr>
          <p:cNvPr id="749" name="CustomShape 13"/>
          <p:cNvSpPr/>
          <p:nvPr/>
        </p:nvSpPr>
        <p:spPr>
          <a:xfrm>
            <a:off x="7772400" y="5320440"/>
            <a:ext cx="456840" cy="456840"/>
          </a:xfrm>
          <a:prstGeom prst="rect">
            <a:avLst/>
          </a:prstGeom>
          <a:ln>
            <a:round/>
          </a:ln>
        </p:spPr>
        <p:style>
          <a:lnRef idx="2">
            <a:schemeClr val="accent6"/>
          </a:lnRef>
          <a:fillRef idx="1">
            <a:schemeClr val="lt1"/>
          </a:fillRef>
          <a:effectRef idx="0">
            <a:schemeClr val="accent6"/>
          </a:effectRef>
          <a:fontRef idx="minor"/>
        </p:style>
      </p:sp>
      <p:sp>
        <p:nvSpPr>
          <p:cNvPr id="750" name="CustomShape 14"/>
          <p:cNvSpPr/>
          <p:nvPr/>
        </p:nvSpPr>
        <p:spPr>
          <a:xfrm>
            <a:off x="2050200" y="5364360"/>
            <a:ext cx="612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SRC</a:t>
            </a:r>
            <a:endParaRPr b="0" lang="en-US" sz="1800" spc="-1" strike="noStrike">
              <a:latin typeface="Arial"/>
            </a:endParaRPr>
          </a:p>
        </p:txBody>
      </p:sp>
      <p:sp>
        <p:nvSpPr>
          <p:cNvPr id="751" name="CustomShape 15"/>
          <p:cNvSpPr/>
          <p:nvPr/>
        </p:nvSpPr>
        <p:spPr>
          <a:xfrm>
            <a:off x="1895760" y="5940360"/>
            <a:ext cx="752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DEST</a:t>
            </a:r>
            <a:endParaRPr b="0" lang="en-US" sz="1800" spc="-1" strike="noStrike">
              <a:latin typeface="Arial"/>
            </a:endParaRPr>
          </a:p>
        </p:txBody>
      </p:sp>
      <p:sp>
        <p:nvSpPr>
          <p:cNvPr id="752" name="CustomShape 16"/>
          <p:cNvSpPr/>
          <p:nvPr/>
        </p:nvSpPr>
        <p:spPr>
          <a:xfrm>
            <a:off x="2743200" y="594360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753" name="CustomShape 17"/>
          <p:cNvSpPr/>
          <p:nvPr/>
        </p:nvSpPr>
        <p:spPr>
          <a:xfrm>
            <a:off x="2822760" y="50706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754" name="CustomShape 18"/>
          <p:cNvSpPr/>
          <p:nvPr/>
        </p:nvSpPr>
        <p:spPr>
          <a:xfrm>
            <a:off x="3277080" y="5073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755" name="CustomShape 19"/>
          <p:cNvSpPr/>
          <p:nvPr/>
        </p:nvSpPr>
        <p:spPr>
          <a:xfrm>
            <a:off x="3741840" y="50706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2</a:t>
            </a:r>
            <a:endParaRPr b="0" lang="en-US" sz="1200" spc="-1" strike="noStrike">
              <a:latin typeface="Arial"/>
            </a:endParaRPr>
          </a:p>
        </p:txBody>
      </p:sp>
      <p:sp>
        <p:nvSpPr>
          <p:cNvPr id="756" name="CustomShape 20"/>
          <p:cNvSpPr/>
          <p:nvPr/>
        </p:nvSpPr>
        <p:spPr>
          <a:xfrm>
            <a:off x="6005520" y="50544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7</a:t>
            </a:r>
            <a:endParaRPr b="0" lang="en-US" sz="1200" spc="-1" strike="noStrike">
              <a:latin typeface="Arial"/>
            </a:endParaRPr>
          </a:p>
        </p:txBody>
      </p:sp>
      <p:sp>
        <p:nvSpPr>
          <p:cNvPr id="757" name="CustomShape 21"/>
          <p:cNvSpPr/>
          <p:nvPr/>
        </p:nvSpPr>
        <p:spPr>
          <a:xfrm>
            <a:off x="6483600" y="50558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8</a:t>
            </a:r>
            <a:endParaRPr b="0" lang="en-US" sz="1200" spc="-1" strike="noStrike">
              <a:latin typeface="Arial"/>
            </a:endParaRPr>
          </a:p>
        </p:txBody>
      </p:sp>
      <p:sp>
        <p:nvSpPr>
          <p:cNvPr id="758" name="CustomShape 22"/>
          <p:cNvSpPr/>
          <p:nvPr/>
        </p:nvSpPr>
        <p:spPr>
          <a:xfrm>
            <a:off x="6919920" y="50558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9</a:t>
            </a:r>
            <a:endParaRPr b="0" lang="en-US" sz="1200" spc="-1" strike="noStrike">
              <a:latin typeface="Arial"/>
            </a:endParaRPr>
          </a:p>
        </p:txBody>
      </p:sp>
      <p:sp>
        <p:nvSpPr>
          <p:cNvPr id="759" name="CustomShape 23"/>
          <p:cNvSpPr/>
          <p:nvPr/>
        </p:nvSpPr>
        <p:spPr>
          <a:xfrm>
            <a:off x="7353360" y="505692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10</a:t>
            </a:r>
            <a:endParaRPr b="0" lang="en-US" sz="1200" spc="-1" strike="noStrike">
              <a:latin typeface="Arial"/>
            </a:endParaRPr>
          </a:p>
        </p:txBody>
      </p:sp>
      <p:sp>
        <p:nvSpPr>
          <p:cNvPr id="760" name="CustomShape 24"/>
          <p:cNvSpPr/>
          <p:nvPr/>
        </p:nvSpPr>
        <p:spPr>
          <a:xfrm>
            <a:off x="7831440" y="5070600"/>
            <a:ext cx="3272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11</a:t>
            </a:r>
            <a:endParaRPr b="0" lang="en-US" sz="1200" spc="-1" strike="noStrike">
              <a:latin typeface="Arial"/>
            </a:endParaRPr>
          </a:p>
        </p:txBody>
      </p:sp>
      <p:sp>
        <p:nvSpPr>
          <p:cNvPr id="761" name="CustomShape 25"/>
          <p:cNvSpPr/>
          <p:nvPr/>
        </p:nvSpPr>
        <p:spPr>
          <a:xfrm>
            <a:off x="7855560" y="536508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762" name="CustomShape 26"/>
          <p:cNvSpPr/>
          <p:nvPr/>
        </p:nvSpPr>
        <p:spPr>
          <a:xfrm flipH="1">
            <a:off x="2743200" y="5549040"/>
            <a:ext cx="1370160" cy="62316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763" name="CustomShape 27"/>
          <p:cNvSpPr/>
          <p:nvPr/>
        </p:nvSpPr>
        <p:spPr>
          <a:xfrm>
            <a:off x="5035680" y="4098240"/>
            <a:ext cx="65808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length</a:t>
            </a:r>
            <a:endParaRPr b="0" lang="en-US" sz="1400" spc="-1" strike="noStrike">
              <a:latin typeface="Arial"/>
            </a:endParaRPr>
          </a:p>
        </p:txBody>
      </p:sp>
      <p:sp>
        <p:nvSpPr>
          <p:cNvPr id="764" name="Line 28"/>
          <p:cNvSpPr/>
          <p:nvPr/>
        </p:nvSpPr>
        <p:spPr>
          <a:xfrm flipV="1">
            <a:off x="2740680" y="4253400"/>
            <a:ext cx="0" cy="129528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765" name="Line 29"/>
          <p:cNvSpPr/>
          <p:nvPr/>
        </p:nvSpPr>
        <p:spPr>
          <a:xfrm flipV="1">
            <a:off x="7757280" y="4221000"/>
            <a:ext cx="0" cy="132768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766" name="CustomShape 30"/>
          <p:cNvSpPr/>
          <p:nvPr/>
        </p:nvSpPr>
        <p:spPr>
          <a:xfrm>
            <a:off x="4110120" y="4529520"/>
            <a:ext cx="183060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767" name="CustomShape 31"/>
          <p:cNvSpPr/>
          <p:nvPr/>
        </p:nvSpPr>
        <p:spPr>
          <a:xfrm>
            <a:off x="4579560" y="4376160"/>
            <a:ext cx="99324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numChars</a:t>
            </a:r>
            <a:endParaRPr b="0" lang="en-US" sz="1400" spc="-1" strike="noStrike">
              <a:latin typeface="Arial"/>
            </a:endParaRPr>
          </a:p>
        </p:txBody>
      </p:sp>
      <p:sp>
        <p:nvSpPr>
          <p:cNvPr id="768" name="Line 32"/>
          <p:cNvSpPr/>
          <p:nvPr/>
        </p:nvSpPr>
        <p:spPr>
          <a:xfrm flipV="1">
            <a:off x="4113360" y="4619520"/>
            <a:ext cx="0" cy="92916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769" name="Line 33"/>
          <p:cNvSpPr/>
          <p:nvPr/>
        </p:nvSpPr>
        <p:spPr>
          <a:xfrm flipV="1">
            <a:off x="5942160" y="4557960"/>
            <a:ext cx="0" cy="99072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770" name="CustomShape 34"/>
          <p:cNvSpPr/>
          <p:nvPr/>
        </p:nvSpPr>
        <p:spPr>
          <a:xfrm>
            <a:off x="3653280" y="4753800"/>
            <a:ext cx="282384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0 </a:t>
            </a:r>
            <a:r>
              <a:rPr b="1" lang="en-US" sz="1400" spc="-1" strike="noStrike">
                <a:solidFill>
                  <a:srgbClr val="000000"/>
                </a:solidFill>
                <a:latin typeface="Symbol"/>
              </a:rPr>
              <a:t></a:t>
            </a:r>
            <a:r>
              <a:rPr b="1" lang="en-US" sz="1400" spc="-1" strike="noStrike">
                <a:solidFill>
                  <a:srgbClr val="000000"/>
                </a:solidFill>
                <a:latin typeface="Times New Roman"/>
              </a:rPr>
              <a:t> startPos </a:t>
            </a:r>
            <a:r>
              <a:rPr b="1" lang="en-US" sz="1400" spc="-1" strike="noStrike">
                <a:solidFill>
                  <a:srgbClr val="000000"/>
                </a:solidFill>
                <a:latin typeface="Symbol"/>
              </a:rPr>
              <a:t></a:t>
            </a:r>
            <a:r>
              <a:rPr b="1" lang="en-US" sz="1400" spc="-1" strike="noStrike">
                <a:solidFill>
                  <a:srgbClr val="000000"/>
                </a:solidFill>
                <a:latin typeface="Times New Roman"/>
              </a:rPr>
              <a:t> length – numChars</a:t>
            </a:r>
            <a:endParaRPr b="0" lang="en-US" sz="1400" spc="-1" strike="noStrike">
              <a:latin typeface="Arial"/>
            </a:endParaRPr>
          </a:p>
        </p:txBody>
      </p:sp>
      <p:sp>
        <p:nvSpPr>
          <p:cNvPr id="771" name="CustomShape 35"/>
          <p:cNvSpPr/>
          <p:nvPr/>
        </p:nvSpPr>
        <p:spPr>
          <a:xfrm>
            <a:off x="4131720" y="50767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200" spc="-1" strike="noStrike">
                <a:solidFill>
                  <a:srgbClr val="ff0000"/>
                </a:solidFill>
                <a:latin typeface="Times New Roman"/>
              </a:rPr>
              <a:t>3</a:t>
            </a:r>
            <a:endParaRPr b="0" lang="en-US" sz="1200" spc="-1" strike="noStrike">
              <a:latin typeface="Arial"/>
            </a:endParaRPr>
          </a:p>
        </p:txBody>
      </p:sp>
      <p:sp>
        <p:nvSpPr>
          <p:cNvPr id="772" name="CustomShape 36"/>
          <p:cNvSpPr/>
          <p:nvPr/>
        </p:nvSpPr>
        <p:spPr>
          <a:xfrm>
            <a:off x="4572000" y="5943600"/>
            <a:ext cx="456840" cy="456840"/>
          </a:xfrm>
          <a:prstGeom prst="rect">
            <a:avLst/>
          </a:prstGeom>
          <a:ln>
            <a:round/>
          </a:ln>
        </p:spPr>
        <p:style>
          <a:lnRef idx="2">
            <a:schemeClr val="accent6"/>
          </a:lnRef>
          <a:fillRef idx="1">
            <a:schemeClr val="lt1"/>
          </a:fillRef>
          <a:effectRef idx="0">
            <a:schemeClr val="accent6"/>
          </a:effectRef>
          <a:fontRef idx="minor"/>
        </p:style>
      </p:sp>
      <p:sp>
        <p:nvSpPr>
          <p:cNvPr id="773" name="CustomShape 37"/>
          <p:cNvSpPr/>
          <p:nvPr/>
        </p:nvSpPr>
        <p:spPr>
          <a:xfrm>
            <a:off x="4655160" y="59886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774" name="CustomShape 38"/>
          <p:cNvSpPr/>
          <p:nvPr/>
        </p:nvSpPr>
        <p:spPr>
          <a:xfrm flipH="1">
            <a:off x="4570920" y="5549040"/>
            <a:ext cx="1370160" cy="62316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CustomShape 1"/>
          <p:cNvSpPr/>
          <p:nvPr/>
        </p:nvSpPr>
        <p:spPr>
          <a:xfrm>
            <a:off x="8763120" y="1417680"/>
            <a:ext cx="304560" cy="334440"/>
          </a:xfrm>
          <a:prstGeom prst="rect">
            <a:avLst/>
          </a:prstGeom>
          <a:ln>
            <a:round/>
          </a:ln>
        </p:spPr>
        <p:style>
          <a:lnRef idx="2">
            <a:schemeClr val="accent6"/>
          </a:lnRef>
          <a:fillRef idx="1">
            <a:schemeClr val="lt1"/>
          </a:fillRef>
          <a:effectRef idx="0">
            <a:schemeClr val="accent6"/>
          </a:effectRef>
          <a:fontRef idx="minor"/>
        </p:style>
      </p:sp>
      <p:sp>
        <p:nvSpPr>
          <p:cNvPr id="776" name="TextShape 2"/>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777" name="TextShape 3"/>
          <p:cNvSpPr txBox="1"/>
          <p:nvPr/>
        </p:nvSpPr>
        <p:spPr>
          <a:xfrm>
            <a:off x="1435680" y="1447920"/>
            <a:ext cx="7497720" cy="5409720"/>
          </a:xfrm>
          <a:prstGeom prst="rect">
            <a:avLst/>
          </a:prstGeom>
          <a:noFill/>
          <a:ln>
            <a:noFill/>
          </a:ln>
        </p:spPr>
        <p:txBody>
          <a:bodyPr lIns="90000" rIns="90000" tIns="45000" bIns="45000">
            <a:normAutofit fontScale="85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Sao chép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main(){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src[] = </a:t>
            </a:r>
            <a:r>
              <a:rPr b="0" lang="en-US" sz="2400" spc="-1" strike="noStrike">
                <a:solidFill>
                  <a:srgbClr val="c00000"/>
                </a:solidFill>
                <a:latin typeface="Times New Roman"/>
              </a:rPr>
              <a:t>“Hello world”</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numChars = 5, startPos = 2;</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dest = </a:t>
            </a:r>
            <a:r>
              <a:rPr b="0" lang="en-US" sz="2400" spc="-1" strike="noStrike">
                <a:solidFill>
                  <a:srgbClr val="0070c0"/>
                </a:solidFill>
                <a:latin typeface="Times New Roman"/>
              </a:rPr>
              <a:t>new</a:t>
            </a:r>
            <a:r>
              <a:rPr b="0" lang="en-US" sz="2400" spc="-1" strike="noStrike">
                <a:solidFill>
                  <a:srgbClr val="000000"/>
                </a:solidFill>
                <a:latin typeface="Times New Roman"/>
              </a:rPr>
              <a:t> </a:t>
            </a:r>
            <a:r>
              <a:rPr b="0" lang="en-US" sz="2400" spc="-1" strike="noStrike">
                <a:solidFill>
                  <a:srgbClr val="0070c0"/>
                </a:solidFill>
                <a:latin typeface="Times New Roman"/>
              </a:rPr>
              <a:t>char</a:t>
            </a:r>
            <a:r>
              <a:rPr b="0" lang="en-US" sz="2400" spc="-1" strike="noStrike">
                <a:solidFill>
                  <a:srgbClr val="000000"/>
                </a:solidFill>
                <a:latin typeface="Times New Roman"/>
              </a:rPr>
              <a:t>[numChars + 1];</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CopySubStr(dest, src, startPos, numChars);</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cout &lt;&lt; dest &lt;&lt; endl;</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delete</a:t>
            </a:r>
            <a:r>
              <a:rPr b="0" lang="en-US" sz="2400" spc="-1" strike="noStrike">
                <a:solidFill>
                  <a:srgbClr val="000000"/>
                </a:solidFill>
                <a:latin typeface="Times New Roman"/>
              </a:rPr>
              <a:t>[] dest;</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CopySubStr(</a:t>
            </a:r>
            <a:r>
              <a:rPr b="0" lang="en-US" sz="2800" spc="-1" strike="noStrike">
                <a:solidFill>
                  <a:srgbClr val="0070c0"/>
                </a:solidFill>
                <a:latin typeface="Times New Roman"/>
              </a:rPr>
              <a:t>char</a:t>
            </a:r>
            <a:r>
              <a:rPr b="0" lang="en-US" sz="2800" spc="-1" strike="noStrike">
                <a:solidFill>
                  <a:srgbClr val="000000"/>
                </a:solidFill>
                <a:latin typeface="Times New Roman"/>
              </a:rPr>
              <a:t>* d, </a:t>
            </a:r>
            <a:r>
              <a:rPr b="0" lang="en-US" sz="2800" spc="-1" strike="noStrike">
                <a:solidFill>
                  <a:srgbClr val="0070c0"/>
                </a:solidFill>
                <a:latin typeface="Times New Roman"/>
              </a:rPr>
              <a:t>char</a:t>
            </a:r>
            <a:r>
              <a:rPr b="0" lang="en-US" sz="2800" spc="-1" strike="noStrike">
                <a:solidFill>
                  <a:srgbClr val="000000"/>
                </a:solidFill>
                <a:latin typeface="Times New Roman"/>
              </a:rPr>
              <a:t>* s, </a:t>
            </a:r>
            <a:r>
              <a:rPr b="0" lang="en-US" sz="2800" spc="-1" strike="noStrike">
                <a:solidFill>
                  <a:srgbClr val="0070c0"/>
                </a:solidFill>
                <a:latin typeface="Times New Roman"/>
              </a:rPr>
              <a:t>int</a:t>
            </a:r>
            <a:r>
              <a:rPr b="0" lang="en-US" sz="2800" spc="-1" strike="noStrike">
                <a:solidFill>
                  <a:srgbClr val="000000"/>
                </a:solidFill>
                <a:latin typeface="Times New Roman"/>
              </a:rPr>
              <a:t> sp, </a:t>
            </a:r>
            <a:r>
              <a:rPr b="0" lang="en-US" sz="2800" spc="-1" strike="noStrike">
                <a:solidFill>
                  <a:srgbClr val="0070c0"/>
                </a:solidFill>
                <a:latin typeface="Times New Roman"/>
              </a:rPr>
              <a:t>int</a:t>
            </a:r>
            <a:r>
              <a:rPr b="0" lang="en-US" sz="2800" spc="-1" strike="noStrike">
                <a:solidFill>
                  <a:srgbClr val="000000"/>
                </a:solidFill>
                <a:latin typeface="Times New Roman"/>
              </a:rPr>
              <a:t> nc){</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1" i="1" lang="en-US" sz="2400" spc="-1" strike="noStrike">
                <a:solidFill>
                  <a:srgbClr val="000000"/>
                </a:solidFill>
                <a:latin typeface="Times New Roman"/>
              </a:rPr>
              <a:t>strncpy</a:t>
            </a:r>
            <a:r>
              <a:rPr b="0" lang="en-US" sz="2400" spc="-1" strike="noStrike">
                <a:solidFill>
                  <a:srgbClr val="000000"/>
                </a:solidFill>
                <a:latin typeface="Times New Roman"/>
              </a:rPr>
              <a:t>(d, s + sp, nc);</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d[nc] = </a:t>
            </a:r>
            <a:r>
              <a:rPr b="0" lang="en-US" sz="2400" spc="-1" strike="noStrike">
                <a:solidFill>
                  <a:srgbClr val="c00000"/>
                </a:solidFill>
                <a:latin typeface="Times New Roman"/>
              </a:rPr>
              <a:t>‘\0’</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778" name="TextShape 4"/>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AEA21608-4DD8-4F88-B4EF-E5D448EBBE57}"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779" name="CustomShape 5"/>
          <p:cNvSpPr/>
          <p:nvPr/>
        </p:nvSpPr>
        <p:spPr>
          <a:xfrm>
            <a:off x="5440320" y="1417680"/>
            <a:ext cx="304560" cy="334440"/>
          </a:xfrm>
          <a:prstGeom prst="rect">
            <a:avLst/>
          </a:prstGeom>
          <a:ln>
            <a:round/>
          </a:ln>
        </p:spPr>
        <p:style>
          <a:lnRef idx="2">
            <a:schemeClr val="accent6"/>
          </a:lnRef>
          <a:fillRef idx="1">
            <a:schemeClr val="lt1"/>
          </a:fillRef>
          <a:effectRef idx="0">
            <a:schemeClr val="accent6"/>
          </a:effectRef>
          <a:fontRef idx="minor"/>
        </p:style>
      </p:sp>
      <p:sp>
        <p:nvSpPr>
          <p:cNvPr id="780" name="CustomShape 6"/>
          <p:cNvSpPr/>
          <p:nvPr/>
        </p:nvSpPr>
        <p:spPr>
          <a:xfrm>
            <a:off x="5744880" y="1417680"/>
            <a:ext cx="304560" cy="334440"/>
          </a:xfrm>
          <a:prstGeom prst="rect">
            <a:avLst/>
          </a:prstGeom>
          <a:ln>
            <a:round/>
          </a:ln>
        </p:spPr>
        <p:style>
          <a:lnRef idx="2">
            <a:schemeClr val="accent6"/>
          </a:lnRef>
          <a:fillRef idx="1">
            <a:schemeClr val="lt1"/>
          </a:fillRef>
          <a:effectRef idx="0">
            <a:schemeClr val="accent6"/>
          </a:effectRef>
          <a:fontRef idx="minor"/>
        </p:style>
      </p:sp>
      <p:sp>
        <p:nvSpPr>
          <p:cNvPr id="781" name="CustomShape 7"/>
          <p:cNvSpPr/>
          <p:nvPr/>
        </p:nvSpPr>
        <p:spPr>
          <a:xfrm>
            <a:off x="6036120" y="1417680"/>
            <a:ext cx="304560" cy="334440"/>
          </a:xfrm>
          <a:prstGeom prst="rect">
            <a:avLst/>
          </a:prstGeom>
          <a:ln>
            <a:round/>
          </a:ln>
        </p:spPr>
        <p:style>
          <a:lnRef idx="2">
            <a:schemeClr val="accent6"/>
          </a:lnRef>
          <a:fillRef idx="1">
            <a:schemeClr val="lt1"/>
          </a:fillRef>
          <a:effectRef idx="0">
            <a:schemeClr val="accent6"/>
          </a:effectRef>
          <a:fontRef idx="minor"/>
        </p:style>
      </p:sp>
      <p:sp>
        <p:nvSpPr>
          <p:cNvPr id="782" name="CustomShape 8"/>
          <p:cNvSpPr/>
          <p:nvPr/>
        </p:nvSpPr>
        <p:spPr>
          <a:xfrm>
            <a:off x="6340680" y="1418040"/>
            <a:ext cx="304560" cy="334440"/>
          </a:xfrm>
          <a:prstGeom prst="rect">
            <a:avLst/>
          </a:prstGeom>
          <a:ln>
            <a:round/>
          </a:ln>
        </p:spPr>
        <p:style>
          <a:lnRef idx="2">
            <a:schemeClr val="accent6"/>
          </a:lnRef>
          <a:fillRef idx="1">
            <a:schemeClr val="lt1"/>
          </a:fillRef>
          <a:effectRef idx="0">
            <a:schemeClr val="accent6"/>
          </a:effectRef>
          <a:fontRef idx="minor"/>
        </p:style>
      </p:sp>
      <p:sp>
        <p:nvSpPr>
          <p:cNvPr id="783" name="CustomShape 9"/>
          <p:cNvSpPr/>
          <p:nvPr/>
        </p:nvSpPr>
        <p:spPr>
          <a:xfrm>
            <a:off x="6645600" y="1417680"/>
            <a:ext cx="304560" cy="334440"/>
          </a:xfrm>
          <a:prstGeom prst="rect">
            <a:avLst/>
          </a:prstGeom>
          <a:ln>
            <a:round/>
          </a:ln>
        </p:spPr>
        <p:style>
          <a:lnRef idx="2">
            <a:schemeClr val="accent6"/>
          </a:lnRef>
          <a:fillRef idx="1">
            <a:schemeClr val="lt1"/>
          </a:fillRef>
          <a:effectRef idx="0">
            <a:schemeClr val="accent6"/>
          </a:effectRef>
          <a:fontRef idx="minor"/>
        </p:style>
      </p:sp>
      <p:sp>
        <p:nvSpPr>
          <p:cNvPr id="784" name="CustomShape 10"/>
          <p:cNvSpPr/>
          <p:nvPr/>
        </p:nvSpPr>
        <p:spPr>
          <a:xfrm>
            <a:off x="6950520" y="1418040"/>
            <a:ext cx="304560" cy="334440"/>
          </a:xfrm>
          <a:prstGeom prst="rect">
            <a:avLst/>
          </a:prstGeom>
          <a:ln>
            <a:round/>
          </a:ln>
        </p:spPr>
        <p:style>
          <a:lnRef idx="2">
            <a:schemeClr val="accent6"/>
          </a:lnRef>
          <a:fillRef idx="1">
            <a:schemeClr val="lt1"/>
          </a:fillRef>
          <a:effectRef idx="0">
            <a:schemeClr val="accent6"/>
          </a:effectRef>
          <a:fontRef idx="minor"/>
        </p:style>
      </p:sp>
      <p:sp>
        <p:nvSpPr>
          <p:cNvPr id="785" name="CustomShape 11"/>
          <p:cNvSpPr/>
          <p:nvPr/>
        </p:nvSpPr>
        <p:spPr>
          <a:xfrm>
            <a:off x="7241400" y="1418040"/>
            <a:ext cx="304560" cy="334440"/>
          </a:xfrm>
          <a:prstGeom prst="rect">
            <a:avLst/>
          </a:prstGeom>
          <a:ln>
            <a:round/>
          </a:ln>
        </p:spPr>
        <p:style>
          <a:lnRef idx="2">
            <a:schemeClr val="accent6"/>
          </a:lnRef>
          <a:fillRef idx="1">
            <a:schemeClr val="lt1"/>
          </a:fillRef>
          <a:effectRef idx="0">
            <a:schemeClr val="accent6"/>
          </a:effectRef>
          <a:fontRef idx="minor"/>
        </p:style>
      </p:sp>
      <p:sp>
        <p:nvSpPr>
          <p:cNvPr id="786" name="CustomShape 12"/>
          <p:cNvSpPr/>
          <p:nvPr/>
        </p:nvSpPr>
        <p:spPr>
          <a:xfrm>
            <a:off x="7546320" y="1418040"/>
            <a:ext cx="304560" cy="334440"/>
          </a:xfrm>
          <a:prstGeom prst="rect">
            <a:avLst/>
          </a:prstGeom>
          <a:ln>
            <a:round/>
          </a:ln>
        </p:spPr>
        <p:style>
          <a:lnRef idx="2">
            <a:schemeClr val="accent6"/>
          </a:lnRef>
          <a:fillRef idx="1">
            <a:schemeClr val="lt1"/>
          </a:fillRef>
          <a:effectRef idx="0">
            <a:schemeClr val="accent6"/>
          </a:effectRef>
          <a:fontRef idx="minor"/>
        </p:style>
      </p:sp>
      <p:sp>
        <p:nvSpPr>
          <p:cNvPr id="787" name="CustomShape 13"/>
          <p:cNvSpPr/>
          <p:nvPr/>
        </p:nvSpPr>
        <p:spPr>
          <a:xfrm>
            <a:off x="7862400" y="1417680"/>
            <a:ext cx="304560" cy="334440"/>
          </a:xfrm>
          <a:prstGeom prst="rect">
            <a:avLst/>
          </a:prstGeom>
          <a:ln>
            <a:round/>
          </a:ln>
        </p:spPr>
        <p:style>
          <a:lnRef idx="2">
            <a:schemeClr val="accent6"/>
          </a:lnRef>
          <a:fillRef idx="1">
            <a:schemeClr val="lt1"/>
          </a:fillRef>
          <a:effectRef idx="0">
            <a:schemeClr val="accent6"/>
          </a:effectRef>
          <a:fontRef idx="minor"/>
        </p:style>
      </p:sp>
      <p:sp>
        <p:nvSpPr>
          <p:cNvPr id="788" name="CustomShape 14"/>
          <p:cNvSpPr/>
          <p:nvPr/>
        </p:nvSpPr>
        <p:spPr>
          <a:xfrm>
            <a:off x="8153280" y="1417680"/>
            <a:ext cx="304560" cy="334440"/>
          </a:xfrm>
          <a:prstGeom prst="rect">
            <a:avLst/>
          </a:prstGeom>
          <a:ln>
            <a:round/>
          </a:ln>
        </p:spPr>
        <p:style>
          <a:lnRef idx="2">
            <a:schemeClr val="accent6"/>
          </a:lnRef>
          <a:fillRef idx="1">
            <a:schemeClr val="lt1"/>
          </a:fillRef>
          <a:effectRef idx="0">
            <a:schemeClr val="accent6"/>
          </a:effectRef>
          <a:fontRef idx="minor"/>
        </p:style>
      </p:sp>
      <p:sp>
        <p:nvSpPr>
          <p:cNvPr id="789" name="CustomShape 15"/>
          <p:cNvSpPr/>
          <p:nvPr/>
        </p:nvSpPr>
        <p:spPr>
          <a:xfrm>
            <a:off x="8458200" y="1418040"/>
            <a:ext cx="304560" cy="334440"/>
          </a:xfrm>
          <a:prstGeom prst="rect">
            <a:avLst/>
          </a:prstGeom>
          <a:ln>
            <a:round/>
          </a:ln>
        </p:spPr>
        <p:style>
          <a:lnRef idx="2">
            <a:schemeClr val="accent6"/>
          </a:lnRef>
          <a:fillRef idx="1">
            <a:schemeClr val="lt1"/>
          </a:fillRef>
          <a:effectRef idx="0">
            <a:schemeClr val="accent6"/>
          </a:effectRef>
          <a:fontRef idx="minor"/>
        </p:style>
      </p:sp>
      <p:sp>
        <p:nvSpPr>
          <p:cNvPr id="790" name="CustomShape 16"/>
          <p:cNvSpPr/>
          <p:nvPr/>
        </p:nvSpPr>
        <p:spPr>
          <a:xfrm>
            <a:off x="5453280" y="145620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791" name="CustomShape 17"/>
          <p:cNvSpPr/>
          <p:nvPr/>
        </p:nvSpPr>
        <p:spPr>
          <a:xfrm>
            <a:off x="5792400" y="145620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792" name="CustomShape 18"/>
          <p:cNvSpPr/>
          <p:nvPr/>
        </p:nvSpPr>
        <p:spPr>
          <a:xfrm>
            <a:off x="6080040" y="145620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793" name="CustomShape 19"/>
          <p:cNvSpPr/>
          <p:nvPr/>
        </p:nvSpPr>
        <p:spPr>
          <a:xfrm>
            <a:off x="6391080" y="145620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794" name="CustomShape 20"/>
          <p:cNvSpPr/>
          <p:nvPr/>
        </p:nvSpPr>
        <p:spPr>
          <a:xfrm>
            <a:off x="6684120" y="14562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795" name="CustomShape 21"/>
          <p:cNvSpPr/>
          <p:nvPr/>
        </p:nvSpPr>
        <p:spPr>
          <a:xfrm>
            <a:off x="7259760" y="145620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w</a:t>
            </a:r>
            <a:endParaRPr b="0" lang="en-US" sz="1100" spc="-1" strike="noStrike">
              <a:latin typeface="Arial"/>
            </a:endParaRPr>
          </a:p>
        </p:txBody>
      </p:sp>
      <p:sp>
        <p:nvSpPr>
          <p:cNvPr id="796" name="CustomShape 22"/>
          <p:cNvSpPr/>
          <p:nvPr/>
        </p:nvSpPr>
        <p:spPr>
          <a:xfrm>
            <a:off x="7578000" y="14562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797" name="CustomShape 23"/>
          <p:cNvSpPr/>
          <p:nvPr/>
        </p:nvSpPr>
        <p:spPr>
          <a:xfrm>
            <a:off x="7879680" y="1456200"/>
            <a:ext cx="22824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r</a:t>
            </a:r>
            <a:endParaRPr b="0" lang="en-US" sz="1100" spc="-1" strike="noStrike">
              <a:latin typeface="Arial"/>
            </a:endParaRPr>
          </a:p>
        </p:txBody>
      </p:sp>
      <p:sp>
        <p:nvSpPr>
          <p:cNvPr id="798" name="CustomShape 24"/>
          <p:cNvSpPr/>
          <p:nvPr/>
        </p:nvSpPr>
        <p:spPr>
          <a:xfrm>
            <a:off x="8200800" y="145620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799" name="CustomShape 25"/>
          <p:cNvSpPr/>
          <p:nvPr/>
        </p:nvSpPr>
        <p:spPr>
          <a:xfrm>
            <a:off x="8487360" y="14562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d</a:t>
            </a:r>
            <a:endParaRPr b="0" lang="en-US" sz="1100" spc="-1" strike="noStrike">
              <a:latin typeface="Arial"/>
            </a:endParaRPr>
          </a:p>
        </p:txBody>
      </p:sp>
      <p:sp>
        <p:nvSpPr>
          <p:cNvPr id="800" name="CustomShape 26"/>
          <p:cNvSpPr/>
          <p:nvPr/>
        </p:nvSpPr>
        <p:spPr>
          <a:xfrm>
            <a:off x="8790840" y="14562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801" name="CustomShape 27"/>
          <p:cNvSpPr/>
          <p:nvPr/>
        </p:nvSpPr>
        <p:spPr>
          <a:xfrm>
            <a:off x="4038480" y="1951200"/>
            <a:ext cx="1188360" cy="334440"/>
          </a:xfrm>
          <a:prstGeom prst="rect">
            <a:avLst/>
          </a:prstGeom>
          <a:ln>
            <a:prstDash val="dash"/>
            <a:round/>
          </a:ln>
        </p:spPr>
        <p:style>
          <a:lnRef idx="2">
            <a:schemeClr val="accent6"/>
          </a:lnRef>
          <a:fillRef idx="1">
            <a:schemeClr val="lt1"/>
          </a:fillRef>
          <a:effectRef idx="0">
            <a:schemeClr val="accent6"/>
          </a:effectRef>
          <a:fontRef idx="minor"/>
        </p:style>
      </p:sp>
      <p:sp>
        <p:nvSpPr>
          <p:cNvPr id="802" name="CustomShape 28"/>
          <p:cNvSpPr/>
          <p:nvPr/>
        </p:nvSpPr>
        <p:spPr>
          <a:xfrm>
            <a:off x="5344200" y="116676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&lt;10&gt;</a:t>
            </a:r>
            <a:endParaRPr b="0" lang="en-US" sz="1100" spc="-1" strike="noStrike">
              <a:latin typeface="Arial"/>
            </a:endParaRPr>
          </a:p>
        </p:txBody>
      </p:sp>
      <p:sp>
        <p:nvSpPr>
          <p:cNvPr id="803" name="CustomShape 29"/>
          <p:cNvSpPr/>
          <p:nvPr/>
        </p:nvSpPr>
        <p:spPr>
          <a:xfrm>
            <a:off x="4329000" y="197820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804" name="CustomShape 30"/>
          <p:cNvSpPr/>
          <p:nvPr/>
        </p:nvSpPr>
        <p:spPr>
          <a:xfrm>
            <a:off x="4025880" y="2027520"/>
            <a:ext cx="389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src</a:t>
            </a:r>
            <a:endParaRPr b="0" lang="en-US" sz="1400" spc="-1" strike="noStrike">
              <a:latin typeface="Arial"/>
            </a:endParaRPr>
          </a:p>
        </p:txBody>
      </p:sp>
      <p:sp>
        <p:nvSpPr>
          <p:cNvPr id="805" name="CustomShape 31"/>
          <p:cNvSpPr/>
          <p:nvPr/>
        </p:nvSpPr>
        <p:spPr>
          <a:xfrm flipV="1">
            <a:off x="5227200" y="1297080"/>
            <a:ext cx="113760" cy="8204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806" name="CustomShape 32"/>
          <p:cNvSpPr/>
          <p:nvPr/>
        </p:nvSpPr>
        <p:spPr>
          <a:xfrm>
            <a:off x="4331520" y="1673280"/>
            <a:ext cx="6199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&lt;???&gt;</a:t>
            </a:r>
            <a:endParaRPr b="0" lang="en-US" sz="1400" spc="-1" strike="noStrike">
              <a:latin typeface="Arial"/>
            </a:endParaRPr>
          </a:p>
        </p:txBody>
      </p:sp>
      <p:sp>
        <p:nvSpPr>
          <p:cNvPr id="807" name="CustomShape 33"/>
          <p:cNvSpPr/>
          <p:nvPr/>
        </p:nvSpPr>
        <p:spPr>
          <a:xfrm>
            <a:off x="6567120" y="2794320"/>
            <a:ext cx="304560" cy="334440"/>
          </a:xfrm>
          <a:prstGeom prst="rect">
            <a:avLst/>
          </a:prstGeom>
          <a:ln>
            <a:round/>
          </a:ln>
        </p:spPr>
        <p:style>
          <a:lnRef idx="2">
            <a:schemeClr val="accent6"/>
          </a:lnRef>
          <a:fillRef idx="1">
            <a:schemeClr val="lt1"/>
          </a:fillRef>
          <a:effectRef idx="0">
            <a:schemeClr val="accent6"/>
          </a:effectRef>
          <a:fontRef idx="minor"/>
        </p:style>
      </p:sp>
      <p:sp>
        <p:nvSpPr>
          <p:cNvPr id="808" name="CustomShape 34"/>
          <p:cNvSpPr/>
          <p:nvPr/>
        </p:nvSpPr>
        <p:spPr>
          <a:xfrm>
            <a:off x="6871680" y="2794680"/>
            <a:ext cx="304560" cy="334440"/>
          </a:xfrm>
          <a:prstGeom prst="rect">
            <a:avLst/>
          </a:prstGeom>
          <a:ln>
            <a:round/>
          </a:ln>
        </p:spPr>
        <p:style>
          <a:lnRef idx="2">
            <a:schemeClr val="accent6"/>
          </a:lnRef>
          <a:fillRef idx="1">
            <a:schemeClr val="lt1"/>
          </a:fillRef>
          <a:effectRef idx="0">
            <a:schemeClr val="accent6"/>
          </a:effectRef>
          <a:fontRef idx="minor"/>
        </p:style>
      </p:sp>
      <p:sp>
        <p:nvSpPr>
          <p:cNvPr id="809" name="CustomShape 35"/>
          <p:cNvSpPr/>
          <p:nvPr/>
        </p:nvSpPr>
        <p:spPr>
          <a:xfrm>
            <a:off x="7176600" y="2794320"/>
            <a:ext cx="304560" cy="334440"/>
          </a:xfrm>
          <a:prstGeom prst="rect">
            <a:avLst/>
          </a:prstGeom>
          <a:ln>
            <a:round/>
          </a:ln>
        </p:spPr>
        <p:style>
          <a:lnRef idx="2">
            <a:schemeClr val="accent6"/>
          </a:lnRef>
          <a:fillRef idx="1">
            <a:schemeClr val="lt1"/>
          </a:fillRef>
          <a:effectRef idx="0">
            <a:schemeClr val="accent6"/>
          </a:effectRef>
          <a:fontRef idx="minor"/>
        </p:style>
      </p:sp>
      <p:sp>
        <p:nvSpPr>
          <p:cNvPr id="810" name="CustomShape 36"/>
          <p:cNvSpPr/>
          <p:nvPr/>
        </p:nvSpPr>
        <p:spPr>
          <a:xfrm>
            <a:off x="7481520" y="2794680"/>
            <a:ext cx="304560" cy="334440"/>
          </a:xfrm>
          <a:prstGeom prst="rect">
            <a:avLst/>
          </a:prstGeom>
          <a:ln>
            <a:round/>
          </a:ln>
        </p:spPr>
        <p:style>
          <a:lnRef idx="2">
            <a:schemeClr val="accent6"/>
          </a:lnRef>
          <a:fillRef idx="1">
            <a:schemeClr val="lt1"/>
          </a:fillRef>
          <a:effectRef idx="0">
            <a:schemeClr val="accent6"/>
          </a:effectRef>
          <a:fontRef idx="minor"/>
        </p:style>
      </p:sp>
      <p:sp>
        <p:nvSpPr>
          <p:cNvPr id="811" name="CustomShape 37"/>
          <p:cNvSpPr/>
          <p:nvPr/>
        </p:nvSpPr>
        <p:spPr>
          <a:xfrm>
            <a:off x="7772400" y="2794680"/>
            <a:ext cx="304560" cy="334440"/>
          </a:xfrm>
          <a:prstGeom prst="rect">
            <a:avLst/>
          </a:prstGeom>
          <a:ln>
            <a:round/>
          </a:ln>
        </p:spPr>
        <p:style>
          <a:lnRef idx="2">
            <a:schemeClr val="accent6"/>
          </a:lnRef>
          <a:fillRef idx="1">
            <a:schemeClr val="lt1"/>
          </a:fillRef>
          <a:effectRef idx="0">
            <a:schemeClr val="accent6"/>
          </a:effectRef>
          <a:fontRef idx="minor"/>
        </p:style>
      </p:sp>
      <p:sp>
        <p:nvSpPr>
          <p:cNvPr id="812" name="CustomShape 38"/>
          <p:cNvSpPr/>
          <p:nvPr/>
        </p:nvSpPr>
        <p:spPr>
          <a:xfrm>
            <a:off x="8077320" y="2794680"/>
            <a:ext cx="304560" cy="334440"/>
          </a:xfrm>
          <a:prstGeom prst="rect">
            <a:avLst/>
          </a:prstGeom>
          <a:ln>
            <a:round/>
          </a:ln>
        </p:spPr>
        <p:style>
          <a:lnRef idx="2">
            <a:schemeClr val="accent6"/>
          </a:lnRef>
          <a:fillRef idx="1">
            <a:schemeClr val="lt1"/>
          </a:fillRef>
          <a:effectRef idx="0">
            <a:schemeClr val="accent6"/>
          </a:effectRef>
          <a:fontRef idx="minor"/>
        </p:style>
      </p:sp>
      <p:sp>
        <p:nvSpPr>
          <p:cNvPr id="813" name="CustomShape 39"/>
          <p:cNvSpPr/>
          <p:nvPr/>
        </p:nvSpPr>
        <p:spPr>
          <a:xfrm>
            <a:off x="6611040" y="283284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814" name="CustomShape 40"/>
          <p:cNvSpPr/>
          <p:nvPr/>
        </p:nvSpPr>
        <p:spPr>
          <a:xfrm>
            <a:off x="6922080" y="283284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815" name="CustomShape 41"/>
          <p:cNvSpPr/>
          <p:nvPr/>
        </p:nvSpPr>
        <p:spPr>
          <a:xfrm>
            <a:off x="7215120" y="283284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816" name="CustomShape 42"/>
          <p:cNvSpPr/>
          <p:nvPr/>
        </p:nvSpPr>
        <p:spPr>
          <a:xfrm>
            <a:off x="7790760" y="283284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w</a:t>
            </a:r>
            <a:endParaRPr b="0" lang="en-US" sz="1100" spc="-1" strike="noStrike">
              <a:latin typeface="Arial"/>
            </a:endParaRPr>
          </a:p>
        </p:txBody>
      </p:sp>
      <p:sp>
        <p:nvSpPr>
          <p:cNvPr id="817" name="CustomShape 43"/>
          <p:cNvSpPr/>
          <p:nvPr/>
        </p:nvSpPr>
        <p:spPr>
          <a:xfrm>
            <a:off x="8109000" y="28476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818" name="CustomShape 44"/>
          <p:cNvSpPr/>
          <p:nvPr/>
        </p:nvSpPr>
        <p:spPr>
          <a:xfrm>
            <a:off x="7536240" y="2335320"/>
            <a:ext cx="1188360" cy="334440"/>
          </a:xfrm>
          <a:prstGeom prst="rect">
            <a:avLst/>
          </a:prstGeom>
          <a:ln>
            <a:round/>
          </a:ln>
        </p:spPr>
        <p:style>
          <a:lnRef idx="2">
            <a:schemeClr val="accent6"/>
          </a:lnRef>
          <a:fillRef idx="1">
            <a:schemeClr val="lt1"/>
          </a:fillRef>
          <a:effectRef idx="0">
            <a:schemeClr val="accent6"/>
          </a:effectRef>
          <a:fontRef idx="minor"/>
        </p:style>
      </p:sp>
      <p:sp>
        <p:nvSpPr>
          <p:cNvPr id="819" name="CustomShape 45"/>
          <p:cNvSpPr/>
          <p:nvPr/>
        </p:nvSpPr>
        <p:spPr>
          <a:xfrm>
            <a:off x="7826760" y="236232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&lt;50&gt;</a:t>
            </a:r>
            <a:endParaRPr b="0" lang="en-US" sz="1400" spc="-1" strike="noStrike">
              <a:latin typeface="Arial"/>
            </a:endParaRPr>
          </a:p>
        </p:txBody>
      </p:sp>
      <p:sp>
        <p:nvSpPr>
          <p:cNvPr id="820" name="CustomShape 46"/>
          <p:cNvSpPr/>
          <p:nvPr/>
        </p:nvSpPr>
        <p:spPr>
          <a:xfrm>
            <a:off x="7523280" y="2411640"/>
            <a:ext cx="4705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dest</a:t>
            </a:r>
            <a:endParaRPr b="0" lang="en-US" sz="1400" spc="-1" strike="noStrike">
              <a:latin typeface="Arial"/>
            </a:endParaRPr>
          </a:p>
        </p:txBody>
      </p:sp>
      <p:sp>
        <p:nvSpPr>
          <p:cNvPr id="821" name="CustomShape 47"/>
          <p:cNvSpPr/>
          <p:nvPr/>
        </p:nvSpPr>
        <p:spPr>
          <a:xfrm flipV="1" rot="10800000">
            <a:off x="7521480" y="2694240"/>
            <a:ext cx="556920" cy="12816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822" name="CustomShape 48"/>
          <p:cNvSpPr/>
          <p:nvPr/>
        </p:nvSpPr>
        <p:spPr>
          <a:xfrm>
            <a:off x="7827840" y="2057400"/>
            <a:ext cx="65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&lt;100&gt;</a:t>
            </a:r>
            <a:endParaRPr b="0" lang="en-US" sz="1400" spc="-1" strike="noStrike">
              <a:latin typeface="Arial"/>
            </a:endParaRPr>
          </a:p>
        </p:txBody>
      </p:sp>
      <p:sp>
        <p:nvSpPr>
          <p:cNvPr id="823" name="CustomShape 49"/>
          <p:cNvSpPr/>
          <p:nvPr/>
        </p:nvSpPr>
        <p:spPr>
          <a:xfrm>
            <a:off x="6481080" y="256320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&lt;50&gt;</a:t>
            </a:r>
            <a:endParaRPr b="0" lang="en-US" sz="1100" spc="-1" strike="noStrike">
              <a:latin typeface="Arial"/>
            </a:endParaRPr>
          </a:p>
        </p:txBody>
      </p:sp>
      <p:sp>
        <p:nvSpPr>
          <p:cNvPr id="824" name="CustomShape 50"/>
          <p:cNvSpPr/>
          <p:nvPr/>
        </p:nvSpPr>
        <p:spPr>
          <a:xfrm>
            <a:off x="6226560" y="2053080"/>
            <a:ext cx="1188360" cy="334440"/>
          </a:xfrm>
          <a:prstGeom prst="rect">
            <a:avLst/>
          </a:prstGeom>
          <a:ln>
            <a:round/>
          </a:ln>
        </p:spPr>
        <p:style>
          <a:lnRef idx="2">
            <a:schemeClr val="accent6"/>
          </a:lnRef>
          <a:fillRef idx="1">
            <a:schemeClr val="lt1"/>
          </a:fillRef>
          <a:effectRef idx="0">
            <a:schemeClr val="accent6"/>
          </a:effectRef>
          <a:fontRef idx="minor"/>
        </p:style>
      </p:sp>
      <p:sp>
        <p:nvSpPr>
          <p:cNvPr id="825" name="CustomShape 51"/>
          <p:cNvSpPr/>
          <p:nvPr/>
        </p:nvSpPr>
        <p:spPr>
          <a:xfrm>
            <a:off x="6517080" y="208008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&lt;50&gt;</a:t>
            </a:r>
            <a:endParaRPr b="0" lang="en-US" sz="1400" spc="-1" strike="noStrike">
              <a:latin typeface="Arial"/>
            </a:endParaRPr>
          </a:p>
        </p:txBody>
      </p:sp>
      <p:sp>
        <p:nvSpPr>
          <p:cNvPr id="826" name="CustomShape 52"/>
          <p:cNvSpPr/>
          <p:nvPr/>
        </p:nvSpPr>
        <p:spPr>
          <a:xfrm>
            <a:off x="6213240" y="212940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d</a:t>
            </a:r>
            <a:endParaRPr b="0" lang="en-US" sz="1400" spc="-1" strike="noStrike">
              <a:latin typeface="Arial"/>
            </a:endParaRPr>
          </a:p>
        </p:txBody>
      </p:sp>
      <p:sp>
        <p:nvSpPr>
          <p:cNvPr id="827" name="CustomShape 53"/>
          <p:cNvSpPr/>
          <p:nvPr/>
        </p:nvSpPr>
        <p:spPr>
          <a:xfrm flipH="1" flipV="1" rot="10800000">
            <a:off x="6477480" y="2694240"/>
            <a:ext cx="266040" cy="410400"/>
          </a:xfrm>
          <a:prstGeom prst="curvedConnector3">
            <a:avLst>
              <a:gd name="adj1" fmla="val -85779"/>
            </a:avLst>
          </a:prstGeom>
          <a:noFill/>
          <a:ln>
            <a:round/>
            <a:tailEnd len="med" type="triangle" w="med"/>
          </a:ln>
        </p:spPr>
        <p:style>
          <a:lnRef idx="1">
            <a:schemeClr val="accent1"/>
          </a:lnRef>
          <a:fillRef idx="0">
            <a:schemeClr val="accent1"/>
          </a:fillRef>
          <a:effectRef idx="0">
            <a:schemeClr val="accent1"/>
          </a:effectRef>
          <a:fontRef idx="minor"/>
        </p:style>
      </p:sp>
      <p:sp>
        <p:nvSpPr>
          <p:cNvPr id="828" name="CustomShape 54"/>
          <p:cNvSpPr/>
          <p:nvPr/>
        </p:nvSpPr>
        <p:spPr>
          <a:xfrm>
            <a:off x="6516360" y="1775160"/>
            <a:ext cx="65556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Times New Roman"/>
              </a:rPr>
              <a:t>&lt;200&gt;</a:t>
            </a:r>
            <a:endParaRPr b="0" lang="en-US" sz="1400" spc="-1" strike="noStrike">
              <a:latin typeface="Arial"/>
            </a:endParaRPr>
          </a:p>
        </p:txBody>
      </p:sp>
      <p:sp>
        <p:nvSpPr>
          <p:cNvPr id="829" name="CustomShape 55"/>
          <p:cNvSpPr/>
          <p:nvPr/>
        </p:nvSpPr>
        <p:spPr>
          <a:xfrm>
            <a:off x="7498080" y="301680"/>
            <a:ext cx="1188360" cy="334440"/>
          </a:xfrm>
          <a:prstGeom prst="rect">
            <a:avLst/>
          </a:prstGeom>
          <a:ln>
            <a:round/>
          </a:ln>
        </p:spPr>
        <p:style>
          <a:lnRef idx="2">
            <a:schemeClr val="accent6"/>
          </a:lnRef>
          <a:fillRef idx="1">
            <a:schemeClr val="lt1"/>
          </a:fillRef>
          <a:effectRef idx="0">
            <a:schemeClr val="accent6"/>
          </a:effectRef>
          <a:fontRef idx="minor"/>
        </p:style>
      </p:sp>
      <p:sp>
        <p:nvSpPr>
          <p:cNvPr id="830" name="CustomShape 56"/>
          <p:cNvSpPr/>
          <p:nvPr/>
        </p:nvSpPr>
        <p:spPr>
          <a:xfrm>
            <a:off x="7788600" y="32868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831" name="CustomShape 57"/>
          <p:cNvSpPr/>
          <p:nvPr/>
        </p:nvSpPr>
        <p:spPr>
          <a:xfrm>
            <a:off x="7484760" y="378000"/>
            <a:ext cx="251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a:t>
            </a:r>
            <a:endParaRPr b="0" lang="en-US" sz="1400" spc="-1" strike="noStrike">
              <a:latin typeface="Arial"/>
            </a:endParaRPr>
          </a:p>
        </p:txBody>
      </p:sp>
      <p:sp>
        <p:nvSpPr>
          <p:cNvPr id="832" name="CustomShape 58"/>
          <p:cNvSpPr/>
          <p:nvPr/>
        </p:nvSpPr>
        <p:spPr>
          <a:xfrm flipV="1" rot="10800000">
            <a:off x="7482960" y="1297800"/>
            <a:ext cx="1655280" cy="76536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833" name="CustomShape 59"/>
          <p:cNvSpPr/>
          <p:nvPr/>
        </p:nvSpPr>
        <p:spPr>
          <a:xfrm>
            <a:off x="7789680" y="23760"/>
            <a:ext cx="65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&lt;300&gt;</a:t>
            </a:r>
            <a:endParaRPr b="0" lang="en-US" sz="1400" spc="-1" strike="noStrike">
              <a:latin typeface="Arial"/>
            </a:endParaRPr>
          </a:p>
        </p:txBody>
      </p:sp>
      <p:sp>
        <p:nvSpPr>
          <p:cNvPr id="834" name="CustomShape 60"/>
          <p:cNvSpPr/>
          <p:nvPr/>
        </p:nvSpPr>
        <p:spPr>
          <a:xfrm>
            <a:off x="5947560" y="117432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&lt;12&gt;</a:t>
            </a:r>
            <a:endParaRPr b="0" lang="en-US" sz="1100" spc="-1" strike="noStrike">
              <a:latin typeface="Arial"/>
            </a:endParaRPr>
          </a:p>
        </p:txBody>
      </p:sp>
      <p:sp>
        <p:nvSpPr>
          <p:cNvPr id="835" name="CustomShape 61"/>
          <p:cNvSpPr/>
          <p:nvPr/>
        </p:nvSpPr>
        <p:spPr>
          <a:xfrm>
            <a:off x="7497720" y="956160"/>
            <a:ext cx="1188360" cy="334440"/>
          </a:xfrm>
          <a:prstGeom prst="rect">
            <a:avLst/>
          </a:prstGeom>
          <a:ln>
            <a:round/>
          </a:ln>
        </p:spPr>
        <p:style>
          <a:lnRef idx="2">
            <a:schemeClr val="accent6"/>
          </a:lnRef>
          <a:fillRef idx="1">
            <a:schemeClr val="lt1"/>
          </a:fillRef>
          <a:effectRef idx="0">
            <a:schemeClr val="accent6"/>
          </a:effectRef>
          <a:fontRef idx="minor"/>
        </p:style>
      </p:sp>
      <p:sp>
        <p:nvSpPr>
          <p:cNvPr id="836" name="CustomShape 62"/>
          <p:cNvSpPr/>
          <p:nvPr/>
        </p:nvSpPr>
        <p:spPr>
          <a:xfrm>
            <a:off x="7787880" y="98352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&lt;12&gt;</a:t>
            </a:r>
            <a:endParaRPr b="0" lang="en-US" sz="1400" spc="-1" strike="noStrike">
              <a:latin typeface="Arial"/>
            </a:endParaRPr>
          </a:p>
        </p:txBody>
      </p:sp>
      <p:sp>
        <p:nvSpPr>
          <p:cNvPr id="837" name="CustomShape 63"/>
          <p:cNvSpPr/>
          <p:nvPr/>
        </p:nvSpPr>
        <p:spPr>
          <a:xfrm>
            <a:off x="7454160" y="1032480"/>
            <a:ext cx="460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tmp</a:t>
            </a:r>
            <a:endParaRPr b="0" lang="en-US" sz="1400" spc="-1" strike="noStrike">
              <a:latin typeface="Arial"/>
            </a:endParaRPr>
          </a:p>
        </p:txBody>
      </p:sp>
      <p:sp>
        <p:nvSpPr>
          <p:cNvPr id="838" name="CustomShape 64"/>
          <p:cNvSpPr/>
          <p:nvPr/>
        </p:nvSpPr>
        <p:spPr>
          <a:xfrm>
            <a:off x="7788960" y="678240"/>
            <a:ext cx="65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&lt;400&gt;</a:t>
            </a:r>
            <a:endParaRPr b="0" lang="en-US" sz="1400" spc="-1" strike="noStrike">
              <a:latin typeface="Arial"/>
            </a:endParaRPr>
          </a:p>
        </p:txBody>
      </p:sp>
      <p:sp>
        <p:nvSpPr>
          <p:cNvPr id="839" name="CustomShape 65"/>
          <p:cNvSpPr/>
          <p:nvPr/>
        </p:nvSpPr>
        <p:spPr>
          <a:xfrm flipV="1" rot="10800000">
            <a:off x="7452720" y="1305000"/>
            <a:ext cx="1021320" cy="11808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914" dur="indefinite" restart="never" nodeType="tmRoot">
          <p:childTnLst>
            <p:seq>
              <p:cTn id="2915" dur="indefinite" nodeType="mainSeq">
                <p:childTnLst>
                  <p:par>
                    <p:cTn id="2916" fill="hold">
                      <p:stCondLst>
                        <p:cond delay="indefinite"/>
                      </p:stCondLst>
                      <p:childTnLst>
                        <p:par>
                          <p:cTn id="2917" fill="hold">
                            <p:stCondLst>
                              <p:cond delay="0"/>
                            </p:stCondLst>
                            <p:childTnLst>
                              <p:par>
                                <p:cTn id="2918" nodeType="clickEffect" fill="hold" presetClass="entr" presetID="10">
                                  <p:stCondLst>
                                    <p:cond delay="0"/>
                                  </p:stCondLst>
                                  <p:childTnLst>
                                    <p:set>
                                      <p:cBhvr>
                                        <p:cTn id="2919" dur="1" fill="hold">
                                          <p:stCondLst>
                                            <p:cond delay="0"/>
                                          </p:stCondLst>
                                        </p:cTn>
                                        <p:tgtEl>
                                          <p:spTgt spid="775"/>
                                        </p:tgtEl>
                                        <p:attrNameLst>
                                          <p:attrName>style.visibility</p:attrName>
                                        </p:attrNameLst>
                                      </p:cBhvr>
                                      <p:to>
                                        <p:strVal val="visible"/>
                                      </p:to>
                                    </p:set>
                                    <p:animEffect filter="fade" transition="in">
                                      <p:cBhvr additive="repl">
                                        <p:cTn id="2920" dur="500"/>
                                        <p:tgtEl>
                                          <p:spTgt spid="775"/>
                                        </p:tgtEl>
                                      </p:cBhvr>
                                    </p:animEffect>
                                  </p:childTnLst>
                                </p:cTn>
                              </p:par>
                              <p:par>
                                <p:cTn id="2921" nodeType="withEffect" fill="hold" presetClass="entr" presetID="10">
                                  <p:stCondLst>
                                    <p:cond delay="0"/>
                                  </p:stCondLst>
                                  <p:childTnLst>
                                    <p:set>
                                      <p:cBhvr>
                                        <p:cTn id="2922" dur="1" fill="hold">
                                          <p:stCondLst>
                                            <p:cond delay="0"/>
                                          </p:stCondLst>
                                        </p:cTn>
                                        <p:tgtEl>
                                          <p:spTgt spid="779"/>
                                        </p:tgtEl>
                                        <p:attrNameLst>
                                          <p:attrName>style.visibility</p:attrName>
                                        </p:attrNameLst>
                                      </p:cBhvr>
                                      <p:to>
                                        <p:strVal val="visible"/>
                                      </p:to>
                                    </p:set>
                                    <p:animEffect filter="fade" transition="in">
                                      <p:cBhvr additive="repl">
                                        <p:cTn id="2923" dur="500"/>
                                        <p:tgtEl>
                                          <p:spTgt spid="779"/>
                                        </p:tgtEl>
                                      </p:cBhvr>
                                    </p:animEffect>
                                  </p:childTnLst>
                                </p:cTn>
                              </p:par>
                              <p:par>
                                <p:cTn id="2924" nodeType="withEffect" fill="hold" presetClass="entr" presetID="10">
                                  <p:stCondLst>
                                    <p:cond delay="0"/>
                                  </p:stCondLst>
                                  <p:childTnLst>
                                    <p:set>
                                      <p:cBhvr>
                                        <p:cTn id="2925" dur="1" fill="hold">
                                          <p:stCondLst>
                                            <p:cond delay="0"/>
                                          </p:stCondLst>
                                        </p:cTn>
                                        <p:tgtEl>
                                          <p:spTgt spid="780"/>
                                        </p:tgtEl>
                                        <p:attrNameLst>
                                          <p:attrName>style.visibility</p:attrName>
                                        </p:attrNameLst>
                                      </p:cBhvr>
                                      <p:to>
                                        <p:strVal val="visible"/>
                                      </p:to>
                                    </p:set>
                                    <p:animEffect filter="fade" transition="in">
                                      <p:cBhvr additive="repl">
                                        <p:cTn id="2926" dur="500"/>
                                        <p:tgtEl>
                                          <p:spTgt spid="780"/>
                                        </p:tgtEl>
                                      </p:cBhvr>
                                    </p:animEffect>
                                  </p:childTnLst>
                                </p:cTn>
                              </p:par>
                              <p:par>
                                <p:cTn id="2927" nodeType="withEffect" fill="hold" presetClass="entr" presetID="10">
                                  <p:stCondLst>
                                    <p:cond delay="0"/>
                                  </p:stCondLst>
                                  <p:childTnLst>
                                    <p:set>
                                      <p:cBhvr>
                                        <p:cTn id="2928" dur="1" fill="hold">
                                          <p:stCondLst>
                                            <p:cond delay="0"/>
                                          </p:stCondLst>
                                        </p:cTn>
                                        <p:tgtEl>
                                          <p:spTgt spid="781"/>
                                        </p:tgtEl>
                                        <p:attrNameLst>
                                          <p:attrName>style.visibility</p:attrName>
                                        </p:attrNameLst>
                                      </p:cBhvr>
                                      <p:to>
                                        <p:strVal val="visible"/>
                                      </p:to>
                                    </p:set>
                                    <p:animEffect filter="fade" transition="in">
                                      <p:cBhvr additive="repl">
                                        <p:cTn id="2929" dur="500"/>
                                        <p:tgtEl>
                                          <p:spTgt spid="781"/>
                                        </p:tgtEl>
                                      </p:cBhvr>
                                    </p:animEffect>
                                  </p:childTnLst>
                                </p:cTn>
                              </p:par>
                              <p:par>
                                <p:cTn id="2930" nodeType="withEffect" fill="hold" presetClass="entr" presetID="10">
                                  <p:stCondLst>
                                    <p:cond delay="0"/>
                                  </p:stCondLst>
                                  <p:childTnLst>
                                    <p:set>
                                      <p:cBhvr>
                                        <p:cTn id="2931" dur="1" fill="hold">
                                          <p:stCondLst>
                                            <p:cond delay="0"/>
                                          </p:stCondLst>
                                        </p:cTn>
                                        <p:tgtEl>
                                          <p:spTgt spid="782"/>
                                        </p:tgtEl>
                                        <p:attrNameLst>
                                          <p:attrName>style.visibility</p:attrName>
                                        </p:attrNameLst>
                                      </p:cBhvr>
                                      <p:to>
                                        <p:strVal val="visible"/>
                                      </p:to>
                                    </p:set>
                                    <p:animEffect filter="fade" transition="in">
                                      <p:cBhvr additive="repl">
                                        <p:cTn id="2932" dur="500"/>
                                        <p:tgtEl>
                                          <p:spTgt spid="782"/>
                                        </p:tgtEl>
                                      </p:cBhvr>
                                    </p:animEffect>
                                  </p:childTnLst>
                                </p:cTn>
                              </p:par>
                              <p:par>
                                <p:cTn id="2933" nodeType="withEffect" fill="hold" presetClass="entr" presetID="10">
                                  <p:stCondLst>
                                    <p:cond delay="0"/>
                                  </p:stCondLst>
                                  <p:childTnLst>
                                    <p:set>
                                      <p:cBhvr>
                                        <p:cTn id="2934" dur="1" fill="hold">
                                          <p:stCondLst>
                                            <p:cond delay="0"/>
                                          </p:stCondLst>
                                        </p:cTn>
                                        <p:tgtEl>
                                          <p:spTgt spid="783"/>
                                        </p:tgtEl>
                                        <p:attrNameLst>
                                          <p:attrName>style.visibility</p:attrName>
                                        </p:attrNameLst>
                                      </p:cBhvr>
                                      <p:to>
                                        <p:strVal val="visible"/>
                                      </p:to>
                                    </p:set>
                                    <p:animEffect filter="fade" transition="in">
                                      <p:cBhvr additive="repl">
                                        <p:cTn id="2935" dur="500"/>
                                        <p:tgtEl>
                                          <p:spTgt spid="783"/>
                                        </p:tgtEl>
                                      </p:cBhvr>
                                    </p:animEffect>
                                  </p:childTnLst>
                                </p:cTn>
                              </p:par>
                              <p:par>
                                <p:cTn id="2936" nodeType="withEffect" fill="hold" presetClass="entr" presetID="10">
                                  <p:stCondLst>
                                    <p:cond delay="0"/>
                                  </p:stCondLst>
                                  <p:childTnLst>
                                    <p:set>
                                      <p:cBhvr>
                                        <p:cTn id="2937" dur="1" fill="hold">
                                          <p:stCondLst>
                                            <p:cond delay="0"/>
                                          </p:stCondLst>
                                        </p:cTn>
                                        <p:tgtEl>
                                          <p:spTgt spid="784"/>
                                        </p:tgtEl>
                                        <p:attrNameLst>
                                          <p:attrName>style.visibility</p:attrName>
                                        </p:attrNameLst>
                                      </p:cBhvr>
                                      <p:to>
                                        <p:strVal val="visible"/>
                                      </p:to>
                                    </p:set>
                                    <p:animEffect filter="fade" transition="in">
                                      <p:cBhvr additive="repl">
                                        <p:cTn id="2938" dur="500"/>
                                        <p:tgtEl>
                                          <p:spTgt spid="784"/>
                                        </p:tgtEl>
                                      </p:cBhvr>
                                    </p:animEffect>
                                  </p:childTnLst>
                                </p:cTn>
                              </p:par>
                              <p:par>
                                <p:cTn id="2939" nodeType="withEffect" fill="hold" presetClass="entr" presetID="10">
                                  <p:stCondLst>
                                    <p:cond delay="0"/>
                                  </p:stCondLst>
                                  <p:childTnLst>
                                    <p:set>
                                      <p:cBhvr>
                                        <p:cTn id="2940" dur="1" fill="hold">
                                          <p:stCondLst>
                                            <p:cond delay="0"/>
                                          </p:stCondLst>
                                        </p:cTn>
                                        <p:tgtEl>
                                          <p:spTgt spid="785"/>
                                        </p:tgtEl>
                                        <p:attrNameLst>
                                          <p:attrName>style.visibility</p:attrName>
                                        </p:attrNameLst>
                                      </p:cBhvr>
                                      <p:to>
                                        <p:strVal val="visible"/>
                                      </p:to>
                                    </p:set>
                                    <p:animEffect filter="fade" transition="in">
                                      <p:cBhvr additive="repl">
                                        <p:cTn id="2941" dur="500"/>
                                        <p:tgtEl>
                                          <p:spTgt spid="785"/>
                                        </p:tgtEl>
                                      </p:cBhvr>
                                    </p:animEffect>
                                  </p:childTnLst>
                                </p:cTn>
                              </p:par>
                              <p:par>
                                <p:cTn id="2942" nodeType="withEffect" fill="hold" presetClass="entr" presetID="10">
                                  <p:stCondLst>
                                    <p:cond delay="0"/>
                                  </p:stCondLst>
                                  <p:childTnLst>
                                    <p:set>
                                      <p:cBhvr>
                                        <p:cTn id="2943" dur="1" fill="hold">
                                          <p:stCondLst>
                                            <p:cond delay="0"/>
                                          </p:stCondLst>
                                        </p:cTn>
                                        <p:tgtEl>
                                          <p:spTgt spid="786"/>
                                        </p:tgtEl>
                                        <p:attrNameLst>
                                          <p:attrName>style.visibility</p:attrName>
                                        </p:attrNameLst>
                                      </p:cBhvr>
                                      <p:to>
                                        <p:strVal val="visible"/>
                                      </p:to>
                                    </p:set>
                                    <p:animEffect filter="fade" transition="in">
                                      <p:cBhvr additive="repl">
                                        <p:cTn id="2944" dur="500"/>
                                        <p:tgtEl>
                                          <p:spTgt spid="786"/>
                                        </p:tgtEl>
                                      </p:cBhvr>
                                    </p:animEffect>
                                  </p:childTnLst>
                                </p:cTn>
                              </p:par>
                              <p:par>
                                <p:cTn id="2945" nodeType="withEffect" fill="hold" presetClass="entr" presetID="10">
                                  <p:stCondLst>
                                    <p:cond delay="0"/>
                                  </p:stCondLst>
                                  <p:childTnLst>
                                    <p:set>
                                      <p:cBhvr>
                                        <p:cTn id="2946" dur="1" fill="hold">
                                          <p:stCondLst>
                                            <p:cond delay="0"/>
                                          </p:stCondLst>
                                        </p:cTn>
                                        <p:tgtEl>
                                          <p:spTgt spid="787"/>
                                        </p:tgtEl>
                                        <p:attrNameLst>
                                          <p:attrName>style.visibility</p:attrName>
                                        </p:attrNameLst>
                                      </p:cBhvr>
                                      <p:to>
                                        <p:strVal val="visible"/>
                                      </p:to>
                                    </p:set>
                                    <p:animEffect filter="fade" transition="in">
                                      <p:cBhvr additive="repl">
                                        <p:cTn id="2947" dur="500"/>
                                        <p:tgtEl>
                                          <p:spTgt spid="787"/>
                                        </p:tgtEl>
                                      </p:cBhvr>
                                    </p:animEffect>
                                  </p:childTnLst>
                                </p:cTn>
                              </p:par>
                              <p:par>
                                <p:cTn id="2948" nodeType="withEffect" fill="hold" presetClass="entr" presetID="10">
                                  <p:stCondLst>
                                    <p:cond delay="0"/>
                                  </p:stCondLst>
                                  <p:childTnLst>
                                    <p:set>
                                      <p:cBhvr>
                                        <p:cTn id="2949" dur="1" fill="hold">
                                          <p:stCondLst>
                                            <p:cond delay="0"/>
                                          </p:stCondLst>
                                        </p:cTn>
                                        <p:tgtEl>
                                          <p:spTgt spid="788"/>
                                        </p:tgtEl>
                                        <p:attrNameLst>
                                          <p:attrName>style.visibility</p:attrName>
                                        </p:attrNameLst>
                                      </p:cBhvr>
                                      <p:to>
                                        <p:strVal val="visible"/>
                                      </p:to>
                                    </p:set>
                                    <p:animEffect filter="fade" transition="in">
                                      <p:cBhvr additive="repl">
                                        <p:cTn id="2950" dur="500"/>
                                        <p:tgtEl>
                                          <p:spTgt spid="788"/>
                                        </p:tgtEl>
                                      </p:cBhvr>
                                    </p:animEffect>
                                  </p:childTnLst>
                                </p:cTn>
                              </p:par>
                              <p:par>
                                <p:cTn id="2951" nodeType="withEffect" fill="hold" presetClass="entr" presetID="10">
                                  <p:stCondLst>
                                    <p:cond delay="0"/>
                                  </p:stCondLst>
                                  <p:childTnLst>
                                    <p:set>
                                      <p:cBhvr>
                                        <p:cTn id="2952" dur="1" fill="hold">
                                          <p:stCondLst>
                                            <p:cond delay="0"/>
                                          </p:stCondLst>
                                        </p:cTn>
                                        <p:tgtEl>
                                          <p:spTgt spid="789"/>
                                        </p:tgtEl>
                                        <p:attrNameLst>
                                          <p:attrName>style.visibility</p:attrName>
                                        </p:attrNameLst>
                                      </p:cBhvr>
                                      <p:to>
                                        <p:strVal val="visible"/>
                                      </p:to>
                                    </p:set>
                                    <p:animEffect filter="fade" transition="in">
                                      <p:cBhvr additive="repl">
                                        <p:cTn id="2953" dur="500"/>
                                        <p:tgtEl>
                                          <p:spTgt spid="789"/>
                                        </p:tgtEl>
                                      </p:cBhvr>
                                    </p:animEffect>
                                  </p:childTnLst>
                                </p:cTn>
                              </p:par>
                              <p:par>
                                <p:cTn id="2954" nodeType="withEffect" fill="hold" presetClass="entr" presetID="10">
                                  <p:stCondLst>
                                    <p:cond delay="0"/>
                                  </p:stCondLst>
                                  <p:childTnLst>
                                    <p:set>
                                      <p:cBhvr>
                                        <p:cTn id="2955" dur="1" fill="hold">
                                          <p:stCondLst>
                                            <p:cond delay="0"/>
                                          </p:stCondLst>
                                        </p:cTn>
                                        <p:tgtEl>
                                          <p:spTgt spid="790"/>
                                        </p:tgtEl>
                                        <p:attrNameLst>
                                          <p:attrName>style.visibility</p:attrName>
                                        </p:attrNameLst>
                                      </p:cBhvr>
                                      <p:to>
                                        <p:strVal val="visible"/>
                                      </p:to>
                                    </p:set>
                                    <p:animEffect filter="fade" transition="in">
                                      <p:cBhvr additive="repl">
                                        <p:cTn id="2956" dur="500"/>
                                        <p:tgtEl>
                                          <p:spTgt spid="790"/>
                                        </p:tgtEl>
                                      </p:cBhvr>
                                    </p:animEffect>
                                  </p:childTnLst>
                                </p:cTn>
                              </p:par>
                              <p:par>
                                <p:cTn id="2957" nodeType="withEffect" fill="hold" presetClass="entr" presetID="10">
                                  <p:stCondLst>
                                    <p:cond delay="0"/>
                                  </p:stCondLst>
                                  <p:childTnLst>
                                    <p:set>
                                      <p:cBhvr>
                                        <p:cTn id="2958" dur="1" fill="hold">
                                          <p:stCondLst>
                                            <p:cond delay="0"/>
                                          </p:stCondLst>
                                        </p:cTn>
                                        <p:tgtEl>
                                          <p:spTgt spid="791"/>
                                        </p:tgtEl>
                                        <p:attrNameLst>
                                          <p:attrName>style.visibility</p:attrName>
                                        </p:attrNameLst>
                                      </p:cBhvr>
                                      <p:to>
                                        <p:strVal val="visible"/>
                                      </p:to>
                                    </p:set>
                                    <p:animEffect filter="fade" transition="in">
                                      <p:cBhvr additive="repl">
                                        <p:cTn id="2959" dur="500"/>
                                        <p:tgtEl>
                                          <p:spTgt spid="791"/>
                                        </p:tgtEl>
                                      </p:cBhvr>
                                    </p:animEffect>
                                  </p:childTnLst>
                                </p:cTn>
                              </p:par>
                              <p:par>
                                <p:cTn id="2960" nodeType="withEffect" fill="hold" presetClass="entr" presetID="10">
                                  <p:stCondLst>
                                    <p:cond delay="0"/>
                                  </p:stCondLst>
                                  <p:childTnLst>
                                    <p:set>
                                      <p:cBhvr>
                                        <p:cTn id="2961" dur="1" fill="hold">
                                          <p:stCondLst>
                                            <p:cond delay="0"/>
                                          </p:stCondLst>
                                        </p:cTn>
                                        <p:tgtEl>
                                          <p:spTgt spid="792"/>
                                        </p:tgtEl>
                                        <p:attrNameLst>
                                          <p:attrName>style.visibility</p:attrName>
                                        </p:attrNameLst>
                                      </p:cBhvr>
                                      <p:to>
                                        <p:strVal val="visible"/>
                                      </p:to>
                                    </p:set>
                                    <p:animEffect filter="fade" transition="in">
                                      <p:cBhvr additive="repl">
                                        <p:cTn id="2962" dur="500"/>
                                        <p:tgtEl>
                                          <p:spTgt spid="792"/>
                                        </p:tgtEl>
                                      </p:cBhvr>
                                    </p:animEffect>
                                  </p:childTnLst>
                                </p:cTn>
                              </p:par>
                              <p:par>
                                <p:cTn id="2963" nodeType="withEffect" fill="hold" presetClass="entr" presetID="10">
                                  <p:stCondLst>
                                    <p:cond delay="0"/>
                                  </p:stCondLst>
                                  <p:childTnLst>
                                    <p:set>
                                      <p:cBhvr>
                                        <p:cTn id="2964" dur="1" fill="hold">
                                          <p:stCondLst>
                                            <p:cond delay="0"/>
                                          </p:stCondLst>
                                        </p:cTn>
                                        <p:tgtEl>
                                          <p:spTgt spid="793"/>
                                        </p:tgtEl>
                                        <p:attrNameLst>
                                          <p:attrName>style.visibility</p:attrName>
                                        </p:attrNameLst>
                                      </p:cBhvr>
                                      <p:to>
                                        <p:strVal val="visible"/>
                                      </p:to>
                                    </p:set>
                                    <p:animEffect filter="fade" transition="in">
                                      <p:cBhvr additive="repl">
                                        <p:cTn id="2965" dur="500"/>
                                        <p:tgtEl>
                                          <p:spTgt spid="793"/>
                                        </p:tgtEl>
                                      </p:cBhvr>
                                    </p:animEffect>
                                  </p:childTnLst>
                                </p:cTn>
                              </p:par>
                              <p:par>
                                <p:cTn id="2966" nodeType="withEffect" fill="hold" presetClass="entr" presetID="10">
                                  <p:stCondLst>
                                    <p:cond delay="0"/>
                                  </p:stCondLst>
                                  <p:childTnLst>
                                    <p:set>
                                      <p:cBhvr>
                                        <p:cTn id="2967" dur="1" fill="hold">
                                          <p:stCondLst>
                                            <p:cond delay="0"/>
                                          </p:stCondLst>
                                        </p:cTn>
                                        <p:tgtEl>
                                          <p:spTgt spid="794"/>
                                        </p:tgtEl>
                                        <p:attrNameLst>
                                          <p:attrName>style.visibility</p:attrName>
                                        </p:attrNameLst>
                                      </p:cBhvr>
                                      <p:to>
                                        <p:strVal val="visible"/>
                                      </p:to>
                                    </p:set>
                                    <p:animEffect filter="fade" transition="in">
                                      <p:cBhvr additive="repl">
                                        <p:cTn id="2968" dur="500"/>
                                        <p:tgtEl>
                                          <p:spTgt spid="794"/>
                                        </p:tgtEl>
                                      </p:cBhvr>
                                    </p:animEffect>
                                  </p:childTnLst>
                                </p:cTn>
                              </p:par>
                              <p:par>
                                <p:cTn id="2969" nodeType="withEffect" fill="hold" presetClass="entr" presetID="10">
                                  <p:stCondLst>
                                    <p:cond delay="0"/>
                                  </p:stCondLst>
                                  <p:childTnLst>
                                    <p:set>
                                      <p:cBhvr>
                                        <p:cTn id="2970" dur="1" fill="hold">
                                          <p:stCondLst>
                                            <p:cond delay="0"/>
                                          </p:stCondLst>
                                        </p:cTn>
                                        <p:tgtEl>
                                          <p:spTgt spid="795"/>
                                        </p:tgtEl>
                                        <p:attrNameLst>
                                          <p:attrName>style.visibility</p:attrName>
                                        </p:attrNameLst>
                                      </p:cBhvr>
                                      <p:to>
                                        <p:strVal val="visible"/>
                                      </p:to>
                                    </p:set>
                                    <p:animEffect filter="fade" transition="in">
                                      <p:cBhvr additive="repl">
                                        <p:cTn id="2971" dur="500"/>
                                        <p:tgtEl>
                                          <p:spTgt spid="795"/>
                                        </p:tgtEl>
                                      </p:cBhvr>
                                    </p:animEffect>
                                  </p:childTnLst>
                                </p:cTn>
                              </p:par>
                              <p:par>
                                <p:cTn id="2972" nodeType="withEffect" fill="hold" presetClass="entr" presetID="10">
                                  <p:stCondLst>
                                    <p:cond delay="0"/>
                                  </p:stCondLst>
                                  <p:childTnLst>
                                    <p:set>
                                      <p:cBhvr>
                                        <p:cTn id="2973" dur="1" fill="hold">
                                          <p:stCondLst>
                                            <p:cond delay="0"/>
                                          </p:stCondLst>
                                        </p:cTn>
                                        <p:tgtEl>
                                          <p:spTgt spid="796"/>
                                        </p:tgtEl>
                                        <p:attrNameLst>
                                          <p:attrName>style.visibility</p:attrName>
                                        </p:attrNameLst>
                                      </p:cBhvr>
                                      <p:to>
                                        <p:strVal val="visible"/>
                                      </p:to>
                                    </p:set>
                                    <p:animEffect filter="fade" transition="in">
                                      <p:cBhvr additive="repl">
                                        <p:cTn id="2974" dur="500"/>
                                        <p:tgtEl>
                                          <p:spTgt spid="796"/>
                                        </p:tgtEl>
                                      </p:cBhvr>
                                    </p:animEffect>
                                  </p:childTnLst>
                                </p:cTn>
                              </p:par>
                              <p:par>
                                <p:cTn id="2975" nodeType="withEffect" fill="hold" presetClass="entr" presetID="10">
                                  <p:stCondLst>
                                    <p:cond delay="0"/>
                                  </p:stCondLst>
                                  <p:childTnLst>
                                    <p:set>
                                      <p:cBhvr>
                                        <p:cTn id="2976" dur="1" fill="hold">
                                          <p:stCondLst>
                                            <p:cond delay="0"/>
                                          </p:stCondLst>
                                        </p:cTn>
                                        <p:tgtEl>
                                          <p:spTgt spid="797"/>
                                        </p:tgtEl>
                                        <p:attrNameLst>
                                          <p:attrName>style.visibility</p:attrName>
                                        </p:attrNameLst>
                                      </p:cBhvr>
                                      <p:to>
                                        <p:strVal val="visible"/>
                                      </p:to>
                                    </p:set>
                                    <p:animEffect filter="fade" transition="in">
                                      <p:cBhvr additive="repl">
                                        <p:cTn id="2977" dur="500"/>
                                        <p:tgtEl>
                                          <p:spTgt spid="797"/>
                                        </p:tgtEl>
                                      </p:cBhvr>
                                    </p:animEffect>
                                  </p:childTnLst>
                                </p:cTn>
                              </p:par>
                              <p:par>
                                <p:cTn id="2978" nodeType="withEffect" fill="hold" presetClass="entr" presetID="10">
                                  <p:stCondLst>
                                    <p:cond delay="0"/>
                                  </p:stCondLst>
                                  <p:childTnLst>
                                    <p:set>
                                      <p:cBhvr>
                                        <p:cTn id="2979" dur="1" fill="hold">
                                          <p:stCondLst>
                                            <p:cond delay="0"/>
                                          </p:stCondLst>
                                        </p:cTn>
                                        <p:tgtEl>
                                          <p:spTgt spid="798"/>
                                        </p:tgtEl>
                                        <p:attrNameLst>
                                          <p:attrName>style.visibility</p:attrName>
                                        </p:attrNameLst>
                                      </p:cBhvr>
                                      <p:to>
                                        <p:strVal val="visible"/>
                                      </p:to>
                                    </p:set>
                                    <p:animEffect filter="fade" transition="in">
                                      <p:cBhvr additive="repl">
                                        <p:cTn id="2980" dur="500"/>
                                        <p:tgtEl>
                                          <p:spTgt spid="798"/>
                                        </p:tgtEl>
                                      </p:cBhvr>
                                    </p:animEffect>
                                  </p:childTnLst>
                                </p:cTn>
                              </p:par>
                              <p:par>
                                <p:cTn id="2981" nodeType="withEffect" fill="hold" presetClass="entr" presetID="10">
                                  <p:stCondLst>
                                    <p:cond delay="0"/>
                                  </p:stCondLst>
                                  <p:childTnLst>
                                    <p:set>
                                      <p:cBhvr>
                                        <p:cTn id="2982" dur="1" fill="hold">
                                          <p:stCondLst>
                                            <p:cond delay="0"/>
                                          </p:stCondLst>
                                        </p:cTn>
                                        <p:tgtEl>
                                          <p:spTgt spid="799"/>
                                        </p:tgtEl>
                                        <p:attrNameLst>
                                          <p:attrName>style.visibility</p:attrName>
                                        </p:attrNameLst>
                                      </p:cBhvr>
                                      <p:to>
                                        <p:strVal val="visible"/>
                                      </p:to>
                                    </p:set>
                                    <p:animEffect filter="fade" transition="in">
                                      <p:cBhvr additive="repl">
                                        <p:cTn id="2983" dur="500"/>
                                        <p:tgtEl>
                                          <p:spTgt spid="799"/>
                                        </p:tgtEl>
                                      </p:cBhvr>
                                    </p:animEffect>
                                  </p:childTnLst>
                                </p:cTn>
                              </p:par>
                              <p:par>
                                <p:cTn id="2984" nodeType="withEffect" fill="hold" presetClass="entr" presetID="10">
                                  <p:stCondLst>
                                    <p:cond delay="0"/>
                                  </p:stCondLst>
                                  <p:childTnLst>
                                    <p:set>
                                      <p:cBhvr>
                                        <p:cTn id="2985" dur="1" fill="hold">
                                          <p:stCondLst>
                                            <p:cond delay="0"/>
                                          </p:stCondLst>
                                        </p:cTn>
                                        <p:tgtEl>
                                          <p:spTgt spid="800"/>
                                        </p:tgtEl>
                                        <p:attrNameLst>
                                          <p:attrName>style.visibility</p:attrName>
                                        </p:attrNameLst>
                                      </p:cBhvr>
                                      <p:to>
                                        <p:strVal val="visible"/>
                                      </p:to>
                                    </p:set>
                                    <p:animEffect filter="fade" transition="in">
                                      <p:cBhvr additive="repl">
                                        <p:cTn id="2986" dur="500"/>
                                        <p:tgtEl>
                                          <p:spTgt spid="800"/>
                                        </p:tgtEl>
                                      </p:cBhvr>
                                    </p:animEffect>
                                  </p:childTnLst>
                                </p:cTn>
                              </p:par>
                              <p:par>
                                <p:cTn id="2987" nodeType="withEffect" fill="hold" presetClass="entr" presetID="10">
                                  <p:stCondLst>
                                    <p:cond delay="0"/>
                                  </p:stCondLst>
                                  <p:childTnLst>
                                    <p:set>
                                      <p:cBhvr>
                                        <p:cTn id="2988" dur="1" fill="hold">
                                          <p:stCondLst>
                                            <p:cond delay="0"/>
                                          </p:stCondLst>
                                        </p:cTn>
                                        <p:tgtEl>
                                          <p:spTgt spid="802"/>
                                        </p:tgtEl>
                                        <p:attrNameLst>
                                          <p:attrName>style.visibility</p:attrName>
                                        </p:attrNameLst>
                                      </p:cBhvr>
                                      <p:to>
                                        <p:strVal val="visible"/>
                                      </p:to>
                                    </p:set>
                                    <p:animEffect filter="fade" transition="in">
                                      <p:cBhvr additive="repl">
                                        <p:cTn id="2989" dur="500"/>
                                        <p:tgtEl>
                                          <p:spTgt spid="802"/>
                                        </p:tgtEl>
                                      </p:cBhvr>
                                    </p:animEffect>
                                  </p:childTnLst>
                                </p:cTn>
                              </p:par>
                              <p:par>
                                <p:cTn id="2990" nodeType="withEffect" fill="hold" presetClass="entr" presetID="10">
                                  <p:stCondLst>
                                    <p:cond delay="0"/>
                                  </p:stCondLst>
                                  <p:childTnLst>
                                    <p:set>
                                      <p:cBhvr>
                                        <p:cTn id="2991" dur="1" fill="hold">
                                          <p:stCondLst>
                                            <p:cond delay="0"/>
                                          </p:stCondLst>
                                        </p:cTn>
                                        <p:tgtEl>
                                          <p:spTgt spid="805"/>
                                        </p:tgtEl>
                                        <p:attrNameLst>
                                          <p:attrName>style.visibility</p:attrName>
                                        </p:attrNameLst>
                                      </p:cBhvr>
                                      <p:to>
                                        <p:strVal val="visible"/>
                                      </p:to>
                                    </p:set>
                                    <p:animEffect filter="fade" transition="in">
                                      <p:cBhvr additive="repl">
                                        <p:cTn id="2992" dur="500"/>
                                        <p:tgtEl>
                                          <p:spTgt spid="805"/>
                                        </p:tgtEl>
                                      </p:cBhvr>
                                    </p:animEffect>
                                  </p:childTnLst>
                                </p:cTn>
                              </p:par>
                              <p:par>
                                <p:cTn id="2993" nodeType="withEffect" fill="hold" presetClass="entr" presetID="10">
                                  <p:stCondLst>
                                    <p:cond delay="0"/>
                                  </p:stCondLst>
                                  <p:childTnLst>
                                    <p:set>
                                      <p:cBhvr>
                                        <p:cTn id="2994" dur="1" fill="hold">
                                          <p:stCondLst>
                                            <p:cond delay="0"/>
                                          </p:stCondLst>
                                        </p:cTn>
                                        <p:tgtEl>
                                          <p:spTgt spid="806"/>
                                        </p:tgtEl>
                                        <p:attrNameLst>
                                          <p:attrName>style.visibility</p:attrName>
                                        </p:attrNameLst>
                                      </p:cBhvr>
                                      <p:to>
                                        <p:strVal val="visible"/>
                                      </p:to>
                                    </p:set>
                                    <p:animEffect filter="fade" transition="in">
                                      <p:cBhvr additive="repl">
                                        <p:cTn id="2995" dur="500"/>
                                        <p:tgtEl>
                                          <p:spTgt spid="806"/>
                                        </p:tgtEl>
                                      </p:cBhvr>
                                    </p:animEffect>
                                  </p:childTnLst>
                                </p:cTn>
                              </p:par>
                              <p:par>
                                <p:cTn id="2996" nodeType="withEffect" fill="hold" presetClass="entr" presetID="10">
                                  <p:stCondLst>
                                    <p:cond delay="0"/>
                                  </p:stCondLst>
                                  <p:childTnLst>
                                    <p:set>
                                      <p:cBhvr>
                                        <p:cTn id="2997" dur="1" fill="hold">
                                          <p:stCondLst>
                                            <p:cond delay="0"/>
                                          </p:stCondLst>
                                        </p:cTn>
                                        <p:tgtEl>
                                          <p:spTgt spid="804"/>
                                        </p:tgtEl>
                                        <p:attrNameLst>
                                          <p:attrName>style.visibility</p:attrName>
                                        </p:attrNameLst>
                                      </p:cBhvr>
                                      <p:to>
                                        <p:strVal val="visible"/>
                                      </p:to>
                                    </p:set>
                                    <p:animEffect filter="fade" transition="in">
                                      <p:cBhvr additive="repl">
                                        <p:cTn id="2998" dur="500"/>
                                        <p:tgtEl>
                                          <p:spTgt spid="804"/>
                                        </p:tgtEl>
                                      </p:cBhvr>
                                    </p:animEffect>
                                  </p:childTnLst>
                                </p:cTn>
                              </p:par>
                              <p:par>
                                <p:cTn id="2999" nodeType="withEffect" fill="hold" presetClass="entr" presetID="10">
                                  <p:stCondLst>
                                    <p:cond delay="0"/>
                                  </p:stCondLst>
                                  <p:childTnLst>
                                    <p:set>
                                      <p:cBhvr>
                                        <p:cTn id="3000" dur="1" fill="hold">
                                          <p:stCondLst>
                                            <p:cond delay="0"/>
                                          </p:stCondLst>
                                        </p:cTn>
                                        <p:tgtEl>
                                          <p:spTgt spid="803"/>
                                        </p:tgtEl>
                                        <p:attrNameLst>
                                          <p:attrName>style.visibility</p:attrName>
                                        </p:attrNameLst>
                                      </p:cBhvr>
                                      <p:to>
                                        <p:strVal val="visible"/>
                                      </p:to>
                                    </p:set>
                                    <p:animEffect filter="fade" transition="in">
                                      <p:cBhvr additive="repl">
                                        <p:cTn id="3001" dur="500"/>
                                        <p:tgtEl>
                                          <p:spTgt spid="803"/>
                                        </p:tgtEl>
                                      </p:cBhvr>
                                    </p:animEffect>
                                  </p:childTnLst>
                                </p:cTn>
                              </p:par>
                              <p:par>
                                <p:cTn id="3002" nodeType="withEffect" fill="hold" presetClass="entr" presetID="10">
                                  <p:stCondLst>
                                    <p:cond delay="0"/>
                                  </p:stCondLst>
                                  <p:childTnLst>
                                    <p:set>
                                      <p:cBhvr>
                                        <p:cTn id="3003" dur="1" fill="hold">
                                          <p:stCondLst>
                                            <p:cond delay="0"/>
                                          </p:stCondLst>
                                        </p:cTn>
                                        <p:tgtEl>
                                          <p:spTgt spid="801"/>
                                        </p:tgtEl>
                                        <p:attrNameLst>
                                          <p:attrName>style.visibility</p:attrName>
                                        </p:attrNameLst>
                                      </p:cBhvr>
                                      <p:to>
                                        <p:strVal val="visible"/>
                                      </p:to>
                                    </p:set>
                                    <p:animEffect filter="fade" transition="in">
                                      <p:cBhvr additive="repl">
                                        <p:cTn id="3004" dur="500"/>
                                        <p:tgtEl>
                                          <p:spTgt spid="801"/>
                                        </p:tgtEl>
                                      </p:cBhvr>
                                    </p:animEffect>
                                  </p:childTnLst>
                                </p:cTn>
                              </p:par>
                            </p:childTnLst>
                          </p:cTn>
                        </p:par>
                      </p:childTnLst>
                    </p:cTn>
                  </p:par>
                  <p:par>
                    <p:cTn id="3005" fill="hold">
                      <p:stCondLst>
                        <p:cond delay="indefinite"/>
                      </p:stCondLst>
                      <p:childTnLst>
                        <p:par>
                          <p:cTn id="3006" fill="hold">
                            <p:stCondLst>
                              <p:cond delay="0"/>
                            </p:stCondLst>
                            <p:childTnLst>
                              <p:par>
                                <p:cTn id="3007" nodeType="clickEffect" fill="hold" presetClass="entr" presetID="10">
                                  <p:stCondLst>
                                    <p:cond delay="0"/>
                                  </p:stCondLst>
                                  <p:childTnLst>
                                    <p:set>
                                      <p:cBhvr>
                                        <p:cTn id="3008" dur="1" fill="hold">
                                          <p:stCondLst>
                                            <p:cond delay="0"/>
                                          </p:stCondLst>
                                        </p:cTn>
                                        <p:tgtEl>
                                          <p:spTgt spid="818"/>
                                        </p:tgtEl>
                                        <p:attrNameLst>
                                          <p:attrName>style.visibility</p:attrName>
                                        </p:attrNameLst>
                                      </p:cBhvr>
                                      <p:to>
                                        <p:strVal val="visible"/>
                                      </p:to>
                                    </p:set>
                                    <p:animEffect filter="fade" transition="in">
                                      <p:cBhvr additive="repl">
                                        <p:cTn id="3009" dur="500"/>
                                        <p:tgtEl>
                                          <p:spTgt spid="818"/>
                                        </p:tgtEl>
                                      </p:cBhvr>
                                    </p:animEffect>
                                  </p:childTnLst>
                                </p:cTn>
                              </p:par>
                              <p:par>
                                <p:cTn id="3010" nodeType="withEffect" fill="hold" presetClass="entr" presetID="10">
                                  <p:stCondLst>
                                    <p:cond delay="0"/>
                                  </p:stCondLst>
                                  <p:childTnLst>
                                    <p:set>
                                      <p:cBhvr>
                                        <p:cTn id="3011" dur="1" fill="hold">
                                          <p:stCondLst>
                                            <p:cond delay="0"/>
                                          </p:stCondLst>
                                        </p:cTn>
                                        <p:tgtEl>
                                          <p:spTgt spid="819"/>
                                        </p:tgtEl>
                                        <p:attrNameLst>
                                          <p:attrName>style.visibility</p:attrName>
                                        </p:attrNameLst>
                                      </p:cBhvr>
                                      <p:to>
                                        <p:strVal val="visible"/>
                                      </p:to>
                                    </p:set>
                                    <p:animEffect filter="fade" transition="in">
                                      <p:cBhvr additive="repl">
                                        <p:cTn id="3012" dur="500"/>
                                        <p:tgtEl>
                                          <p:spTgt spid="819"/>
                                        </p:tgtEl>
                                      </p:cBhvr>
                                    </p:animEffect>
                                  </p:childTnLst>
                                </p:cTn>
                              </p:par>
                              <p:par>
                                <p:cTn id="3013" nodeType="withEffect" fill="hold" presetClass="entr" presetID="10">
                                  <p:stCondLst>
                                    <p:cond delay="0"/>
                                  </p:stCondLst>
                                  <p:childTnLst>
                                    <p:set>
                                      <p:cBhvr>
                                        <p:cTn id="3014" dur="1" fill="hold">
                                          <p:stCondLst>
                                            <p:cond delay="0"/>
                                          </p:stCondLst>
                                        </p:cTn>
                                        <p:tgtEl>
                                          <p:spTgt spid="820"/>
                                        </p:tgtEl>
                                        <p:attrNameLst>
                                          <p:attrName>style.visibility</p:attrName>
                                        </p:attrNameLst>
                                      </p:cBhvr>
                                      <p:to>
                                        <p:strVal val="visible"/>
                                      </p:to>
                                    </p:set>
                                    <p:animEffect filter="fade" transition="in">
                                      <p:cBhvr additive="repl">
                                        <p:cTn id="3015" dur="500"/>
                                        <p:tgtEl>
                                          <p:spTgt spid="820"/>
                                        </p:tgtEl>
                                      </p:cBhvr>
                                    </p:animEffect>
                                  </p:childTnLst>
                                </p:cTn>
                              </p:par>
                              <p:par>
                                <p:cTn id="3016" nodeType="withEffect" fill="hold" presetClass="entr" presetID="10">
                                  <p:stCondLst>
                                    <p:cond delay="0"/>
                                  </p:stCondLst>
                                  <p:childTnLst>
                                    <p:set>
                                      <p:cBhvr>
                                        <p:cTn id="3017" dur="1" fill="hold">
                                          <p:stCondLst>
                                            <p:cond delay="0"/>
                                          </p:stCondLst>
                                        </p:cTn>
                                        <p:tgtEl>
                                          <p:spTgt spid="822"/>
                                        </p:tgtEl>
                                        <p:attrNameLst>
                                          <p:attrName>style.visibility</p:attrName>
                                        </p:attrNameLst>
                                      </p:cBhvr>
                                      <p:to>
                                        <p:strVal val="visible"/>
                                      </p:to>
                                    </p:set>
                                    <p:animEffect filter="fade" transition="in">
                                      <p:cBhvr additive="repl">
                                        <p:cTn id="3018" dur="500"/>
                                        <p:tgtEl>
                                          <p:spTgt spid="822"/>
                                        </p:tgtEl>
                                      </p:cBhvr>
                                    </p:animEffect>
                                  </p:childTnLst>
                                </p:cTn>
                              </p:par>
                              <p:par>
                                <p:cTn id="3019" nodeType="withEffect" fill="hold" presetClass="entr" presetID="10">
                                  <p:stCondLst>
                                    <p:cond delay="0"/>
                                  </p:stCondLst>
                                  <p:childTnLst>
                                    <p:set>
                                      <p:cBhvr>
                                        <p:cTn id="3020" dur="1" fill="hold">
                                          <p:stCondLst>
                                            <p:cond delay="0"/>
                                          </p:stCondLst>
                                        </p:cTn>
                                        <p:tgtEl>
                                          <p:spTgt spid="821"/>
                                        </p:tgtEl>
                                        <p:attrNameLst>
                                          <p:attrName>style.visibility</p:attrName>
                                        </p:attrNameLst>
                                      </p:cBhvr>
                                      <p:to>
                                        <p:strVal val="visible"/>
                                      </p:to>
                                    </p:set>
                                    <p:animEffect filter="fade" transition="in">
                                      <p:cBhvr additive="repl">
                                        <p:cTn id="3021" dur="500"/>
                                        <p:tgtEl>
                                          <p:spTgt spid="821"/>
                                        </p:tgtEl>
                                      </p:cBhvr>
                                    </p:animEffect>
                                  </p:childTnLst>
                                </p:cTn>
                              </p:par>
                              <p:par>
                                <p:cTn id="3022" nodeType="withEffect" fill="hold" presetClass="entr" presetID="10">
                                  <p:stCondLst>
                                    <p:cond delay="0"/>
                                  </p:stCondLst>
                                  <p:childTnLst>
                                    <p:set>
                                      <p:cBhvr>
                                        <p:cTn id="3023" dur="1" fill="hold">
                                          <p:stCondLst>
                                            <p:cond delay="0"/>
                                          </p:stCondLst>
                                        </p:cTn>
                                        <p:tgtEl>
                                          <p:spTgt spid="823"/>
                                        </p:tgtEl>
                                        <p:attrNameLst>
                                          <p:attrName>style.visibility</p:attrName>
                                        </p:attrNameLst>
                                      </p:cBhvr>
                                      <p:to>
                                        <p:strVal val="visible"/>
                                      </p:to>
                                    </p:set>
                                    <p:animEffect filter="fade" transition="in">
                                      <p:cBhvr additive="repl">
                                        <p:cTn id="3024" dur="500"/>
                                        <p:tgtEl>
                                          <p:spTgt spid="823"/>
                                        </p:tgtEl>
                                      </p:cBhvr>
                                    </p:animEffect>
                                  </p:childTnLst>
                                </p:cTn>
                              </p:par>
                              <p:par>
                                <p:cTn id="3025" nodeType="withEffect" fill="hold" presetClass="entr" presetID="10">
                                  <p:stCondLst>
                                    <p:cond delay="0"/>
                                  </p:stCondLst>
                                  <p:childTnLst>
                                    <p:set>
                                      <p:cBhvr>
                                        <p:cTn id="3026" dur="1" fill="hold">
                                          <p:stCondLst>
                                            <p:cond delay="0"/>
                                          </p:stCondLst>
                                        </p:cTn>
                                        <p:tgtEl>
                                          <p:spTgt spid="807"/>
                                        </p:tgtEl>
                                        <p:attrNameLst>
                                          <p:attrName>style.visibility</p:attrName>
                                        </p:attrNameLst>
                                      </p:cBhvr>
                                      <p:to>
                                        <p:strVal val="visible"/>
                                      </p:to>
                                    </p:set>
                                    <p:animEffect filter="fade" transition="in">
                                      <p:cBhvr additive="repl">
                                        <p:cTn id="3027" dur="500"/>
                                        <p:tgtEl>
                                          <p:spTgt spid="807"/>
                                        </p:tgtEl>
                                      </p:cBhvr>
                                    </p:animEffect>
                                  </p:childTnLst>
                                </p:cTn>
                              </p:par>
                              <p:par>
                                <p:cTn id="3028" nodeType="withEffect" fill="hold" presetClass="entr" presetID="10">
                                  <p:stCondLst>
                                    <p:cond delay="0"/>
                                  </p:stCondLst>
                                  <p:childTnLst>
                                    <p:set>
                                      <p:cBhvr>
                                        <p:cTn id="3029" dur="1" fill="hold">
                                          <p:stCondLst>
                                            <p:cond delay="0"/>
                                          </p:stCondLst>
                                        </p:cTn>
                                        <p:tgtEl>
                                          <p:spTgt spid="808"/>
                                        </p:tgtEl>
                                        <p:attrNameLst>
                                          <p:attrName>style.visibility</p:attrName>
                                        </p:attrNameLst>
                                      </p:cBhvr>
                                      <p:to>
                                        <p:strVal val="visible"/>
                                      </p:to>
                                    </p:set>
                                    <p:animEffect filter="fade" transition="in">
                                      <p:cBhvr additive="repl">
                                        <p:cTn id="3030" dur="500"/>
                                        <p:tgtEl>
                                          <p:spTgt spid="808"/>
                                        </p:tgtEl>
                                      </p:cBhvr>
                                    </p:animEffect>
                                  </p:childTnLst>
                                </p:cTn>
                              </p:par>
                              <p:par>
                                <p:cTn id="3031" nodeType="withEffect" fill="hold" presetClass="entr" presetID="10">
                                  <p:stCondLst>
                                    <p:cond delay="0"/>
                                  </p:stCondLst>
                                  <p:childTnLst>
                                    <p:set>
                                      <p:cBhvr>
                                        <p:cTn id="3032" dur="1" fill="hold">
                                          <p:stCondLst>
                                            <p:cond delay="0"/>
                                          </p:stCondLst>
                                        </p:cTn>
                                        <p:tgtEl>
                                          <p:spTgt spid="809"/>
                                        </p:tgtEl>
                                        <p:attrNameLst>
                                          <p:attrName>style.visibility</p:attrName>
                                        </p:attrNameLst>
                                      </p:cBhvr>
                                      <p:to>
                                        <p:strVal val="visible"/>
                                      </p:to>
                                    </p:set>
                                    <p:animEffect filter="fade" transition="in">
                                      <p:cBhvr additive="repl">
                                        <p:cTn id="3033" dur="500"/>
                                        <p:tgtEl>
                                          <p:spTgt spid="809"/>
                                        </p:tgtEl>
                                      </p:cBhvr>
                                    </p:animEffect>
                                  </p:childTnLst>
                                </p:cTn>
                              </p:par>
                              <p:par>
                                <p:cTn id="3034" nodeType="withEffect" fill="hold" presetClass="entr" presetID="10">
                                  <p:stCondLst>
                                    <p:cond delay="0"/>
                                  </p:stCondLst>
                                  <p:childTnLst>
                                    <p:set>
                                      <p:cBhvr>
                                        <p:cTn id="3035" dur="1" fill="hold">
                                          <p:stCondLst>
                                            <p:cond delay="0"/>
                                          </p:stCondLst>
                                        </p:cTn>
                                        <p:tgtEl>
                                          <p:spTgt spid="810"/>
                                        </p:tgtEl>
                                        <p:attrNameLst>
                                          <p:attrName>style.visibility</p:attrName>
                                        </p:attrNameLst>
                                      </p:cBhvr>
                                      <p:to>
                                        <p:strVal val="visible"/>
                                      </p:to>
                                    </p:set>
                                    <p:animEffect filter="fade" transition="in">
                                      <p:cBhvr additive="repl">
                                        <p:cTn id="3036" dur="500"/>
                                        <p:tgtEl>
                                          <p:spTgt spid="810"/>
                                        </p:tgtEl>
                                      </p:cBhvr>
                                    </p:animEffect>
                                  </p:childTnLst>
                                </p:cTn>
                              </p:par>
                              <p:par>
                                <p:cTn id="3037" nodeType="withEffect" fill="hold" presetClass="entr" presetID="10">
                                  <p:stCondLst>
                                    <p:cond delay="0"/>
                                  </p:stCondLst>
                                  <p:childTnLst>
                                    <p:set>
                                      <p:cBhvr>
                                        <p:cTn id="3038" dur="1" fill="hold">
                                          <p:stCondLst>
                                            <p:cond delay="0"/>
                                          </p:stCondLst>
                                        </p:cTn>
                                        <p:tgtEl>
                                          <p:spTgt spid="811"/>
                                        </p:tgtEl>
                                        <p:attrNameLst>
                                          <p:attrName>style.visibility</p:attrName>
                                        </p:attrNameLst>
                                      </p:cBhvr>
                                      <p:to>
                                        <p:strVal val="visible"/>
                                      </p:to>
                                    </p:set>
                                    <p:animEffect filter="fade" transition="in">
                                      <p:cBhvr additive="repl">
                                        <p:cTn id="3039" dur="500"/>
                                        <p:tgtEl>
                                          <p:spTgt spid="811"/>
                                        </p:tgtEl>
                                      </p:cBhvr>
                                    </p:animEffect>
                                  </p:childTnLst>
                                </p:cTn>
                              </p:par>
                              <p:par>
                                <p:cTn id="3040" nodeType="withEffect" fill="hold" presetClass="entr" presetID="10">
                                  <p:stCondLst>
                                    <p:cond delay="0"/>
                                  </p:stCondLst>
                                  <p:childTnLst>
                                    <p:set>
                                      <p:cBhvr>
                                        <p:cTn id="3041" dur="1" fill="hold">
                                          <p:stCondLst>
                                            <p:cond delay="0"/>
                                          </p:stCondLst>
                                        </p:cTn>
                                        <p:tgtEl>
                                          <p:spTgt spid="812"/>
                                        </p:tgtEl>
                                        <p:attrNameLst>
                                          <p:attrName>style.visibility</p:attrName>
                                        </p:attrNameLst>
                                      </p:cBhvr>
                                      <p:to>
                                        <p:strVal val="visible"/>
                                      </p:to>
                                    </p:set>
                                    <p:animEffect filter="fade" transition="in">
                                      <p:cBhvr additive="repl">
                                        <p:cTn id="3042" dur="500"/>
                                        <p:tgtEl>
                                          <p:spTgt spid="812"/>
                                        </p:tgtEl>
                                      </p:cBhvr>
                                    </p:animEffect>
                                  </p:childTnLst>
                                </p:cTn>
                              </p:par>
                            </p:childTnLst>
                          </p:cTn>
                        </p:par>
                      </p:childTnLst>
                    </p:cTn>
                  </p:par>
                  <p:par>
                    <p:cTn id="3043" fill="hold">
                      <p:stCondLst>
                        <p:cond delay="indefinite"/>
                      </p:stCondLst>
                      <p:childTnLst>
                        <p:par>
                          <p:cTn id="3044" fill="hold">
                            <p:stCondLst>
                              <p:cond delay="0"/>
                            </p:stCondLst>
                            <p:childTnLst>
                              <p:par>
                                <p:cTn id="3045" nodeType="clickEffect" fill="hold" presetClass="entr" presetID="10">
                                  <p:stCondLst>
                                    <p:cond delay="0"/>
                                  </p:stCondLst>
                                  <p:childTnLst>
                                    <p:set>
                                      <p:cBhvr>
                                        <p:cTn id="3046" dur="1" fill="hold">
                                          <p:stCondLst>
                                            <p:cond delay="0"/>
                                          </p:stCondLst>
                                        </p:cTn>
                                        <p:tgtEl>
                                          <p:spTgt spid="828"/>
                                        </p:tgtEl>
                                        <p:attrNameLst>
                                          <p:attrName>style.visibility</p:attrName>
                                        </p:attrNameLst>
                                      </p:cBhvr>
                                      <p:to>
                                        <p:strVal val="visible"/>
                                      </p:to>
                                    </p:set>
                                    <p:animEffect filter="fade" transition="in">
                                      <p:cBhvr additive="repl">
                                        <p:cTn id="3047" dur="500"/>
                                        <p:tgtEl>
                                          <p:spTgt spid="828"/>
                                        </p:tgtEl>
                                      </p:cBhvr>
                                    </p:animEffect>
                                  </p:childTnLst>
                                </p:cTn>
                              </p:par>
                              <p:par>
                                <p:cTn id="3048" nodeType="withEffect" fill="hold" presetClass="entr" presetID="10">
                                  <p:stCondLst>
                                    <p:cond delay="0"/>
                                  </p:stCondLst>
                                  <p:childTnLst>
                                    <p:set>
                                      <p:cBhvr>
                                        <p:cTn id="3049" dur="1" fill="hold">
                                          <p:stCondLst>
                                            <p:cond delay="0"/>
                                          </p:stCondLst>
                                        </p:cTn>
                                        <p:tgtEl>
                                          <p:spTgt spid="824"/>
                                        </p:tgtEl>
                                        <p:attrNameLst>
                                          <p:attrName>style.visibility</p:attrName>
                                        </p:attrNameLst>
                                      </p:cBhvr>
                                      <p:to>
                                        <p:strVal val="visible"/>
                                      </p:to>
                                    </p:set>
                                    <p:animEffect filter="fade" transition="in">
                                      <p:cBhvr additive="repl">
                                        <p:cTn id="3050" dur="500"/>
                                        <p:tgtEl>
                                          <p:spTgt spid="824"/>
                                        </p:tgtEl>
                                      </p:cBhvr>
                                    </p:animEffect>
                                  </p:childTnLst>
                                </p:cTn>
                              </p:par>
                              <p:par>
                                <p:cTn id="3051" nodeType="withEffect" fill="hold" presetClass="entr" presetID="10">
                                  <p:stCondLst>
                                    <p:cond delay="0"/>
                                  </p:stCondLst>
                                  <p:childTnLst>
                                    <p:set>
                                      <p:cBhvr>
                                        <p:cTn id="3052" dur="1" fill="hold">
                                          <p:stCondLst>
                                            <p:cond delay="0"/>
                                          </p:stCondLst>
                                        </p:cTn>
                                        <p:tgtEl>
                                          <p:spTgt spid="826"/>
                                        </p:tgtEl>
                                        <p:attrNameLst>
                                          <p:attrName>style.visibility</p:attrName>
                                        </p:attrNameLst>
                                      </p:cBhvr>
                                      <p:to>
                                        <p:strVal val="visible"/>
                                      </p:to>
                                    </p:set>
                                    <p:animEffect filter="fade" transition="in">
                                      <p:cBhvr additive="repl">
                                        <p:cTn id="3053" dur="500"/>
                                        <p:tgtEl>
                                          <p:spTgt spid="826"/>
                                        </p:tgtEl>
                                      </p:cBhvr>
                                    </p:animEffect>
                                  </p:childTnLst>
                                </p:cTn>
                              </p:par>
                              <p:par>
                                <p:cTn id="3054" nodeType="withEffect" fill="hold" presetClass="entr" presetID="10">
                                  <p:stCondLst>
                                    <p:cond delay="0"/>
                                  </p:stCondLst>
                                  <p:childTnLst>
                                    <p:set>
                                      <p:cBhvr>
                                        <p:cTn id="3055" dur="1" fill="hold">
                                          <p:stCondLst>
                                            <p:cond delay="0"/>
                                          </p:stCondLst>
                                        </p:cTn>
                                        <p:tgtEl>
                                          <p:spTgt spid="825"/>
                                        </p:tgtEl>
                                        <p:attrNameLst>
                                          <p:attrName>style.visibility</p:attrName>
                                        </p:attrNameLst>
                                      </p:cBhvr>
                                      <p:to>
                                        <p:strVal val="visible"/>
                                      </p:to>
                                    </p:set>
                                    <p:animEffect filter="fade" transition="in">
                                      <p:cBhvr additive="repl">
                                        <p:cTn id="3056" dur="500"/>
                                        <p:tgtEl>
                                          <p:spTgt spid="825"/>
                                        </p:tgtEl>
                                      </p:cBhvr>
                                    </p:animEffect>
                                  </p:childTnLst>
                                </p:cTn>
                              </p:par>
                              <p:par>
                                <p:cTn id="3057" nodeType="withEffect" fill="hold" presetClass="entr" presetID="10">
                                  <p:stCondLst>
                                    <p:cond delay="0"/>
                                  </p:stCondLst>
                                  <p:childTnLst>
                                    <p:set>
                                      <p:cBhvr>
                                        <p:cTn id="3058" dur="1" fill="hold">
                                          <p:stCondLst>
                                            <p:cond delay="0"/>
                                          </p:stCondLst>
                                        </p:cTn>
                                        <p:tgtEl>
                                          <p:spTgt spid="827"/>
                                        </p:tgtEl>
                                        <p:attrNameLst>
                                          <p:attrName>style.visibility</p:attrName>
                                        </p:attrNameLst>
                                      </p:cBhvr>
                                      <p:to>
                                        <p:strVal val="visible"/>
                                      </p:to>
                                    </p:set>
                                    <p:animEffect filter="fade" transition="in">
                                      <p:cBhvr additive="repl">
                                        <p:cTn id="3059" dur="500"/>
                                        <p:tgtEl>
                                          <p:spTgt spid="827"/>
                                        </p:tgtEl>
                                      </p:cBhvr>
                                    </p:animEffect>
                                  </p:childTnLst>
                                </p:cTn>
                              </p:par>
                              <p:par>
                                <p:cTn id="3060" nodeType="withEffect" fill="hold" presetClass="entr" presetID="10">
                                  <p:stCondLst>
                                    <p:cond delay="0"/>
                                  </p:stCondLst>
                                  <p:childTnLst>
                                    <p:set>
                                      <p:cBhvr>
                                        <p:cTn id="3061" dur="1" fill="hold">
                                          <p:stCondLst>
                                            <p:cond delay="0"/>
                                          </p:stCondLst>
                                        </p:cTn>
                                        <p:tgtEl>
                                          <p:spTgt spid="830"/>
                                        </p:tgtEl>
                                        <p:attrNameLst>
                                          <p:attrName>style.visibility</p:attrName>
                                        </p:attrNameLst>
                                      </p:cBhvr>
                                      <p:to>
                                        <p:strVal val="visible"/>
                                      </p:to>
                                    </p:set>
                                    <p:animEffect filter="fade" transition="in">
                                      <p:cBhvr additive="repl">
                                        <p:cTn id="3062" dur="500"/>
                                        <p:tgtEl>
                                          <p:spTgt spid="830"/>
                                        </p:tgtEl>
                                      </p:cBhvr>
                                    </p:animEffect>
                                  </p:childTnLst>
                                </p:cTn>
                              </p:par>
                              <p:par>
                                <p:cTn id="3063" nodeType="withEffect" fill="hold" presetClass="entr" presetID="10">
                                  <p:stCondLst>
                                    <p:cond delay="0"/>
                                  </p:stCondLst>
                                  <p:childTnLst>
                                    <p:set>
                                      <p:cBhvr>
                                        <p:cTn id="3064" dur="1" fill="hold">
                                          <p:stCondLst>
                                            <p:cond delay="0"/>
                                          </p:stCondLst>
                                        </p:cTn>
                                        <p:tgtEl>
                                          <p:spTgt spid="831"/>
                                        </p:tgtEl>
                                        <p:attrNameLst>
                                          <p:attrName>style.visibility</p:attrName>
                                        </p:attrNameLst>
                                      </p:cBhvr>
                                      <p:to>
                                        <p:strVal val="visible"/>
                                      </p:to>
                                    </p:set>
                                    <p:animEffect filter="fade" transition="in">
                                      <p:cBhvr additive="repl">
                                        <p:cTn id="3065" dur="500"/>
                                        <p:tgtEl>
                                          <p:spTgt spid="831"/>
                                        </p:tgtEl>
                                      </p:cBhvr>
                                    </p:animEffect>
                                  </p:childTnLst>
                                </p:cTn>
                              </p:par>
                              <p:par>
                                <p:cTn id="3066" nodeType="withEffect" fill="hold" presetClass="entr" presetID="10">
                                  <p:stCondLst>
                                    <p:cond delay="0"/>
                                  </p:stCondLst>
                                  <p:childTnLst>
                                    <p:set>
                                      <p:cBhvr>
                                        <p:cTn id="3067" dur="1" fill="hold">
                                          <p:stCondLst>
                                            <p:cond delay="0"/>
                                          </p:stCondLst>
                                        </p:cTn>
                                        <p:tgtEl>
                                          <p:spTgt spid="829"/>
                                        </p:tgtEl>
                                        <p:attrNameLst>
                                          <p:attrName>style.visibility</p:attrName>
                                        </p:attrNameLst>
                                      </p:cBhvr>
                                      <p:to>
                                        <p:strVal val="visible"/>
                                      </p:to>
                                    </p:set>
                                    <p:animEffect filter="fade" transition="in">
                                      <p:cBhvr additive="repl">
                                        <p:cTn id="3068" dur="500"/>
                                        <p:tgtEl>
                                          <p:spTgt spid="829"/>
                                        </p:tgtEl>
                                      </p:cBhvr>
                                    </p:animEffect>
                                  </p:childTnLst>
                                </p:cTn>
                              </p:par>
                              <p:par>
                                <p:cTn id="3069" nodeType="withEffect" fill="hold" presetClass="entr" presetID="10">
                                  <p:stCondLst>
                                    <p:cond delay="0"/>
                                  </p:stCondLst>
                                  <p:childTnLst>
                                    <p:set>
                                      <p:cBhvr>
                                        <p:cTn id="3070" dur="1" fill="hold">
                                          <p:stCondLst>
                                            <p:cond delay="0"/>
                                          </p:stCondLst>
                                        </p:cTn>
                                        <p:tgtEl>
                                          <p:spTgt spid="833"/>
                                        </p:tgtEl>
                                        <p:attrNameLst>
                                          <p:attrName>style.visibility</p:attrName>
                                        </p:attrNameLst>
                                      </p:cBhvr>
                                      <p:to>
                                        <p:strVal val="visible"/>
                                      </p:to>
                                    </p:set>
                                    <p:animEffect filter="fade" transition="in">
                                      <p:cBhvr additive="repl">
                                        <p:cTn id="3071" dur="500"/>
                                        <p:tgtEl>
                                          <p:spTgt spid="833"/>
                                        </p:tgtEl>
                                      </p:cBhvr>
                                    </p:animEffect>
                                  </p:childTnLst>
                                </p:cTn>
                              </p:par>
                              <p:par>
                                <p:cTn id="3072" nodeType="withEffect" fill="hold" presetClass="entr" presetID="10">
                                  <p:stCondLst>
                                    <p:cond delay="0"/>
                                  </p:stCondLst>
                                  <p:childTnLst>
                                    <p:set>
                                      <p:cBhvr>
                                        <p:cTn id="3073" dur="1" fill="hold">
                                          <p:stCondLst>
                                            <p:cond delay="0"/>
                                          </p:stCondLst>
                                        </p:cTn>
                                        <p:tgtEl>
                                          <p:spTgt spid="832"/>
                                        </p:tgtEl>
                                        <p:attrNameLst>
                                          <p:attrName>style.visibility</p:attrName>
                                        </p:attrNameLst>
                                      </p:cBhvr>
                                      <p:to>
                                        <p:strVal val="visible"/>
                                      </p:to>
                                    </p:set>
                                    <p:animEffect filter="fade" transition="in">
                                      <p:cBhvr additive="repl">
                                        <p:cTn id="3074" dur="500"/>
                                        <p:tgtEl>
                                          <p:spTgt spid="832"/>
                                        </p:tgtEl>
                                      </p:cBhvr>
                                    </p:animEffect>
                                  </p:childTnLst>
                                </p:cTn>
                              </p:par>
                            </p:childTnLst>
                          </p:cTn>
                        </p:par>
                      </p:childTnLst>
                    </p:cTn>
                  </p:par>
                  <p:par>
                    <p:cTn id="3075" fill="hold">
                      <p:stCondLst>
                        <p:cond delay="indefinite"/>
                      </p:stCondLst>
                      <p:childTnLst>
                        <p:par>
                          <p:cTn id="3076" fill="hold">
                            <p:stCondLst>
                              <p:cond delay="0"/>
                            </p:stCondLst>
                            <p:childTnLst>
                              <p:par>
                                <p:cTn id="3077" nodeType="clickEffect" fill="hold" presetClass="entr" presetID="10">
                                  <p:stCondLst>
                                    <p:cond delay="0"/>
                                  </p:stCondLst>
                                  <p:childTnLst>
                                    <p:set>
                                      <p:cBhvr>
                                        <p:cTn id="3078" dur="1" fill="hold">
                                          <p:stCondLst>
                                            <p:cond delay="0"/>
                                          </p:stCondLst>
                                        </p:cTn>
                                        <p:tgtEl>
                                          <p:spTgt spid="834"/>
                                        </p:tgtEl>
                                        <p:attrNameLst>
                                          <p:attrName>style.visibility</p:attrName>
                                        </p:attrNameLst>
                                      </p:cBhvr>
                                      <p:to>
                                        <p:strVal val="visible"/>
                                      </p:to>
                                    </p:set>
                                    <p:animEffect filter="fade" transition="in">
                                      <p:cBhvr additive="repl">
                                        <p:cTn id="3079" dur="500"/>
                                        <p:tgtEl>
                                          <p:spTgt spid="834"/>
                                        </p:tgtEl>
                                      </p:cBhvr>
                                    </p:animEffect>
                                  </p:childTnLst>
                                </p:cTn>
                              </p:par>
                              <p:par>
                                <p:cTn id="3080" nodeType="withEffect" fill="hold" presetClass="entr" presetID="10">
                                  <p:stCondLst>
                                    <p:cond delay="0"/>
                                  </p:stCondLst>
                                  <p:childTnLst>
                                    <p:set>
                                      <p:cBhvr>
                                        <p:cTn id="3081" dur="1" fill="hold">
                                          <p:stCondLst>
                                            <p:cond delay="0"/>
                                          </p:stCondLst>
                                        </p:cTn>
                                        <p:tgtEl>
                                          <p:spTgt spid="838"/>
                                        </p:tgtEl>
                                        <p:attrNameLst>
                                          <p:attrName>style.visibility</p:attrName>
                                        </p:attrNameLst>
                                      </p:cBhvr>
                                      <p:to>
                                        <p:strVal val="visible"/>
                                      </p:to>
                                    </p:set>
                                    <p:animEffect filter="fade" transition="in">
                                      <p:cBhvr additive="repl">
                                        <p:cTn id="3082" dur="500"/>
                                        <p:tgtEl>
                                          <p:spTgt spid="838"/>
                                        </p:tgtEl>
                                      </p:cBhvr>
                                    </p:animEffect>
                                  </p:childTnLst>
                                </p:cTn>
                              </p:par>
                              <p:par>
                                <p:cTn id="3083" nodeType="withEffect" fill="hold" presetClass="entr" presetID="10">
                                  <p:stCondLst>
                                    <p:cond delay="0"/>
                                  </p:stCondLst>
                                  <p:childTnLst>
                                    <p:set>
                                      <p:cBhvr>
                                        <p:cTn id="3084" dur="1" fill="hold">
                                          <p:stCondLst>
                                            <p:cond delay="0"/>
                                          </p:stCondLst>
                                        </p:cTn>
                                        <p:tgtEl>
                                          <p:spTgt spid="835"/>
                                        </p:tgtEl>
                                        <p:attrNameLst>
                                          <p:attrName>style.visibility</p:attrName>
                                        </p:attrNameLst>
                                      </p:cBhvr>
                                      <p:to>
                                        <p:strVal val="visible"/>
                                      </p:to>
                                    </p:set>
                                    <p:animEffect filter="fade" transition="in">
                                      <p:cBhvr additive="repl">
                                        <p:cTn id="3085" dur="500"/>
                                        <p:tgtEl>
                                          <p:spTgt spid="835"/>
                                        </p:tgtEl>
                                      </p:cBhvr>
                                    </p:animEffect>
                                  </p:childTnLst>
                                </p:cTn>
                              </p:par>
                              <p:par>
                                <p:cTn id="3086" nodeType="withEffect" fill="hold" presetClass="entr" presetID="10">
                                  <p:stCondLst>
                                    <p:cond delay="0"/>
                                  </p:stCondLst>
                                  <p:childTnLst>
                                    <p:set>
                                      <p:cBhvr>
                                        <p:cTn id="3087" dur="1" fill="hold">
                                          <p:stCondLst>
                                            <p:cond delay="0"/>
                                          </p:stCondLst>
                                        </p:cTn>
                                        <p:tgtEl>
                                          <p:spTgt spid="837"/>
                                        </p:tgtEl>
                                        <p:attrNameLst>
                                          <p:attrName>style.visibility</p:attrName>
                                        </p:attrNameLst>
                                      </p:cBhvr>
                                      <p:to>
                                        <p:strVal val="visible"/>
                                      </p:to>
                                    </p:set>
                                    <p:animEffect filter="fade" transition="in">
                                      <p:cBhvr additive="repl">
                                        <p:cTn id="3088" dur="500"/>
                                        <p:tgtEl>
                                          <p:spTgt spid="837"/>
                                        </p:tgtEl>
                                      </p:cBhvr>
                                    </p:animEffect>
                                  </p:childTnLst>
                                </p:cTn>
                              </p:par>
                              <p:par>
                                <p:cTn id="3089" nodeType="withEffect" fill="hold" presetClass="entr" presetID="10">
                                  <p:stCondLst>
                                    <p:cond delay="0"/>
                                  </p:stCondLst>
                                  <p:childTnLst>
                                    <p:set>
                                      <p:cBhvr>
                                        <p:cTn id="3090" dur="1" fill="hold">
                                          <p:stCondLst>
                                            <p:cond delay="0"/>
                                          </p:stCondLst>
                                        </p:cTn>
                                        <p:tgtEl>
                                          <p:spTgt spid="836"/>
                                        </p:tgtEl>
                                        <p:attrNameLst>
                                          <p:attrName>style.visibility</p:attrName>
                                        </p:attrNameLst>
                                      </p:cBhvr>
                                      <p:to>
                                        <p:strVal val="visible"/>
                                      </p:to>
                                    </p:set>
                                    <p:animEffect filter="fade" transition="in">
                                      <p:cBhvr additive="repl">
                                        <p:cTn id="3091" dur="500"/>
                                        <p:tgtEl>
                                          <p:spTgt spid="836"/>
                                        </p:tgtEl>
                                      </p:cBhvr>
                                    </p:animEffect>
                                  </p:childTnLst>
                                </p:cTn>
                              </p:par>
                              <p:par>
                                <p:cTn id="3092" nodeType="withEffect" fill="hold" presetClass="entr" presetID="10">
                                  <p:stCondLst>
                                    <p:cond delay="0"/>
                                  </p:stCondLst>
                                  <p:childTnLst>
                                    <p:set>
                                      <p:cBhvr>
                                        <p:cTn id="3093" dur="1" fill="hold">
                                          <p:stCondLst>
                                            <p:cond delay="0"/>
                                          </p:stCondLst>
                                        </p:cTn>
                                        <p:tgtEl>
                                          <p:spTgt spid="839"/>
                                        </p:tgtEl>
                                        <p:attrNameLst>
                                          <p:attrName>style.visibility</p:attrName>
                                        </p:attrNameLst>
                                      </p:cBhvr>
                                      <p:to>
                                        <p:strVal val="visible"/>
                                      </p:to>
                                    </p:set>
                                    <p:animEffect filter="fade" transition="in">
                                      <p:cBhvr additive="repl">
                                        <p:cTn id="3094" dur="500"/>
                                        <p:tgtEl>
                                          <p:spTgt spid="839"/>
                                        </p:tgtEl>
                                      </p:cBhvr>
                                    </p:animEffect>
                                  </p:childTnLst>
                                </p:cTn>
                              </p:par>
                            </p:childTnLst>
                          </p:cTn>
                        </p:par>
                      </p:childTnLst>
                    </p:cTn>
                  </p:par>
                  <p:par>
                    <p:cTn id="3095" fill="hold">
                      <p:stCondLst>
                        <p:cond delay="indefinite"/>
                      </p:stCondLst>
                      <p:childTnLst>
                        <p:par>
                          <p:cTn id="3096" fill="hold">
                            <p:stCondLst>
                              <p:cond delay="0"/>
                            </p:stCondLst>
                            <p:childTnLst>
                              <p:par>
                                <p:cTn id="3097" nodeType="clickEffect" fill="hold" presetClass="entr" presetID="10">
                                  <p:stCondLst>
                                    <p:cond delay="0"/>
                                  </p:stCondLst>
                                  <p:childTnLst>
                                    <p:set>
                                      <p:cBhvr>
                                        <p:cTn id="3098" dur="1" fill="hold">
                                          <p:stCondLst>
                                            <p:cond delay="0"/>
                                          </p:stCondLst>
                                        </p:cTn>
                                        <p:tgtEl>
                                          <p:spTgt spid="813"/>
                                        </p:tgtEl>
                                        <p:attrNameLst>
                                          <p:attrName>style.visibility</p:attrName>
                                        </p:attrNameLst>
                                      </p:cBhvr>
                                      <p:to>
                                        <p:strVal val="visible"/>
                                      </p:to>
                                    </p:set>
                                    <p:animEffect filter="fade" transition="in">
                                      <p:cBhvr additive="repl">
                                        <p:cTn id="3099" dur="500"/>
                                        <p:tgtEl>
                                          <p:spTgt spid="813"/>
                                        </p:tgtEl>
                                      </p:cBhvr>
                                    </p:animEffect>
                                  </p:childTnLst>
                                </p:cTn>
                              </p:par>
                              <p:par>
                                <p:cTn id="3100" nodeType="withEffect" fill="hold" presetClass="entr" presetID="10">
                                  <p:stCondLst>
                                    <p:cond delay="0"/>
                                  </p:stCondLst>
                                  <p:childTnLst>
                                    <p:set>
                                      <p:cBhvr>
                                        <p:cTn id="3101" dur="1" fill="hold">
                                          <p:stCondLst>
                                            <p:cond delay="0"/>
                                          </p:stCondLst>
                                        </p:cTn>
                                        <p:tgtEl>
                                          <p:spTgt spid="814"/>
                                        </p:tgtEl>
                                        <p:attrNameLst>
                                          <p:attrName>style.visibility</p:attrName>
                                        </p:attrNameLst>
                                      </p:cBhvr>
                                      <p:to>
                                        <p:strVal val="visible"/>
                                      </p:to>
                                    </p:set>
                                    <p:animEffect filter="fade" transition="in">
                                      <p:cBhvr additive="repl">
                                        <p:cTn id="3102" dur="500"/>
                                        <p:tgtEl>
                                          <p:spTgt spid="814"/>
                                        </p:tgtEl>
                                      </p:cBhvr>
                                    </p:animEffect>
                                  </p:childTnLst>
                                </p:cTn>
                              </p:par>
                              <p:par>
                                <p:cTn id="3103" nodeType="withEffect" fill="hold" presetClass="entr" presetID="10">
                                  <p:stCondLst>
                                    <p:cond delay="0"/>
                                  </p:stCondLst>
                                  <p:childTnLst>
                                    <p:set>
                                      <p:cBhvr>
                                        <p:cTn id="3104" dur="1" fill="hold">
                                          <p:stCondLst>
                                            <p:cond delay="0"/>
                                          </p:stCondLst>
                                        </p:cTn>
                                        <p:tgtEl>
                                          <p:spTgt spid="815"/>
                                        </p:tgtEl>
                                        <p:attrNameLst>
                                          <p:attrName>style.visibility</p:attrName>
                                        </p:attrNameLst>
                                      </p:cBhvr>
                                      <p:to>
                                        <p:strVal val="visible"/>
                                      </p:to>
                                    </p:set>
                                    <p:animEffect filter="fade" transition="in">
                                      <p:cBhvr additive="repl">
                                        <p:cTn id="3105" dur="500"/>
                                        <p:tgtEl>
                                          <p:spTgt spid="815"/>
                                        </p:tgtEl>
                                      </p:cBhvr>
                                    </p:animEffect>
                                  </p:childTnLst>
                                </p:cTn>
                              </p:par>
                              <p:par>
                                <p:cTn id="3106" nodeType="withEffect" fill="hold" presetClass="entr" presetID="10">
                                  <p:stCondLst>
                                    <p:cond delay="0"/>
                                  </p:stCondLst>
                                  <p:childTnLst>
                                    <p:set>
                                      <p:cBhvr>
                                        <p:cTn id="3107" dur="1" fill="hold">
                                          <p:stCondLst>
                                            <p:cond delay="0"/>
                                          </p:stCondLst>
                                        </p:cTn>
                                        <p:tgtEl>
                                          <p:spTgt spid="816"/>
                                        </p:tgtEl>
                                        <p:attrNameLst>
                                          <p:attrName>style.visibility</p:attrName>
                                        </p:attrNameLst>
                                      </p:cBhvr>
                                      <p:to>
                                        <p:strVal val="visible"/>
                                      </p:to>
                                    </p:set>
                                    <p:animEffect filter="fade" transition="in">
                                      <p:cBhvr additive="repl">
                                        <p:cTn id="3108" dur="500"/>
                                        <p:tgtEl>
                                          <p:spTgt spid="816"/>
                                        </p:tgtEl>
                                      </p:cBhvr>
                                    </p:animEffect>
                                  </p:childTnLst>
                                </p:cTn>
                              </p:par>
                            </p:childTnLst>
                          </p:cTn>
                        </p:par>
                      </p:childTnLst>
                    </p:cTn>
                  </p:par>
                  <p:par>
                    <p:cTn id="3109" fill="hold">
                      <p:stCondLst>
                        <p:cond delay="indefinite"/>
                      </p:stCondLst>
                      <p:childTnLst>
                        <p:par>
                          <p:cTn id="3110" fill="hold">
                            <p:stCondLst>
                              <p:cond delay="0"/>
                            </p:stCondLst>
                            <p:childTnLst>
                              <p:par>
                                <p:cTn id="3111" nodeType="clickEffect" fill="hold" presetClass="entr" presetID="10">
                                  <p:stCondLst>
                                    <p:cond delay="0"/>
                                  </p:stCondLst>
                                  <p:childTnLst>
                                    <p:set>
                                      <p:cBhvr>
                                        <p:cTn id="3112" dur="1" fill="hold">
                                          <p:stCondLst>
                                            <p:cond delay="0"/>
                                          </p:stCondLst>
                                        </p:cTn>
                                        <p:tgtEl>
                                          <p:spTgt spid="817"/>
                                        </p:tgtEl>
                                        <p:attrNameLst>
                                          <p:attrName>style.visibility</p:attrName>
                                        </p:attrNameLst>
                                      </p:cBhvr>
                                      <p:to>
                                        <p:strVal val="visible"/>
                                      </p:to>
                                    </p:set>
                                    <p:animEffect filter="fade" transition="in">
                                      <p:cBhvr additive="repl">
                                        <p:cTn id="3113" dur="500"/>
                                        <p:tgtEl>
                                          <p:spTgt spid="817"/>
                                        </p:tgtEl>
                                      </p:cBhvr>
                                    </p:animEffect>
                                  </p:childTnLst>
                                </p:cTn>
                              </p:par>
                            </p:childTnLst>
                          </p:cTn>
                        </p:par>
                      </p:childTnLst>
                    </p:cTn>
                  </p:par>
                  <p:par>
                    <p:cTn id="3114" fill="hold">
                      <p:stCondLst>
                        <p:cond delay="indefinite"/>
                      </p:stCondLst>
                      <p:childTnLst>
                        <p:par>
                          <p:cTn id="3115" fill="hold">
                            <p:stCondLst>
                              <p:cond delay="0"/>
                            </p:stCondLst>
                            <p:childTnLst>
                              <p:par>
                                <p:cTn id="3116" nodeType="clickEffect" fill="hold" presetClass="exit" presetID="10">
                                  <p:stCondLst>
                                    <p:cond delay="0"/>
                                  </p:stCondLst>
                                  <p:childTnLst>
                                    <p:animEffect filter="fade" transition="out">
                                      <p:cBhvr additive="repl">
                                        <p:cTn id="3117" dur="500"/>
                                        <p:tgtEl>
                                          <p:spTgt spid="828"/>
                                        </p:tgtEl>
                                      </p:cBhvr>
                                    </p:animEffect>
                                    <p:set>
                                      <p:cBhvr>
                                        <p:cTn id="3118" dur="1" fill="hold">
                                          <p:stCondLst>
                                            <p:cond delay="499"/>
                                          </p:stCondLst>
                                        </p:cTn>
                                        <p:tgtEl>
                                          <p:spTgt spid="828"/>
                                        </p:tgtEl>
                                        <p:attrNameLst>
                                          <p:attrName>style.visibility</p:attrName>
                                        </p:attrNameLst>
                                      </p:cBhvr>
                                      <p:to>
                                        <p:strVal val="hidden"/>
                                      </p:to>
                                    </p:set>
                                  </p:childTnLst>
                                </p:cTn>
                              </p:par>
                              <p:par>
                                <p:cTn id="3119" nodeType="withEffect" fill="hold" presetClass="exit" presetID="10">
                                  <p:stCondLst>
                                    <p:cond delay="0"/>
                                  </p:stCondLst>
                                  <p:childTnLst>
                                    <p:animEffect filter="fade" transition="out">
                                      <p:cBhvr additive="repl">
                                        <p:cTn id="3120" dur="500"/>
                                        <p:tgtEl>
                                          <p:spTgt spid="824"/>
                                        </p:tgtEl>
                                      </p:cBhvr>
                                    </p:animEffect>
                                    <p:set>
                                      <p:cBhvr>
                                        <p:cTn id="3121" dur="1" fill="hold">
                                          <p:stCondLst>
                                            <p:cond delay="499"/>
                                          </p:stCondLst>
                                        </p:cTn>
                                        <p:tgtEl>
                                          <p:spTgt spid="824"/>
                                        </p:tgtEl>
                                        <p:attrNameLst>
                                          <p:attrName>style.visibility</p:attrName>
                                        </p:attrNameLst>
                                      </p:cBhvr>
                                      <p:to>
                                        <p:strVal val="hidden"/>
                                      </p:to>
                                    </p:set>
                                  </p:childTnLst>
                                </p:cTn>
                              </p:par>
                              <p:par>
                                <p:cTn id="3122" nodeType="withEffect" fill="hold" presetClass="exit" presetID="10">
                                  <p:stCondLst>
                                    <p:cond delay="0"/>
                                  </p:stCondLst>
                                  <p:childTnLst>
                                    <p:animEffect filter="fade" transition="out">
                                      <p:cBhvr additive="repl">
                                        <p:cTn id="3123" dur="500"/>
                                        <p:tgtEl>
                                          <p:spTgt spid="826"/>
                                        </p:tgtEl>
                                      </p:cBhvr>
                                    </p:animEffect>
                                    <p:set>
                                      <p:cBhvr>
                                        <p:cTn id="3124" dur="1" fill="hold">
                                          <p:stCondLst>
                                            <p:cond delay="499"/>
                                          </p:stCondLst>
                                        </p:cTn>
                                        <p:tgtEl>
                                          <p:spTgt spid="826"/>
                                        </p:tgtEl>
                                        <p:attrNameLst>
                                          <p:attrName>style.visibility</p:attrName>
                                        </p:attrNameLst>
                                      </p:cBhvr>
                                      <p:to>
                                        <p:strVal val="hidden"/>
                                      </p:to>
                                    </p:set>
                                  </p:childTnLst>
                                </p:cTn>
                              </p:par>
                              <p:par>
                                <p:cTn id="3125" nodeType="withEffect" fill="hold" presetClass="exit" presetID="10">
                                  <p:stCondLst>
                                    <p:cond delay="0"/>
                                  </p:stCondLst>
                                  <p:childTnLst>
                                    <p:animEffect filter="fade" transition="out">
                                      <p:cBhvr additive="repl">
                                        <p:cTn id="3126" dur="500"/>
                                        <p:tgtEl>
                                          <p:spTgt spid="825"/>
                                        </p:tgtEl>
                                      </p:cBhvr>
                                    </p:animEffect>
                                    <p:set>
                                      <p:cBhvr>
                                        <p:cTn id="3127" dur="1" fill="hold">
                                          <p:stCondLst>
                                            <p:cond delay="499"/>
                                          </p:stCondLst>
                                        </p:cTn>
                                        <p:tgtEl>
                                          <p:spTgt spid="825"/>
                                        </p:tgtEl>
                                        <p:attrNameLst>
                                          <p:attrName>style.visibility</p:attrName>
                                        </p:attrNameLst>
                                      </p:cBhvr>
                                      <p:to>
                                        <p:strVal val="hidden"/>
                                      </p:to>
                                    </p:set>
                                  </p:childTnLst>
                                </p:cTn>
                              </p:par>
                              <p:par>
                                <p:cTn id="3128" nodeType="withEffect" fill="hold" presetClass="exit" presetID="10">
                                  <p:stCondLst>
                                    <p:cond delay="0"/>
                                  </p:stCondLst>
                                  <p:childTnLst>
                                    <p:animEffect filter="fade" transition="out">
                                      <p:cBhvr additive="repl">
                                        <p:cTn id="3129" dur="500"/>
                                        <p:tgtEl>
                                          <p:spTgt spid="827"/>
                                        </p:tgtEl>
                                      </p:cBhvr>
                                    </p:animEffect>
                                    <p:set>
                                      <p:cBhvr>
                                        <p:cTn id="3130" dur="1" fill="hold">
                                          <p:stCondLst>
                                            <p:cond delay="499"/>
                                          </p:stCondLst>
                                        </p:cTn>
                                        <p:tgtEl>
                                          <p:spTgt spid="827"/>
                                        </p:tgtEl>
                                        <p:attrNameLst>
                                          <p:attrName>style.visibility</p:attrName>
                                        </p:attrNameLst>
                                      </p:cBhvr>
                                      <p:to>
                                        <p:strVal val="hidden"/>
                                      </p:to>
                                    </p:set>
                                  </p:childTnLst>
                                </p:cTn>
                              </p:par>
                              <p:par>
                                <p:cTn id="3131" nodeType="withEffect" fill="hold" presetClass="exit" presetID="10">
                                  <p:stCondLst>
                                    <p:cond delay="0"/>
                                  </p:stCondLst>
                                  <p:childTnLst>
                                    <p:animEffect filter="fade" transition="out">
                                      <p:cBhvr additive="repl">
                                        <p:cTn id="3132" dur="500"/>
                                        <p:tgtEl>
                                          <p:spTgt spid="830"/>
                                        </p:tgtEl>
                                      </p:cBhvr>
                                    </p:animEffect>
                                    <p:set>
                                      <p:cBhvr>
                                        <p:cTn id="3133" dur="1" fill="hold">
                                          <p:stCondLst>
                                            <p:cond delay="499"/>
                                          </p:stCondLst>
                                        </p:cTn>
                                        <p:tgtEl>
                                          <p:spTgt spid="830"/>
                                        </p:tgtEl>
                                        <p:attrNameLst>
                                          <p:attrName>style.visibility</p:attrName>
                                        </p:attrNameLst>
                                      </p:cBhvr>
                                      <p:to>
                                        <p:strVal val="hidden"/>
                                      </p:to>
                                    </p:set>
                                  </p:childTnLst>
                                </p:cTn>
                              </p:par>
                              <p:par>
                                <p:cTn id="3134" nodeType="withEffect" fill="hold" presetClass="exit" presetID="10">
                                  <p:stCondLst>
                                    <p:cond delay="0"/>
                                  </p:stCondLst>
                                  <p:childTnLst>
                                    <p:animEffect filter="fade" transition="out">
                                      <p:cBhvr additive="repl">
                                        <p:cTn id="3135" dur="500"/>
                                        <p:tgtEl>
                                          <p:spTgt spid="831"/>
                                        </p:tgtEl>
                                      </p:cBhvr>
                                    </p:animEffect>
                                    <p:set>
                                      <p:cBhvr>
                                        <p:cTn id="3136" dur="1" fill="hold">
                                          <p:stCondLst>
                                            <p:cond delay="499"/>
                                          </p:stCondLst>
                                        </p:cTn>
                                        <p:tgtEl>
                                          <p:spTgt spid="831"/>
                                        </p:tgtEl>
                                        <p:attrNameLst>
                                          <p:attrName>style.visibility</p:attrName>
                                        </p:attrNameLst>
                                      </p:cBhvr>
                                      <p:to>
                                        <p:strVal val="hidden"/>
                                      </p:to>
                                    </p:set>
                                  </p:childTnLst>
                                </p:cTn>
                              </p:par>
                              <p:par>
                                <p:cTn id="3137" nodeType="withEffect" fill="hold" presetClass="exit" presetID="10">
                                  <p:stCondLst>
                                    <p:cond delay="0"/>
                                  </p:stCondLst>
                                  <p:childTnLst>
                                    <p:animEffect filter="fade" transition="out">
                                      <p:cBhvr additive="repl">
                                        <p:cTn id="3138" dur="500"/>
                                        <p:tgtEl>
                                          <p:spTgt spid="829"/>
                                        </p:tgtEl>
                                      </p:cBhvr>
                                    </p:animEffect>
                                    <p:set>
                                      <p:cBhvr>
                                        <p:cTn id="3139" dur="1" fill="hold">
                                          <p:stCondLst>
                                            <p:cond delay="499"/>
                                          </p:stCondLst>
                                        </p:cTn>
                                        <p:tgtEl>
                                          <p:spTgt spid="829"/>
                                        </p:tgtEl>
                                        <p:attrNameLst>
                                          <p:attrName>style.visibility</p:attrName>
                                        </p:attrNameLst>
                                      </p:cBhvr>
                                      <p:to>
                                        <p:strVal val="hidden"/>
                                      </p:to>
                                    </p:set>
                                  </p:childTnLst>
                                </p:cTn>
                              </p:par>
                              <p:par>
                                <p:cTn id="3140" nodeType="withEffect" fill="hold" presetClass="exit" presetID="10">
                                  <p:stCondLst>
                                    <p:cond delay="0"/>
                                  </p:stCondLst>
                                  <p:childTnLst>
                                    <p:animEffect filter="fade" transition="out">
                                      <p:cBhvr additive="repl">
                                        <p:cTn id="3141" dur="500"/>
                                        <p:tgtEl>
                                          <p:spTgt spid="833"/>
                                        </p:tgtEl>
                                      </p:cBhvr>
                                    </p:animEffect>
                                    <p:set>
                                      <p:cBhvr>
                                        <p:cTn id="3142" dur="1" fill="hold">
                                          <p:stCondLst>
                                            <p:cond delay="499"/>
                                          </p:stCondLst>
                                        </p:cTn>
                                        <p:tgtEl>
                                          <p:spTgt spid="833"/>
                                        </p:tgtEl>
                                        <p:attrNameLst>
                                          <p:attrName>style.visibility</p:attrName>
                                        </p:attrNameLst>
                                      </p:cBhvr>
                                      <p:to>
                                        <p:strVal val="hidden"/>
                                      </p:to>
                                    </p:set>
                                  </p:childTnLst>
                                </p:cTn>
                              </p:par>
                              <p:par>
                                <p:cTn id="3143" nodeType="withEffect" fill="hold" presetClass="exit" presetID="10">
                                  <p:stCondLst>
                                    <p:cond delay="0"/>
                                  </p:stCondLst>
                                  <p:childTnLst>
                                    <p:animEffect filter="fade" transition="out">
                                      <p:cBhvr additive="repl">
                                        <p:cTn id="3144" dur="500"/>
                                        <p:tgtEl>
                                          <p:spTgt spid="832"/>
                                        </p:tgtEl>
                                      </p:cBhvr>
                                    </p:animEffect>
                                    <p:set>
                                      <p:cBhvr>
                                        <p:cTn id="3145" dur="1" fill="hold">
                                          <p:stCondLst>
                                            <p:cond delay="499"/>
                                          </p:stCondLst>
                                        </p:cTn>
                                        <p:tgtEl>
                                          <p:spTgt spid="832"/>
                                        </p:tgtEl>
                                        <p:attrNameLst>
                                          <p:attrName>style.visibility</p:attrName>
                                        </p:attrNameLst>
                                      </p:cBhvr>
                                      <p:to>
                                        <p:strVal val="hidden"/>
                                      </p:to>
                                    </p:set>
                                  </p:childTnLst>
                                </p:cTn>
                              </p:par>
                              <p:par>
                                <p:cTn id="3146" nodeType="withEffect" fill="hold" presetClass="exit" presetID="10">
                                  <p:stCondLst>
                                    <p:cond delay="0"/>
                                  </p:stCondLst>
                                  <p:childTnLst>
                                    <p:animEffect filter="fade" transition="out">
                                      <p:cBhvr additive="repl">
                                        <p:cTn id="3147" dur="500"/>
                                        <p:tgtEl>
                                          <p:spTgt spid="838"/>
                                        </p:tgtEl>
                                      </p:cBhvr>
                                    </p:animEffect>
                                    <p:set>
                                      <p:cBhvr>
                                        <p:cTn id="3148" dur="1" fill="hold">
                                          <p:stCondLst>
                                            <p:cond delay="499"/>
                                          </p:stCondLst>
                                        </p:cTn>
                                        <p:tgtEl>
                                          <p:spTgt spid="838"/>
                                        </p:tgtEl>
                                        <p:attrNameLst>
                                          <p:attrName>style.visibility</p:attrName>
                                        </p:attrNameLst>
                                      </p:cBhvr>
                                      <p:to>
                                        <p:strVal val="hidden"/>
                                      </p:to>
                                    </p:set>
                                  </p:childTnLst>
                                </p:cTn>
                              </p:par>
                              <p:par>
                                <p:cTn id="3149" nodeType="withEffect" fill="hold" presetClass="exit" presetID="10">
                                  <p:stCondLst>
                                    <p:cond delay="0"/>
                                  </p:stCondLst>
                                  <p:childTnLst>
                                    <p:animEffect filter="fade" transition="out">
                                      <p:cBhvr additive="repl">
                                        <p:cTn id="3150" dur="500"/>
                                        <p:tgtEl>
                                          <p:spTgt spid="835"/>
                                        </p:tgtEl>
                                      </p:cBhvr>
                                    </p:animEffect>
                                    <p:set>
                                      <p:cBhvr>
                                        <p:cTn id="3151" dur="1" fill="hold">
                                          <p:stCondLst>
                                            <p:cond delay="499"/>
                                          </p:stCondLst>
                                        </p:cTn>
                                        <p:tgtEl>
                                          <p:spTgt spid="835"/>
                                        </p:tgtEl>
                                        <p:attrNameLst>
                                          <p:attrName>style.visibility</p:attrName>
                                        </p:attrNameLst>
                                      </p:cBhvr>
                                      <p:to>
                                        <p:strVal val="hidden"/>
                                      </p:to>
                                    </p:set>
                                  </p:childTnLst>
                                </p:cTn>
                              </p:par>
                              <p:par>
                                <p:cTn id="3152" nodeType="withEffect" fill="hold" presetClass="exit" presetID="10">
                                  <p:stCondLst>
                                    <p:cond delay="0"/>
                                  </p:stCondLst>
                                  <p:childTnLst>
                                    <p:animEffect filter="fade" transition="out">
                                      <p:cBhvr additive="repl">
                                        <p:cTn id="3153" dur="500"/>
                                        <p:tgtEl>
                                          <p:spTgt spid="837"/>
                                        </p:tgtEl>
                                      </p:cBhvr>
                                    </p:animEffect>
                                    <p:set>
                                      <p:cBhvr>
                                        <p:cTn id="3154" dur="1" fill="hold">
                                          <p:stCondLst>
                                            <p:cond delay="499"/>
                                          </p:stCondLst>
                                        </p:cTn>
                                        <p:tgtEl>
                                          <p:spTgt spid="837"/>
                                        </p:tgtEl>
                                        <p:attrNameLst>
                                          <p:attrName>style.visibility</p:attrName>
                                        </p:attrNameLst>
                                      </p:cBhvr>
                                      <p:to>
                                        <p:strVal val="hidden"/>
                                      </p:to>
                                    </p:set>
                                  </p:childTnLst>
                                </p:cTn>
                              </p:par>
                              <p:par>
                                <p:cTn id="3155" nodeType="withEffect" fill="hold" presetClass="exit" presetID="10">
                                  <p:stCondLst>
                                    <p:cond delay="0"/>
                                  </p:stCondLst>
                                  <p:childTnLst>
                                    <p:animEffect filter="fade" transition="out">
                                      <p:cBhvr additive="repl">
                                        <p:cTn id="3156" dur="500"/>
                                        <p:tgtEl>
                                          <p:spTgt spid="836"/>
                                        </p:tgtEl>
                                      </p:cBhvr>
                                    </p:animEffect>
                                    <p:set>
                                      <p:cBhvr>
                                        <p:cTn id="3157" dur="1" fill="hold">
                                          <p:stCondLst>
                                            <p:cond delay="499"/>
                                          </p:stCondLst>
                                        </p:cTn>
                                        <p:tgtEl>
                                          <p:spTgt spid="836"/>
                                        </p:tgtEl>
                                        <p:attrNameLst>
                                          <p:attrName>style.visibility</p:attrName>
                                        </p:attrNameLst>
                                      </p:cBhvr>
                                      <p:to>
                                        <p:strVal val="hidden"/>
                                      </p:to>
                                    </p:set>
                                  </p:childTnLst>
                                </p:cTn>
                              </p:par>
                              <p:par>
                                <p:cTn id="3158" nodeType="withEffect" fill="hold" presetClass="exit" presetID="10">
                                  <p:stCondLst>
                                    <p:cond delay="0"/>
                                  </p:stCondLst>
                                  <p:childTnLst>
                                    <p:animEffect filter="fade" transition="out">
                                      <p:cBhvr additive="repl">
                                        <p:cTn id="3159" dur="500"/>
                                        <p:tgtEl>
                                          <p:spTgt spid="839"/>
                                        </p:tgtEl>
                                      </p:cBhvr>
                                    </p:animEffect>
                                    <p:set>
                                      <p:cBhvr>
                                        <p:cTn id="3160" dur="1" fill="hold">
                                          <p:stCondLst>
                                            <p:cond delay="499"/>
                                          </p:stCondLst>
                                        </p:cTn>
                                        <p:tgtEl>
                                          <p:spTgt spid="839"/>
                                        </p:tgtEl>
                                        <p:attrNameLst>
                                          <p:attrName>style.visibility</p:attrName>
                                        </p:attrNameLst>
                                      </p:cBhvr>
                                      <p:to>
                                        <p:strVal val="hidden"/>
                                      </p:to>
                                    </p:set>
                                  </p:childTnLst>
                                </p:cTn>
                              </p:par>
                            </p:childTnLst>
                          </p:cTn>
                        </p:par>
                      </p:childTnLst>
                    </p:cTn>
                  </p:par>
                  <p:par>
                    <p:cTn id="3161" fill="hold">
                      <p:stCondLst>
                        <p:cond delay="indefinite"/>
                      </p:stCondLst>
                      <p:childTnLst>
                        <p:par>
                          <p:cTn id="3162" fill="hold">
                            <p:stCondLst>
                              <p:cond delay="0"/>
                            </p:stCondLst>
                            <p:childTnLst>
                              <p:par>
                                <p:cTn id="3163" nodeType="clickEffect" fill="hold" presetClass="exit" presetID="10">
                                  <p:stCondLst>
                                    <p:cond delay="0"/>
                                  </p:stCondLst>
                                  <p:childTnLst>
                                    <p:animEffect filter="fade" transition="out">
                                      <p:cBhvr additive="repl">
                                        <p:cTn id="3164" dur="500"/>
                                        <p:tgtEl>
                                          <p:spTgt spid="823"/>
                                        </p:tgtEl>
                                      </p:cBhvr>
                                    </p:animEffect>
                                    <p:set>
                                      <p:cBhvr>
                                        <p:cTn id="3165" dur="1" fill="hold">
                                          <p:stCondLst>
                                            <p:cond delay="499"/>
                                          </p:stCondLst>
                                        </p:cTn>
                                        <p:tgtEl>
                                          <p:spTgt spid="823"/>
                                        </p:tgtEl>
                                        <p:attrNameLst>
                                          <p:attrName>style.visibility</p:attrName>
                                        </p:attrNameLst>
                                      </p:cBhvr>
                                      <p:to>
                                        <p:strVal val="hidden"/>
                                      </p:to>
                                    </p:set>
                                  </p:childTnLst>
                                </p:cTn>
                              </p:par>
                              <p:par>
                                <p:cTn id="3166" nodeType="withEffect" fill="hold" presetClass="exit" presetID="10">
                                  <p:stCondLst>
                                    <p:cond delay="0"/>
                                  </p:stCondLst>
                                  <p:childTnLst>
                                    <p:animEffect filter="fade" transition="out">
                                      <p:cBhvr additive="repl">
                                        <p:cTn id="3167" dur="500"/>
                                        <p:tgtEl>
                                          <p:spTgt spid="807"/>
                                        </p:tgtEl>
                                      </p:cBhvr>
                                    </p:animEffect>
                                    <p:set>
                                      <p:cBhvr>
                                        <p:cTn id="3168" dur="1" fill="hold">
                                          <p:stCondLst>
                                            <p:cond delay="499"/>
                                          </p:stCondLst>
                                        </p:cTn>
                                        <p:tgtEl>
                                          <p:spTgt spid="807"/>
                                        </p:tgtEl>
                                        <p:attrNameLst>
                                          <p:attrName>style.visibility</p:attrName>
                                        </p:attrNameLst>
                                      </p:cBhvr>
                                      <p:to>
                                        <p:strVal val="hidden"/>
                                      </p:to>
                                    </p:set>
                                  </p:childTnLst>
                                </p:cTn>
                              </p:par>
                              <p:par>
                                <p:cTn id="3169" nodeType="withEffect" fill="hold" presetClass="exit" presetID="10">
                                  <p:stCondLst>
                                    <p:cond delay="0"/>
                                  </p:stCondLst>
                                  <p:childTnLst>
                                    <p:animEffect filter="fade" transition="out">
                                      <p:cBhvr additive="repl">
                                        <p:cTn id="3170" dur="500"/>
                                        <p:tgtEl>
                                          <p:spTgt spid="808"/>
                                        </p:tgtEl>
                                      </p:cBhvr>
                                    </p:animEffect>
                                    <p:set>
                                      <p:cBhvr>
                                        <p:cTn id="3171" dur="1" fill="hold">
                                          <p:stCondLst>
                                            <p:cond delay="499"/>
                                          </p:stCondLst>
                                        </p:cTn>
                                        <p:tgtEl>
                                          <p:spTgt spid="808"/>
                                        </p:tgtEl>
                                        <p:attrNameLst>
                                          <p:attrName>style.visibility</p:attrName>
                                        </p:attrNameLst>
                                      </p:cBhvr>
                                      <p:to>
                                        <p:strVal val="hidden"/>
                                      </p:to>
                                    </p:set>
                                  </p:childTnLst>
                                </p:cTn>
                              </p:par>
                              <p:par>
                                <p:cTn id="3172" nodeType="withEffect" fill="hold" presetClass="exit" presetID="10">
                                  <p:stCondLst>
                                    <p:cond delay="0"/>
                                  </p:stCondLst>
                                  <p:childTnLst>
                                    <p:animEffect filter="fade" transition="out">
                                      <p:cBhvr additive="repl">
                                        <p:cTn id="3173" dur="500"/>
                                        <p:tgtEl>
                                          <p:spTgt spid="809"/>
                                        </p:tgtEl>
                                      </p:cBhvr>
                                    </p:animEffect>
                                    <p:set>
                                      <p:cBhvr>
                                        <p:cTn id="3174" dur="1" fill="hold">
                                          <p:stCondLst>
                                            <p:cond delay="499"/>
                                          </p:stCondLst>
                                        </p:cTn>
                                        <p:tgtEl>
                                          <p:spTgt spid="809"/>
                                        </p:tgtEl>
                                        <p:attrNameLst>
                                          <p:attrName>style.visibility</p:attrName>
                                        </p:attrNameLst>
                                      </p:cBhvr>
                                      <p:to>
                                        <p:strVal val="hidden"/>
                                      </p:to>
                                    </p:set>
                                  </p:childTnLst>
                                </p:cTn>
                              </p:par>
                              <p:par>
                                <p:cTn id="3175" nodeType="withEffect" fill="hold" presetClass="exit" presetID="10">
                                  <p:stCondLst>
                                    <p:cond delay="0"/>
                                  </p:stCondLst>
                                  <p:childTnLst>
                                    <p:animEffect filter="fade" transition="out">
                                      <p:cBhvr additive="repl">
                                        <p:cTn id="3176" dur="500"/>
                                        <p:tgtEl>
                                          <p:spTgt spid="810"/>
                                        </p:tgtEl>
                                      </p:cBhvr>
                                    </p:animEffect>
                                    <p:set>
                                      <p:cBhvr>
                                        <p:cTn id="3177" dur="1" fill="hold">
                                          <p:stCondLst>
                                            <p:cond delay="499"/>
                                          </p:stCondLst>
                                        </p:cTn>
                                        <p:tgtEl>
                                          <p:spTgt spid="810"/>
                                        </p:tgtEl>
                                        <p:attrNameLst>
                                          <p:attrName>style.visibility</p:attrName>
                                        </p:attrNameLst>
                                      </p:cBhvr>
                                      <p:to>
                                        <p:strVal val="hidden"/>
                                      </p:to>
                                    </p:set>
                                  </p:childTnLst>
                                </p:cTn>
                              </p:par>
                              <p:par>
                                <p:cTn id="3178" nodeType="withEffect" fill="hold" presetClass="exit" presetID="10">
                                  <p:stCondLst>
                                    <p:cond delay="0"/>
                                  </p:stCondLst>
                                  <p:childTnLst>
                                    <p:animEffect filter="fade" transition="out">
                                      <p:cBhvr additive="repl">
                                        <p:cTn id="3179" dur="500"/>
                                        <p:tgtEl>
                                          <p:spTgt spid="811"/>
                                        </p:tgtEl>
                                      </p:cBhvr>
                                    </p:animEffect>
                                    <p:set>
                                      <p:cBhvr>
                                        <p:cTn id="3180" dur="1" fill="hold">
                                          <p:stCondLst>
                                            <p:cond delay="499"/>
                                          </p:stCondLst>
                                        </p:cTn>
                                        <p:tgtEl>
                                          <p:spTgt spid="811"/>
                                        </p:tgtEl>
                                        <p:attrNameLst>
                                          <p:attrName>style.visibility</p:attrName>
                                        </p:attrNameLst>
                                      </p:cBhvr>
                                      <p:to>
                                        <p:strVal val="hidden"/>
                                      </p:to>
                                    </p:set>
                                  </p:childTnLst>
                                </p:cTn>
                              </p:par>
                              <p:par>
                                <p:cTn id="3181" nodeType="withEffect" fill="hold" presetClass="exit" presetID="10">
                                  <p:stCondLst>
                                    <p:cond delay="0"/>
                                  </p:stCondLst>
                                  <p:childTnLst>
                                    <p:animEffect filter="fade" transition="out">
                                      <p:cBhvr additive="repl">
                                        <p:cTn id="3182" dur="500"/>
                                        <p:tgtEl>
                                          <p:spTgt spid="812"/>
                                        </p:tgtEl>
                                      </p:cBhvr>
                                    </p:animEffect>
                                    <p:set>
                                      <p:cBhvr>
                                        <p:cTn id="3183" dur="1" fill="hold">
                                          <p:stCondLst>
                                            <p:cond delay="499"/>
                                          </p:stCondLst>
                                        </p:cTn>
                                        <p:tgtEl>
                                          <p:spTgt spid="812"/>
                                        </p:tgtEl>
                                        <p:attrNameLst>
                                          <p:attrName>style.visibility</p:attrName>
                                        </p:attrNameLst>
                                      </p:cBhvr>
                                      <p:to>
                                        <p:strVal val="hidden"/>
                                      </p:to>
                                    </p:set>
                                  </p:childTnLst>
                                </p:cTn>
                              </p:par>
                              <p:par>
                                <p:cTn id="3184" nodeType="withEffect" fill="hold" presetClass="exit" presetID="10">
                                  <p:stCondLst>
                                    <p:cond delay="0"/>
                                  </p:stCondLst>
                                  <p:childTnLst>
                                    <p:animEffect filter="fade" transition="out">
                                      <p:cBhvr additive="repl">
                                        <p:cTn id="3185" dur="500"/>
                                        <p:tgtEl>
                                          <p:spTgt spid="813"/>
                                        </p:tgtEl>
                                      </p:cBhvr>
                                    </p:animEffect>
                                    <p:set>
                                      <p:cBhvr>
                                        <p:cTn id="3186" dur="1" fill="hold">
                                          <p:stCondLst>
                                            <p:cond delay="499"/>
                                          </p:stCondLst>
                                        </p:cTn>
                                        <p:tgtEl>
                                          <p:spTgt spid="813"/>
                                        </p:tgtEl>
                                        <p:attrNameLst>
                                          <p:attrName>style.visibility</p:attrName>
                                        </p:attrNameLst>
                                      </p:cBhvr>
                                      <p:to>
                                        <p:strVal val="hidden"/>
                                      </p:to>
                                    </p:set>
                                  </p:childTnLst>
                                </p:cTn>
                              </p:par>
                              <p:par>
                                <p:cTn id="3187" nodeType="withEffect" fill="hold" presetClass="exit" presetID="10">
                                  <p:stCondLst>
                                    <p:cond delay="0"/>
                                  </p:stCondLst>
                                  <p:childTnLst>
                                    <p:animEffect filter="fade" transition="out">
                                      <p:cBhvr additive="repl">
                                        <p:cTn id="3188" dur="500"/>
                                        <p:tgtEl>
                                          <p:spTgt spid="814"/>
                                        </p:tgtEl>
                                      </p:cBhvr>
                                    </p:animEffect>
                                    <p:set>
                                      <p:cBhvr>
                                        <p:cTn id="3189" dur="1" fill="hold">
                                          <p:stCondLst>
                                            <p:cond delay="499"/>
                                          </p:stCondLst>
                                        </p:cTn>
                                        <p:tgtEl>
                                          <p:spTgt spid="814"/>
                                        </p:tgtEl>
                                        <p:attrNameLst>
                                          <p:attrName>style.visibility</p:attrName>
                                        </p:attrNameLst>
                                      </p:cBhvr>
                                      <p:to>
                                        <p:strVal val="hidden"/>
                                      </p:to>
                                    </p:set>
                                  </p:childTnLst>
                                </p:cTn>
                              </p:par>
                              <p:par>
                                <p:cTn id="3190" nodeType="withEffect" fill="hold" presetClass="exit" presetID="10">
                                  <p:stCondLst>
                                    <p:cond delay="0"/>
                                  </p:stCondLst>
                                  <p:childTnLst>
                                    <p:animEffect filter="fade" transition="out">
                                      <p:cBhvr additive="repl">
                                        <p:cTn id="3191" dur="500"/>
                                        <p:tgtEl>
                                          <p:spTgt spid="815"/>
                                        </p:tgtEl>
                                      </p:cBhvr>
                                    </p:animEffect>
                                    <p:set>
                                      <p:cBhvr>
                                        <p:cTn id="3192" dur="1" fill="hold">
                                          <p:stCondLst>
                                            <p:cond delay="499"/>
                                          </p:stCondLst>
                                        </p:cTn>
                                        <p:tgtEl>
                                          <p:spTgt spid="815"/>
                                        </p:tgtEl>
                                        <p:attrNameLst>
                                          <p:attrName>style.visibility</p:attrName>
                                        </p:attrNameLst>
                                      </p:cBhvr>
                                      <p:to>
                                        <p:strVal val="hidden"/>
                                      </p:to>
                                    </p:set>
                                  </p:childTnLst>
                                </p:cTn>
                              </p:par>
                              <p:par>
                                <p:cTn id="3193" nodeType="withEffect" fill="hold" presetClass="exit" presetID="10">
                                  <p:stCondLst>
                                    <p:cond delay="0"/>
                                  </p:stCondLst>
                                  <p:childTnLst>
                                    <p:animEffect filter="fade" transition="out">
                                      <p:cBhvr additive="repl">
                                        <p:cTn id="3194" dur="500"/>
                                        <p:tgtEl>
                                          <p:spTgt spid="816"/>
                                        </p:tgtEl>
                                      </p:cBhvr>
                                    </p:animEffect>
                                    <p:set>
                                      <p:cBhvr>
                                        <p:cTn id="3195" dur="1" fill="hold">
                                          <p:stCondLst>
                                            <p:cond delay="499"/>
                                          </p:stCondLst>
                                        </p:cTn>
                                        <p:tgtEl>
                                          <p:spTgt spid="816"/>
                                        </p:tgtEl>
                                        <p:attrNameLst>
                                          <p:attrName>style.visibility</p:attrName>
                                        </p:attrNameLst>
                                      </p:cBhvr>
                                      <p:to>
                                        <p:strVal val="hidden"/>
                                      </p:to>
                                    </p:set>
                                  </p:childTnLst>
                                </p:cTn>
                              </p:par>
                              <p:par>
                                <p:cTn id="3196" nodeType="withEffect" fill="hold" presetClass="exit" presetID="10">
                                  <p:stCondLst>
                                    <p:cond delay="0"/>
                                  </p:stCondLst>
                                  <p:childTnLst>
                                    <p:animEffect filter="fade" transition="out">
                                      <p:cBhvr additive="repl">
                                        <p:cTn id="3197" dur="500"/>
                                        <p:tgtEl>
                                          <p:spTgt spid="817"/>
                                        </p:tgtEl>
                                      </p:cBhvr>
                                    </p:animEffect>
                                    <p:set>
                                      <p:cBhvr>
                                        <p:cTn id="3198" dur="1" fill="hold">
                                          <p:stCondLst>
                                            <p:cond delay="499"/>
                                          </p:stCondLst>
                                        </p:cTn>
                                        <p:tgtEl>
                                          <p:spTgt spid="817"/>
                                        </p:tgtEl>
                                        <p:attrNameLst>
                                          <p:attrName>style.visibility</p:attrName>
                                        </p:attrNameLst>
                                      </p:cBhvr>
                                      <p:to>
                                        <p:strVal val="hidden"/>
                                      </p:to>
                                    </p:set>
                                  </p:childTnLst>
                                </p:cTn>
                              </p:par>
                            </p:childTnLst>
                          </p:cTn>
                        </p:par>
                        <p:par>
                          <p:cTn id="3199" fill="hold">
                            <p:stCondLst>
                              <p:cond delay="500"/>
                            </p:stCondLst>
                            <p:childTnLst>
                              <p:par>
                                <p:cTn id="3200" nodeType="afterEffect" fill="hold" presetClass="exit" presetID="10">
                                  <p:stCondLst>
                                    <p:cond delay="0"/>
                                  </p:stCondLst>
                                  <p:childTnLst>
                                    <p:animEffect filter="fade" transition="out">
                                      <p:cBhvr additive="repl">
                                        <p:cTn id="3201" dur="500"/>
                                        <p:tgtEl>
                                          <p:spTgt spid="775"/>
                                        </p:tgtEl>
                                      </p:cBhvr>
                                    </p:animEffect>
                                    <p:set>
                                      <p:cBhvr>
                                        <p:cTn id="3202" dur="1" fill="hold">
                                          <p:stCondLst>
                                            <p:cond delay="499"/>
                                          </p:stCondLst>
                                        </p:cTn>
                                        <p:tgtEl>
                                          <p:spTgt spid="775"/>
                                        </p:tgtEl>
                                        <p:attrNameLst>
                                          <p:attrName>style.visibility</p:attrName>
                                        </p:attrNameLst>
                                      </p:cBhvr>
                                      <p:to>
                                        <p:strVal val="hidden"/>
                                      </p:to>
                                    </p:set>
                                  </p:childTnLst>
                                </p:cTn>
                              </p:par>
                              <p:par>
                                <p:cTn id="3203" nodeType="withEffect" fill="hold" presetClass="exit" presetID="10">
                                  <p:stCondLst>
                                    <p:cond delay="0"/>
                                  </p:stCondLst>
                                  <p:childTnLst>
                                    <p:animEffect filter="fade" transition="out">
                                      <p:cBhvr additive="repl">
                                        <p:cTn id="3204" dur="500"/>
                                        <p:tgtEl>
                                          <p:spTgt spid="779"/>
                                        </p:tgtEl>
                                      </p:cBhvr>
                                    </p:animEffect>
                                    <p:set>
                                      <p:cBhvr>
                                        <p:cTn id="3205" dur="1" fill="hold">
                                          <p:stCondLst>
                                            <p:cond delay="499"/>
                                          </p:stCondLst>
                                        </p:cTn>
                                        <p:tgtEl>
                                          <p:spTgt spid="779"/>
                                        </p:tgtEl>
                                        <p:attrNameLst>
                                          <p:attrName>style.visibility</p:attrName>
                                        </p:attrNameLst>
                                      </p:cBhvr>
                                      <p:to>
                                        <p:strVal val="hidden"/>
                                      </p:to>
                                    </p:set>
                                  </p:childTnLst>
                                </p:cTn>
                              </p:par>
                              <p:par>
                                <p:cTn id="3206" nodeType="withEffect" fill="hold" presetClass="exit" presetID="10">
                                  <p:stCondLst>
                                    <p:cond delay="0"/>
                                  </p:stCondLst>
                                  <p:childTnLst>
                                    <p:animEffect filter="fade" transition="out">
                                      <p:cBhvr additive="repl">
                                        <p:cTn id="3207" dur="500"/>
                                        <p:tgtEl>
                                          <p:spTgt spid="780"/>
                                        </p:tgtEl>
                                      </p:cBhvr>
                                    </p:animEffect>
                                    <p:set>
                                      <p:cBhvr>
                                        <p:cTn id="3208" dur="1" fill="hold">
                                          <p:stCondLst>
                                            <p:cond delay="499"/>
                                          </p:stCondLst>
                                        </p:cTn>
                                        <p:tgtEl>
                                          <p:spTgt spid="780"/>
                                        </p:tgtEl>
                                        <p:attrNameLst>
                                          <p:attrName>style.visibility</p:attrName>
                                        </p:attrNameLst>
                                      </p:cBhvr>
                                      <p:to>
                                        <p:strVal val="hidden"/>
                                      </p:to>
                                    </p:set>
                                  </p:childTnLst>
                                </p:cTn>
                              </p:par>
                              <p:par>
                                <p:cTn id="3209" nodeType="withEffect" fill="hold" presetClass="exit" presetID="10">
                                  <p:stCondLst>
                                    <p:cond delay="0"/>
                                  </p:stCondLst>
                                  <p:childTnLst>
                                    <p:animEffect filter="fade" transition="out">
                                      <p:cBhvr additive="repl">
                                        <p:cTn id="3210" dur="500"/>
                                        <p:tgtEl>
                                          <p:spTgt spid="781"/>
                                        </p:tgtEl>
                                      </p:cBhvr>
                                    </p:animEffect>
                                    <p:set>
                                      <p:cBhvr>
                                        <p:cTn id="3211" dur="1" fill="hold">
                                          <p:stCondLst>
                                            <p:cond delay="499"/>
                                          </p:stCondLst>
                                        </p:cTn>
                                        <p:tgtEl>
                                          <p:spTgt spid="781"/>
                                        </p:tgtEl>
                                        <p:attrNameLst>
                                          <p:attrName>style.visibility</p:attrName>
                                        </p:attrNameLst>
                                      </p:cBhvr>
                                      <p:to>
                                        <p:strVal val="hidden"/>
                                      </p:to>
                                    </p:set>
                                  </p:childTnLst>
                                </p:cTn>
                              </p:par>
                              <p:par>
                                <p:cTn id="3212" nodeType="withEffect" fill="hold" presetClass="exit" presetID="10">
                                  <p:stCondLst>
                                    <p:cond delay="0"/>
                                  </p:stCondLst>
                                  <p:childTnLst>
                                    <p:animEffect filter="fade" transition="out">
                                      <p:cBhvr additive="repl">
                                        <p:cTn id="3213" dur="500"/>
                                        <p:tgtEl>
                                          <p:spTgt spid="782"/>
                                        </p:tgtEl>
                                      </p:cBhvr>
                                    </p:animEffect>
                                    <p:set>
                                      <p:cBhvr>
                                        <p:cTn id="3214" dur="1" fill="hold">
                                          <p:stCondLst>
                                            <p:cond delay="499"/>
                                          </p:stCondLst>
                                        </p:cTn>
                                        <p:tgtEl>
                                          <p:spTgt spid="782"/>
                                        </p:tgtEl>
                                        <p:attrNameLst>
                                          <p:attrName>style.visibility</p:attrName>
                                        </p:attrNameLst>
                                      </p:cBhvr>
                                      <p:to>
                                        <p:strVal val="hidden"/>
                                      </p:to>
                                    </p:set>
                                  </p:childTnLst>
                                </p:cTn>
                              </p:par>
                              <p:par>
                                <p:cTn id="3215" nodeType="withEffect" fill="hold" presetClass="exit" presetID="10">
                                  <p:stCondLst>
                                    <p:cond delay="0"/>
                                  </p:stCondLst>
                                  <p:childTnLst>
                                    <p:animEffect filter="fade" transition="out">
                                      <p:cBhvr additive="repl">
                                        <p:cTn id="3216" dur="500"/>
                                        <p:tgtEl>
                                          <p:spTgt spid="783"/>
                                        </p:tgtEl>
                                      </p:cBhvr>
                                    </p:animEffect>
                                    <p:set>
                                      <p:cBhvr>
                                        <p:cTn id="3217" dur="1" fill="hold">
                                          <p:stCondLst>
                                            <p:cond delay="499"/>
                                          </p:stCondLst>
                                        </p:cTn>
                                        <p:tgtEl>
                                          <p:spTgt spid="783"/>
                                        </p:tgtEl>
                                        <p:attrNameLst>
                                          <p:attrName>style.visibility</p:attrName>
                                        </p:attrNameLst>
                                      </p:cBhvr>
                                      <p:to>
                                        <p:strVal val="hidden"/>
                                      </p:to>
                                    </p:set>
                                  </p:childTnLst>
                                </p:cTn>
                              </p:par>
                              <p:par>
                                <p:cTn id="3218" nodeType="withEffect" fill="hold" presetClass="exit" presetID="10">
                                  <p:stCondLst>
                                    <p:cond delay="0"/>
                                  </p:stCondLst>
                                  <p:childTnLst>
                                    <p:animEffect filter="fade" transition="out">
                                      <p:cBhvr additive="repl">
                                        <p:cTn id="3219" dur="500"/>
                                        <p:tgtEl>
                                          <p:spTgt spid="784"/>
                                        </p:tgtEl>
                                      </p:cBhvr>
                                    </p:animEffect>
                                    <p:set>
                                      <p:cBhvr>
                                        <p:cTn id="3220" dur="1" fill="hold">
                                          <p:stCondLst>
                                            <p:cond delay="499"/>
                                          </p:stCondLst>
                                        </p:cTn>
                                        <p:tgtEl>
                                          <p:spTgt spid="784"/>
                                        </p:tgtEl>
                                        <p:attrNameLst>
                                          <p:attrName>style.visibility</p:attrName>
                                        </p:attrNameLst>
                                      </p:cBhvr>
                                      <p:to>
                                        <p:strVal val="hidden"/>
                                      </p:to>
                                    </p:set>
                                  </p:childTnLst>
                                </p:cTn>
                              </p:par>
                              <p:par>
                                <p:cTn id="3221" nodeType="withEffect" fill="hold" presetClass="exit" presetID="10">
                                  <p:stCondLst>
                                    <p:cond delay="0"/>
                                  </p:stCondLst>
                                  <p:childTnLst>
                                    <p:animEffect filter="fade" transition="out">
                                      <p:cBhvr additive="repl">
                                        <p:cTn id="3222" dur="500"/>
                                        <p:tgtEl>
                                          <p:spTgt spid="785"/>
                                        </p:tgtEl>
                                      </p:cBhvr>
                                    </p:animEffect>
                                    <p:set>
                                      <p:cBhvr>
                                        <p:cTn id="3223" dur="1" fill="hold">
                                          <p:stCondLst>
                                            <p:cond delay="499"/>
                                          </p:stCondLst>
                                        </p:cTn>
                                        <p:tgtEl>
                                          <p:spTgt spid="785"/>
                                        </p:tgtEl>
                                        <p:attrNameLst>
                                          <p:attrName>style.visibility</p:attrName>
                                        </p:attrNameLst>
                                      </p:cBhvr>
                                      <p:to>
                                        <p:strVal val="hidden"/>
                                      </p:to>
                                    </p:set>
                                  </p:childTnLst>
                                </p:cTn>
                              </p:par>
                              <p:par>
                                <p:cTn id="3224" nodeType="withEffect" fill="hold" presetClass="exit" presetID="10">
                                  <p:stCondLst>
                                    <p:cond delay="0"/>
                                  </p:stCondLst>
                                  <p:childTnLst>
                                    <p:animEffect filter="fade" transition="out">
                                      <p:cBhvr additive="repl">
                                        <p:cTn id="3225" dur="500"/>
                                        <p:tgtEl>
                                          <p:spTgt spid="786"/>
                                        </p:tgtEl>
                                      </p:cBhvr>
                                    </p:animEffect>
                                    <p:set>
                                      <p:cBhvr>
                                        <p:cTn id="3226" dur="1" fill="hold">
                                          <p:stCondLst>
                                            <p:cond delay="499"/>
                                          </p:stCondLst>
                                        </p:cTn>
                                        <p:tgtEl>
                                          <p:spTgt spid="786"/>
                                        </p:tgtEl>
                                        <p:attrNameLst>
                                          <p:attrName>style.visibility</p:attrName>
                                        </p:attrNameLst>
                                      </p:cBhvr>
                                      <p:to>
                                        <p:strVal val="hidden"/>
                                      </p:to>
                                    </p:set>
                                  </p:childTnLst>
                                </p:cTn>
                              </p:par>
                              <p:par>
                                <p:cTn id="3227" nodeType="withEffect" fill="hold" presetClass="exit" presetID="10">
                                  <p:stCondLst>
                                    <p:cond delay="0"/>
                                  </p:stCondLst>
                                  <p:childTnLst>
                                    <p:animEffect filter="fade" transition="out">
                                      <p:cBhvr additive="repl">
                                        <p:cTn id="3228" dur="500"/>
                                        <p:tgtEl>
                                          <p:spTgt spid="787"/>
                                        </p:tgtEl>
                                      </p:cBhvr>
                                    </p:animEffect>
                                    <p:set>
                                      <p:cBhvr>
                                        <p:cTn id="3229" dur="1" fill="hold">
                                          <p:stCondLst>
                                            <p:cond delay="499"/>
                                          </p:stCondLst>
                                        </p:cTn>
                                        <p:tgtEl>
                                          <p:spTgt spid="787"/>
                                        </p:tgtEl>
                                        <p:attrNameLst>
                                          <p:attrName>style.visibility</p:attrName>
                                        </p:attrNameLst>
                                      </p:cBhvr>
                                      <p:to>
                                        <p:strVal val="hidden"/>
                                      </p:to>
                                    </p:set>
                                  </p:childTnLst>
                                </p:cTn>
                              </p:par>
                              <p:par>
                                <p:cTn id="3230" nodeType="withEffect" fill="hold" presetClass="exit" presetID="10">
                                  <p:stCondLst>
                                    <p:cond delay="0"/>
                                  </p:stCondLst>
                                  <p:childTnLst>
                                    <p:animEffect filter="fade" transition="out">
                                      <p:cBhvr additive="repl">
                                        <p:cTn id="3231" dur="500"/>
                                        <p:tgtEl>
                                          <p:spTgt spid="788"/>
                                        </p:tgtEl>
                                      </p:cBhvr>
                                    </p:animEffect>
                                    <p:set>
                                      <p:cBhvr>
                                        <p:cTn id="3232" dur="1" fill="hold">
                                          <p:stCondLst>
                                            <p:cond delay="499"/>
                                          </p:stCondLst>
                                        </p:cTn>
                                        <p:tgtEl>
                                          <p:spTgt spid="788"/>
                                        </p:tgtEl>
                                        <p:attrNameLst>
                                          <p:attrName>style.visibility</p:attrName>
                                        </p:attrNameLst>
                                      </p:cBhvr>
                                      <p:to>
                                        <p:strVal val="hidden"/>
                                      </p:to>
                                    </p:set>
                                  </p:childTnLst>
                                </p:cTn>
                              </p:par>
                              <p:par>
                                <p:cTn id="3233" nodeType="withEffect" fill="hold" presetClass="exit" presetID="10">
                                  <p:stCondLst>
                                    <p:cond delay="0"/>
                                  </p:stCondLst>
                                  <p:childTnLst>
                                    <p:animEffect filter="fade" transition="out">
                                      <p:cBhvr additive="repl">
                                        <p:cTn id="3234" dur="500"/>
                                        <p:tgtEl>
                                          <p:spTgt spid="789"/>
                                        </p:tgtEl>
                                      </p:cBhvr>
                                    </p:animEffect>
                                    <p:set>
                                      <p:cBhvr>
                                        <p:cTn id="3235" dur="1" fill="hold">
                                          <p:stCondLst>
                                            <p:cond delay="499"/>
                                          </p:stCondLst>
                                        </p:cTn>
                                        <p:tgtEl>
                                          <p:spTgt spid="789"/>
                                        </p:tgtEl>
                                        <p:attrNameLst>
                                          <p:attrName>style.visibility</p:attrName>
                                        </p:attrNameLst>
                                      </p:cBhvr>
                                      <p:to>
                                        <p:strVal val="hidden"/>
                                      </p:to>
                                    </p:set>
                                  </p:childTnLst>
                                </p:cTn>
                              </p:par>
                              <p:par>
                                <p:cTn id="3236" nodeType="withEffect" fill="hold" presetClass="exit" presetID="10">
                                  <p:stCondLst>
                                    <p:cond delay="0"/>
                                  </p:stCondLst>
                                  <p:childTnLst>
                                    <p:animEffect filter="fade" transition="out">
                                      <p:cBhvr additive="repl">
                                        <p:cTn id="3237" dur="500"/>
                                        <p:tgtEl>
                                          <p:spTgt spid="790"/>
                                        </p:tgtEl>
                                      </p:cBhvr>
                                    </p:animEffect>
                                    <p:set>
                                      <p:cBhvr>
                                        <p:cTn id="3238" dur="1" fill="hold">
                                          <p:stCondLst>
                                            <p:cond delay="499"/>
                                          </p:stCondLst>
                                        </p:cTn>
                                        <p:tgtEl>
                                          <p:spTgt spid="790"/>
                                        </p:tgtEl>
                                        <p:attrNameLst>
                                          <p:attrName>style.visibility</p:attrName>
                                        </p:attrNameLst>
                                      </p:cBhvr>
                                      <p:to>
                                        <p:strVal val="hidden"/>
                                      </p:to>
                                    </p:set>
                                  </p:childTnLst>
                                </p:cTn>
                              </p:par>
                              <p:par>
                                <p:cTn id="3239" nodeType="withEffect" fill="hold" presetClass="exit" presetID="10">
                                  <p:stCondLst>
                                    <p:cond delay="0"/>
                                  </p:stCondLst>
                                  <p:childTnLst>
                                    <p:animEffect filter="fade" transition="out">
                                      <p:cBhvr additive="repl">
                                        <p:cTn id="3240" dur="500"/>
                                        <p:tgtEl>
                                          <p:spTgt spid="791"/>
                                        </p:tgtEl>
                                      </p:cBhvr>
                                    </p:animEffect>
                                    <p:set>
                                      <p:cBhvr>
                                        <p:cTn id="3241" dur="1" fill="hold">
                                          <p:stCondLst>
                                            <p:cond delay="499"/>
                                          </p:stCondLst>
                                        </p:cTn>
                                        <p:tgtEl>
                                          <p:spTgt spid="791"/>
                                        </p:tgtEl>
                                        <p:attrNameLst>
                                          <p:attrName>style.visibility</p:attrName>
                                        </p:attrNameLst>
                                      </p:cBhvr>
                                      <p:to>
                                        <p:strVal val="hidden"/>
                                      </p:to>
                                    </p:set>
                                  </p:childTnLst>
                                </p:cTn>
                              </p:par>
                              <p:par>
                                <p:cTn id="3242" nodeType="withEffect" fill="hold" presetClass="exit" presetID="10">
                                  <p:stCondLst>
                                    <p:cond delay="0"/>
                                  </p:stCondLst>
                                  <p:childTnLst>
                                    <p:animEffect filter="fade" transition="out">
                                      <p:cBhvr additive="repl">
                                        <p:cTn id="3243" dur="500"/>
                                        <p:tgtEl>
                                          <p:spTgt spid="792"/>
                                        </p:tgtEl>
                                      </p:cBhvr>
                                    </p:animEffect>
                                    <p:set>
                                      <p:cBhvr>
                                        <p:cTn id="3244" dur="1" fill="hold">
                                          <p:stCondLst>
                                            <p:cond delay="499"/>
                                          </p:stCondLst>
                                        </p:cTn>
                                        <p:tgtEl>
                                          <p:spTgt spid="792"/>
                                        </p:tgtEl>
                                        <p:attrNameLst>
                                          <p:attrName>style.visibility</p:attrName>
                                        </p:attrNameLst>
                                      </p:cBhvr>
                                      <p:to>
                                        <p:strVal val="hidden"/>
                                      </p:to>
                                    </p:set>
                                  </p:childTnLst>
                                </p:cTn>
                              </p:par>
                              <p:par>
                                <p:cTn id="3245" nodeType="withEffect" fill="hold" presetClass="exit" presetID="10">
                                  <p:stCondLst>
                                    <p:cond delay="0"/>
                                  </p:stCondLst>
                                  <p:childTnLst>
                                    <p:animEffect filter="fade" transition="out">
                                      <p:cBhvr additive="repl">
                                        <p:cTn id="3246" dur="500"/>
                                        <p:tgtEl>
                                          <p:spTgt spid="793"/>
                                        </p:tgtEl>
                                      </p:cBhvr>
                                    </p:animEffect>
                                    <p:set>
                                      <p:cBhvr>
                                        <p:cTn id="3247" dur="1" fill="hold">
                                          <p:stCondLst>
                                            <p:cond delay="499"/>
                                          </p:stCondLst>
                                        </p:cTn>
                                        <p:tgtEl>
                                          <p:spTgt spid="793"/>
                                        </p:tgtEl>
                                        <p:attrNameLst>
                                          <p:attrName>style.visibility</p:attrName>
                                        </p:attrNameLst>
                                      </p:cBhvr>
                                      <p:to>
                                        <p:strVal val="hidden"/>
                                      </p:to>
                                    </p:set>
                                  </p:childTnLst>
                                </p:cTn>
                              </p:par>
                              <p:par>
                                <p:cTn id="3248" nodeType="withEffect" fill="hold" presetClass="exit" presetID="10">
                                  <p:stCondLst>
                                    <p:cond delay="0"/>
                                  </p:stCondLst>
                                  <p:childTnLst>
                                    <p:animEffect filter="fade" transition="out">
                                      <p:cBhvr additive="repl">
                                        <p:cTn id="3249" dur="500"/>
                                        <p:tgtEl>
                                          <p:spTgt spid="794"/>
                                        </p:tgtEl>
                                      </p:cBhvr>
                                    </p:animEffect>
                                    <p:set>
                                      <p:cBhvr>
                                        <p:cTn id="3250" dur="1" fill="hold">
                                          <p:stCondLst>
                                            <p:cond delay="499"/>
                                          </p:stCondLst>
                                        </p:cTn>
                                        <p:tgtEl>
                                          <p:spTgt spid="794"/>
                                        </p:tgtEl>
                                        <p:attrNameLst>
                                          <p:attrName>style.visibility</p:attrName>
                                        </p:attrNameLst>
                                      </p:cBhvr>
                                      <p:to>
                                        <p:strVal val="hidden"/>
                                      </p:to>
                                    </p:set>
                                  </p:childTnLst>
                                </p:cTn>
                              </p:par>
                              <p:par>
                                <p:cTn id="3251" nodeType="withEffect" fill="hold" presetClass="exit" presetID="10">
                                  <p:stCondLst>
                                    <p:cond delay="0"/>
                                  </p:stCondLst>
                                  <p:childTnLst>
                                    <p:animEffect filter="fade" transition="out">
                                      <p:cBhvr additive="repl">
                                        <p:cTn id="3252" dur="500"/>
                                        <p:tgtEl>
                                          <p:spTgt spid="795"/>
                                        </p:tgtEl>
                                      </p:cBhvr>
                                    </p:animEffect>
                                    <p:set>
                                      <p:cBhvr>
                                        <p:cTn id="3253" dur="1" fill="hold">
                                          <p:stCondLst>
                                            <p:cond delay="499"/>
                                          </p:stCondLst>
                                        </p:cTn>
                                        <p:tgtEl>
                                          <p:spTgt spid="795"/>
                                        </p:tgtEl>
                                        <p:attrNameLst>
                                          <p:attrName>style.visibility</p:attrName>
                                        </p:attrNameLst>
                                      </p:cBhvr>
                                      <p:to>
                                        <p:strVal val="hidden"/>
                                      </p:to>
                                    </p:set>
                                  </p:childTnLst>
                                </p:cTn>
                              </p:par>
                              <p:par>
                                <p:cTn id="3254" nodeType="withEffect" fill="hold" presetClass="exit" presetID="10">
                                  <p:stCondLst>
                                    <p:cond delay="0"/>
                                  </p:stCondLst>
                                  <p:childTnLst>
                                    <p:animEffect filter="fade" transition="out">
                                      <p:cBhvr additive="repl">
                                        <p:cTn id="3255" dur="500"/>
                                        <p:tgtEl>
                                          <p:spTgt spid="796"/>
                                        </p:tgtEl>
                                      </p:cBhvr>
                                    </p:animEffect>
                                    <p:set>
                                      <p:cBhvr>
                                        <p:cTn id="3256" dur="1" fill="hold">
                                          <p:stCondLst>
                                            <p:cond delay="499"/>
                                          </p:stCondLst>
                                        </p:cTn>
                                        <p:tgtEl>
                                          <p:spTgt spid="796"/>
                                        </p:tgtEl>
                                        <p:attrNameLst>
                                          <p:attrName>style.visibility</p:attrName>
                                        </p:attrNameLst>
                                      </p:cBhvr>
                                      <p:to>
                                        <p:strVal val="hidden"/>
                                      </p:to>
                                    </p:set>
                                  </p:childTnLst>
                                </p:cTn>
                              </p:par>
                              <p:par>
                                <p:cTn id="3257" nodeType="withEffect" fill="hold" presetClass="exit" presetID="10">
                                  <p:stCondLst>
                                    <p:cond delay="0"/>
                                  </p:stCondLst>
                                  <p:childTnLst>
                                    <p:animEffect filter="fade" transition="out">
                                      <p:cBhvr additive="repl">
                                        <p:cTn id="3258" dur="500"/>
                                        <p:tgtEl>
                                          <p:spTgt spid="797"/>
                                        </p:tgtEl>
                                      </p:cBhvr>
                                    </p:animEffect>
                                    <p:set>
                                      <p:cBhvr>
                                        <p:cTn id="3259" dur="1" fill="hold">
                                          <p:stCondLst>
                                            <p:cond delay="499"/>
                                          </p:stCondLst>
                                        </p:cTn>
                                        <p:tgtEl>
                                          <p:spTgt spid="797"/>
                                        </p:tgtEl>
                                        <p:attrNameLst>
                                          <p:attrName>style.visibility</p:attrName>
                                        </p:attrNameLst>
                                      </p:cBhvr>
                                      <p:to>
                                        <p:strVal val="hidden"/>
                                      </p:to>
                                    </p:set>
                                  </p:childTnLst>
                                </p:cTn>
                              </p:par>
                              <p:par>
                                <p:cTn id="3260" nodeType="withEffect" fill="hold" presetClass="exit" presetID="10">
                                  <p:stCondLst>
                                    <p:cond delay="0"/>
                                  </p:stCondLst>
                                  <p:childTnLst>
                                    <p:animEffect filter="fade" transition="out">
                                      <p:cBhvr additive="repl">
                                        <p:cTn id="3261" dur="500"/>
                                        <p:tgtEl>
                                          <p:spTgt spid="798"/>
                                        </p:tgtEl>
                                      </p:cBhvr>
                                    </p:animEffect>
                                    <p:set>
                                      <p:cBhvr>
                                        <p:cTn id="3262" dur="1" fill="hold">
                                          <p:stCondLst>
                                            <p:cond delay="499"/>
                                          </p:stCondLst>
                                        </p:cTn>
                                        <p:tgtEl>
                                          <p:spTgt spid="798"/>
                                        </p:tgtEl>
                                        <p:attrNameLst>
                                          <p:attrName>style.visibility</p:attrName>
                                        </p:attrNameLst>
                                      </p:cBhvr>
                                      <p:to>
                                        <p:strVal val="hidden"/>
                                      </p:to>
                                    </p:set>
                                  </p:childTnLst>
                                </p:cTn>
                              </p:par>
                              <p:par>
                                <p:cTn id="3263" nodeType="withEffect" fill="hold" presetClass="exit" presetID="10">
                                  <p:stCondLst>
                                    <p:cond delay="0"/>
                                  </p:stCondLst>
                                  <p:childTnLst>
                                    <p:animEffect filter="fade" transition="out">
                                      <p:cBhvr additive="repl">
                                        <p:cTn id="3264" dur="500"/>
                                        <p:tgtEl>
                                          <p:spTgt spid="799"/>
                                        </p:tgtEl>
                                      </p:cBhvr>
                                    </p:animEffect>
                                    <p:set>
                                      <p:cBhvr>
                                        <p:cTn id="3265" dur="1" fill="hold">
                                          <p:stCondLst>
                                            <p:cond delay="499"/>
                                          </p:stCondLst>
                                        </p:cTn>
                                        <p:tgtEl>
                                          <p:spTgt spid="799"/>
                                        </p:tgtEl>
                                        <p:attrNameLst>
                                          <p:attrName>style.visibility</p:attrName>
                                        </p:attrNameLst>
                                      </p:cBhvr>
                                      <p:to>
                                        <p:strVal val="hidden"/>
                                      </p:to>
                                    </p:set>
                                  </p:childTnLst>
                                </p:cTn>
                              </p:par>
                              <p:par>
                                <p:cTn id="3266" nodeType="withEffect" fill="hold" presetClass="exit" presetID="10">
                                  <p:stCondLst>
                                    <p:cond delay="0"/>
                                  </p:stCondLst>
                                  <p:childTnLst>
                                    <p:animEffect filter="fade" transition="out">
                                      <p:cBhvr additive="repl">
                                        <p:cTn id="3267" dur="500"/>
                                        <p:tgtEl>
                                          <p:spTgt spid="800"/>
                                        </p:tgtEl>
                                      </p:cBhvr>
                                    </p:animEffect>
                                    <p:set>
                                      <p:cBhvr>
                                        <p:cTn id="3268" dur="1" fill="hold">
                                          <p:stCondLst>
                                            <p:cond delay="499"/>
                                          </p:stCondLst>
                                        </p:cTn>
                                        <p:tgtEl>
                                          <p:spTgt spid="800"/>
                                        </p:tgtEl>
                                        <p:attrNameLst>
                                          <p:attrName>style.visibility</p:attrName>
                                        </p:attrNameLst>
                                      </p:cBhvr>
                                      <p:to>
                                        <p:strVal val="hidden"/>
                                      </p:to>
                                    </p:set>
                                  </p:childTnLst>
                                </p:cTn>
                              </p:par>
                              <p:par>
                                <p:cTn id="3269" nodeType="withEffect" fill="hold" presetClass="exit" presetID="10">
                                  <p:stCondLst>
                                    <p:cond delay="0"/>
                                  </p:stCondLst>
                                  <p:childTnLst>
                                    <p:animEffect filter="fade" transition="out">
                                      <p:cBhvr additive="repl">
                                        <p:cTn id="3270" dur="500"/>
                                        <p:tgtEl>
                                          <p:spTgt spid="802"/>
                                        </p:tgtEl>
                                      </p:cBhvr>
                                    </p:animEffect>
                                    <p:set>
                                      <p:cBhvr>
                                        <p:cTn id="3271" dur="1" fill="hold">
                                          <p:stCondLst>
                                            <p:cond delay="499"/>
                                          </p:stCondLst>
                                        </p:cTn>
                                        <p:tgtEl>
                                          <p:spTgt spid="802"/>
                                        </p:tgtEl>
                                        <p:attrNameLst>
                                          <p:attrName>style.visibility</p:attrName>
                                        </p:attrNameLst>
                                      </p:cBhvr>
                                      <p:to>
                                        <p:strVal val="hidden"/>
                                      </p:to>
                                    </p:set>
                                  </p:childTnLst>
                                </p:cTn>
                              </p:par>
                              <p:par>
                                <p:cTn id="3272" nodeType="withEffect" fill="hold" presetClass="exit" presetID="10">
                                  <p:stCondLst>
                                    <p:cond delay="0"/>
                                  </p:stCondLst>
                                  <p:childTnLst>
                                    <p:animEffect filter="fade" transition="out">
                                      <p:cBhvr additive="repl">
                                        <p:cTn id="3273" dur="500"/>
                                        <p:tgtEl>
                                          <p:spTgt spid="805"/>
                                        </p:tgtEl>
                                      </p:cBhvr>
                                    </p:animEffect>
                                    <p:set>
                                      <p:cBhvr>
                                        <p:cTn id="3274" dur="1" fill="hold">
                                          <p:stCondLst>
                                            <p:cond delay="499"/>
                                          </p:stCondLst>
                                        </p:cTn>
                                        <p:tgtEl>
                                          <p:spTgt spid="805"/>
                                        </p:tgtEl>
                                        <p:attrNameLst>
                                          <p:attrName>style.visibility</p:attrName>
                                        </p:attrNameLst>
                                      </p:cBhvr>
                                      <p:to>
                                        <p:strVal val="hidden"/>
                                      </p:to>
                                    </p:set>
                                  </p:childTnLst>
                                </p:cTn>
                              </p:par>
                              <p:par>
                                <p:cTn id="3275" nodeType="withEffect" fill="hold" presetClass="exit" presetID="10">
                                  <p:stCondLst>
                                    <p:cond delay="0"/>
                                  </p:stCondLst>
                                  <p:childTnLst>
                                    <p:animEffect filter="fade" transition="out">
                                      <p:cBhvr additive="repl">
                                        <p:cTn id="3276" dur="500"/>
                                        <p:tgtEl>
                                          <p:spTgt spid="806"/>
                                        </p:tgtEl>
                                      </p:cBhvr>
                                    </p:animEffect>
                                    <p:set>
                                      <p:cBhvr>
                                        <p:cTn id="3277" dur="1" fill="hold">
                                          <p:stCondLst>
                                            <p:cond delay="499"/>
                                          </p:stCondLst>
                                        </p:cTn>
                                        <p:tgtEl>
                                          <p:spTgt spid="806"/>
                                        </p:tgtEl>
                                        <p:attrNameLst>
                                          <p:attrName>style.visibility</p:attrName>
                                        </p:attrNameLst>
                                      </p:cBhvr>
                                      <p:to>
                                        <p:strVal val="hidden"/>
                                      </p:to>
                                    </p:set>
                                  </p:childTnLst>
                                </p:cTn>
                              </p:par>
                              <p:par>
                                <p:cTn id="3278" nodeType="withEffect" fill="hold" presetClass="exit" presetID="10">
                                  <p:stCondLst>
                                    <p:cond delay="0"/>
                                  </p:stCondLst>
                                  <p:childTnLst>
                                    <p:animEffect filter="fade" transition="out">
                                      <p:cBhvr additive="repl">
                                        <p:cTn id="3279" dur="500"/>
                                        <p:tgtEl>
                                          <p:spTgt spid="804"/>
                                        </p:tgtEl>
                                      </p:cBhvr>
                                    </p:animEffect>
                                    <p:set>
                                      <p:cBhvr>
                                        <p:cTn id="3280" dur="1" fill="hold">
                                          <p:stCondLst>
                                            <p:cond delay="499"/>
                                          </p:stCondLst>
                                        </p:cTn>
                                        <p:tgtEl>
                                          <p:spTgt spid="804"/>
                                        </p:tgtEl>
                                        <p:attrNameLst>
                                          <p:attrName>style.visibility</p:attrName>
                                        </p:attrNameLst>
                                      </p:cBhvr>
                                      <p:to>
                                        <p:strVal val="hidden"/>
                                      </p:to>
                                    </p:set>
                                  </p:childTnLst>
                                </p:cTn>
                              </p:par>
                              <p:par>
                                <p:cTn id="3281" nodeType="withEffect" fill="hold" presetClass="exit" presetID="10">
                                  <p:stCondLst>
                                    <p:cond delay="0"/>
                                  </p:stCondLst>
                                  <p:childTnLst>
                                    <p:animEffect filter="fade" transition="out">
                                      <p:cBhvr additive="repl">
                                        <p:cTn id="3282" dur="500"/>
                                        <p:tgtEl>
                                          <p:spTgt spid="803"/>
                                        </p:tgtEl>
                                      </p:cBhvr>
                                    </p:animEffect>
                                    <p:set>
                                      <p:cBhvr>
                                        <p:cTn id="3283" dur="1" fill="hold">
                                          <p:stCondLst>
                                            <p:cond delay="499"/>
                                          </p:stCondLst>
                                        </p:cTn>
                                        <p:tgtEl>
                                          <p:spTgt spid="803"/>
                                        </p:tgtEl>
                                        <p:attrNameLst>
                                          <p:attrName>style.visibility</p:attrName>
                                        </p:attrNameLst>
                                      </p:cBhvr>
                                      <p:to>
                                        <p:strVal val="hidden"/>
                                      </p:to>
                                    </p:set>
                                  </p:childTnLst>
                                </p:cTn>
                              </p:par>
                              <p:par>
                                <p:cTn id="3284" nodeType="withEffect" fill="hold" presetClass="exit" presetID="10">
                                  <p:stCondLst>
                                    <p:cond delay="0"/>
                                  </p:stCondLst>
                                  <p:childTnLst>
                                    <p:animEffect filter="fade" transition="out">
                                      <p:cBhvr additive="repl">
                                        <p:cTn id="3285" dur="500"/>
                                        <p:tgtEl>
                                          <p:spTgt spid="801"/>
                                        </p:tgtEl>
                                      </p:cBhvr>
                                    </p:animEffect>
                                    <p:set>
                                      <p:cBhvr>
                                        <p:cTn id="3286" dur="1" fill="hold">
                                          <p:stCondLst>
                                            <p:cond delay="499"/>
                                          </p:stCondLst>
                                        </p:cTn>
                                        <p:tgtEl>
                                          <p:spTgt spid="801"/>
                                        </p:tgtEl>
                                        <p:attrNameLst>
                                          <p:attrName>style.visibility</p:attrName>
                                        </p:attrNameLst>
                                      </p:cBhvr>
                                      <p:to>
                                        <p:strVal val="hidden"/>
                                      </p:to>
                                    </p:set>
                                  </p:childTnLst>
                                </p:cTn>
                              </p:par>
                              <p:par>
                                <p:cTn id="3287" nodeType="withEffect" fill="hold" presetClass="exit" presetID="10">
                                  <p:stCondLst>
                                    <p:cond delay="0"/>
                                  </p:stCondLst>
                                  <p:childTnLst>
                                    <p:animEffect filter="fade" transition="out">
                                      <p:cBhvr additive="repl">
                                        <p:cTn id="3288" dur="500"/>
                                        <p:tgtEl>
                                          <p:spTgt spid="818"/>
                                        </p:tgtEl>
                                      </p:cBhvr>
                                    </p:animEffect>
                                    <p:set>
                                      <p:cBhvr>
                                        <p:cTn id="3289" dur="1" fill="hold">
                                          <p:stCondLst>
                                            <p:cond delay="499"/>
                                          </p:stCondLst>
                                        </p:cTn>
                                        <p:tgtEl>
                                          <p:spTgt spid="818"/>
                                        </p:tgtEl>
                                        <p:attrNameLst>
                                          <p:attrName>style.visibility</p:attrName>
                                        </p:attrNameLst>
                                      </p:cBhvr>
                                      <p:to>
                                        <p:strVal val="hidden"/>
                                      </p:to>
                                    </p:set>
                                  </p:childTnLst>
                                </p:cTn>
                              </p:par>
                              <p:par>
                                <p:cTn id="3290" nodeType="withEffect" fill="hold" presetClass="exit" presetID="10">
                                  <p:stCondLst>
                                    <p:cond delay="0"/>
                                  </p:stCondLst>
                                  <p:childTnLst>
                                    <p:animEffect filter="fade" transition="out">
                                      <p:cBhvr additive="repl">
                                        <p:cTn id="3291" dur="500"/>
                                        <p:tgtEl>
                                          <p:spTgt spid="819"/>
                                        </p:tgtEl>
                                      </p:cBhvr>
                                    </p:animEffect>
                                    <p:set>
                                      <p:cBhvr>
                                        <p:cTn id="3292" dur="1" fill="hold">
                                          <p:stCondLst>
                                            <p:cond delay="499"/>
                                          </p:stCondLst>
                                        </p:cTn>
                                        <p:tgtEl>
                                          <p:spTgt spid="819"/>
                                        </p:tgtEl>
                                        <p:attrNameLst>
                                          <p:attrName>style.visibility</p:attrName>
                                        </p:attrNameLst>
                                      </p:cBhvr>
                                      <p:to>
                                        <p:strVal val="hidden"/>
                                      </p:to>
                                    </p:set>
                                  </p:childTnLst>
                                </p:cTn>
                              </p:par>
                              <p:par>
                                <p:cTn id="3293" nodeType="withEffect" fill="hold" presetClass="exit" presetID="10">
                                  <p:stCondLst>
                                    <p:cond delay="0"/>
                                  </p:stCondLst>
                                  <p:childTnLst>
                                    <p:animEffect filter="fade" transition="out">
                                      <p:cBhvr additive="repl">
                                        <p:cTn id="3294" dur="500"/>
                                        <p:tgtEl>
                                          <p:spTgt spid="820"/>
                                        </p:tgtEl>
                                      </p:cBhvr>
                                    </p:animEffect>
                                    <p:set>
                                      <p:cBhvr>
                                        <p:cTn id="3295" dur="1" fill="hold">
                                          <p:stCondLst>
                                            <p:cond delay="499"/>
                                          </p:stCondLst>
                                        </p:cTn>
                                        <p:tgtEl>
                                          <p:spTgt spid="820"/>
                                        </p:tgtEl>
                                        <p:attrNameLst>
                                          <p:attrName>style.visibility</p:attrName>
                                        </p:attrNameLst>
                                      </p:cBhvr>
                                      <p:to>
                                        <p:strVal val="hidden"/>
                                      </p:to>
                                    </p:set>
                                  </p:childTnLst>
                                </p:cTn>
                              </p:par>
                              <p:par>
                                <p:cTn id="3296" nodeType="withEffect" fill="hold" presetClass="exit" presetID="10">
                                  <p:stCondLst>
                                    <p:cond delay="0"/>
                                  </p:stCondLst>
                                  <p:childTnLst>
                                    <p:animEffect filter="fade" transition="out">
                                      <p:cBhvr additive="repl">
                                        <p:cTn id="3297" dur="500"/>
                                        <p:tgtEl>
                                          <p:spTgt spid="822"/>
                                        </p:tgtEl>
                                      </p:cBhvr>
                                    </p:animEffect>
                                    <p:set>
                                      <p:cBhvr>
                                        <p:cTn id="3298" dur="1" fill="hold">
                                          <p:stCondLst>
                                            <p:cond delay="499"/>
                                          </p:stCondLst>
                                        </p:cTn>
                                        <p:tgtEl>
                                          <p:spTgt spid="822"/>
                                        </p:tgtEl>
                                        <p:attrNameLst>
                                          <p:attrName>style.visibility</p:attrName>
                                        </p:attrNameLst>
                                      </p:cBhvr>
                                      <p:to>
                                        <p:strVal val="hidden"/>
                                      </p:to>
                                    </p:set>
                                  </p:childTnLst>
                                </p:cTn>
                              </p:par>
                              <p:par>
                                <p:cTn id="3299" nodeType="withEffect" fill="hold" presetClass="exit" presetID="10">
                                  <p:stCondLst>
                                    <p:cond delay="0"/>
                                  </p:stCondLst>
                                  <p:childTnLst>
                                    <p:animEffect filter="fade" transition="out">
                                      <p:cBhvr additive="repl">
                                        <p:cTn id="3300" dur="500"/>
                                        <p:tgtEl>
                                          <p:spTgt spid="821"/>
                                        </p:tgtEl>
                                      </p:cBhvr>
                                    </p:animEffect>
                                    <p:set>
                                      <p:cBhvr>
                                        <p:cTn id="3301" dur="1" fill="hold">
                                          <p:stCondLst>
                                            <p:cond delay="499"/>
                                          </p:stCondLst>
                                        </p:cTn>
                                        <p:tgtEl>
                                          <p:spTgt spid="821"/>
                                        </p:tgtEl>
                                        <p:attrNameLst>
                                          <p:attrName>style.visibility</p:attrName>
                                        </p:attrNameLst>
                                      </p:cBhvr>
                                      <p:to>
                                        <p:strVal val="hidden"/>
                                      </p:to>
                                    </p:set>
                                  </p:childTnLst>
                                </p:cTn>
                              </p:par>
                              <p:par>
                                <p:cTn id="3302" nodeType="withEffect" fill="hold" presetClass="exit" presetID="10">
                                  <p:stCondLst>
                                    <p:cond delay="0"/>
                                  </p:stCondLst>
                                  <p:childTnLst>
                                    <p:animEffect filter="fade" transition="out">
                                      <p:cBhvr additive="repl">
                                        <p:cTn id="3303" dur="500"/>
                                        <p:tgtEl>
                                          <p:spTgt spid="834"/>
                                        </p:tgtEl>
                                      </p:cBhvr>
                                    </p:animEffect>
                                    <p:set>
                                      <p:cBhvr>
                                        <p:cTn id="3304" dur="1" fill="hold">
                                          <p:stCondLst>
                                            <p:cond delay="499"/>
                                          </p:stCondLst>
                                        </p:cTn>
                                        <p:tgtEl>
                                          <p:spTgt spid="8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CustomShape 1"/>
          <p:cNvSpPr/>
          <p:nvPr/>
        </p:nvSpPr>
        <p:spPr>
          <a:xfrm>
            <a:off x="2850840" y="2466000"/>
            <a:ext cx="502884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841" name="CustomShape 2"/>
          <p:cNvSpPr/>
          <p:nvPr/>
        </p:nvSpPr>
        <p:spPr>
          <a:xfrm>
            <a:off x="6052680" y="3532680"/>
            <a:ext cx="456840" cy="456840"/>
          </a:xfrm>
          <a:prstGeom prst="rect">
            <a:avLst/>
          </a:prstGeom>
          <a:ln>
            <a:round/>
          </a:ln>
        </p:spPr>
        <p:style>
          <a:lnRef idx="2">
            <a:schemeClr val="accent6"/>
          </a:lnRef>
          <a:fillRef idx="1">
            <a:schemeClr val="lt1"/>
          </a:fillRef>
          <a:effectRef idx="0">
            <a:schemeClr val="accent6"/>
          </a:effectRef>
          <a:fontRef idx="minor"/>
        </p:style>
      </p:sp>
      <p:sp>
        <p:nvSpPr>
          <p:cNvPr id="842" name="TextShape 3"/>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843" name="TextShape 4"/>
          <p:cNvSpPr txBox="1"/>
          <p:nvPr/>
        </p:nvSpPr>
        <p:spPr>
          <a:xfrm>
            <a:off x="1435680" y="1447920"/>
            <a:ext cx="7497720" cy="5409720"/>
          </a:xfrm>
          <a:prstGeom prst="rect">
            <a:avLst/>
          </a:prstGeom>
          <a:noFill/>
          <a:ln>
            <a:noFill/>
          </a:ln>
        </p:spPr>
        <p:txBody>
          <a:bodyPr lIns="90000" rIns="90000" tIns="45000" bIns="45000">
            <a:normAutofit fontScale="73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Sao chép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Sao chép chuỗi con cực trái (startPos = 0)</a:t>
            </a:r>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GetLeftSubStr(</a:t>
            </a:r>
            <a:r>
              <a:rPr b="0" lang="en-US" sz="2400" spc="-1" strike="noStrike">
                <a:solidFill>
                  <a:srgbClr val="0070c0"/>
                </a:solidFill>
                <a:latin typeface="Times New Roman"/>
              </a:rPr>
              <a:t>char</a:t>
            </a:r>
            <a:r>
              <a:rPr b="0" lang="en-US" sz="2400" spc="-1" strike="noStrike">
                <a:solidFill>
                  <a:srgbClr val="000000"/>
                </a:solidFill>
                <a:latin typeface="Times New Roman"/>
              </a:rPr>
              <a:t>* d, </a:t>
            </a:r>
            <a:r>
              <a:rPr b="0" lang="en-US" sz="2400" spc="-1" strike="noStrike">
                <a:solidFill>
                  <a:srgbClr val="0070c0"/>
                </a:solidFill>
                <a:latin typeface="Times New Roman"/>
              </a:rPr>
              <a:t>char</a:t>
            </a:r>
            <a:r>
              <a:rPr b="0" lang="en-US" sz="2400" spc="-1" strike="noStrike">
                <a:solidFill>
                  <a:srgbClr val="000000"/>
                </a:solidFill>
                <a:latin typeface="Times New Roman"/>
              </a:rPr>
              <a:t>* s, </a:t>
            </a:r>
            <a:r>
              <a:rPr b="0" lang="en-US" sz="2400" spc="-1" strike="noStrike">
                <a:solidFill>
                  <a:srgbClr val="0070c0"/>
                </a:solidFill>
                <a:latin typeface="Times New Roman"/>
              </a:rPr>
              <a:t>int</a:t>
            </a:r>
            <a:r>
              <a:rPr b="0" lang="en-US" sz="2400" spc="-1" strike="noStrike">
                <a:solidFill>
                  <a:srgbClr val="000000"/>
                </a:solidFill>
                <a:latin typeface="Times New Roman"/>
              </a:rPr>
              <a:t> numChars){</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len = strlen(s);</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(numChars &gt; len) numChars = len;</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1" lang="en-US" sz="2000" spc="-1" strike="noStrike">
                <a:solidFill>
                  <a:srgbClr val="ff0000"/>
                </a:solidFill>
                <a:latin typeface="Times New Roman"/>
              </a:rPr>
              <a:t>CopySubStr</a:t>
            </a:r>
            <a:r>
              <a:rPr b="0" lang="en-US" sz="2000" spc="-1" strike="noStrike">
                <a:solidFill>
                  <a:srgbClr val="000000"/>
                </a:solidFill>
                <a:latin typeface="Times New Roman"/>
              </a:rPr>
              <a:t>(d, s, 0, numChars);</a:t>
            </a:r>
            <a:endParaRPr b="0" lang="en-US" sz="20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844" name="TextShape 5"/>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4480AAE9-4B2D-4F6E-9642-FAFE4921A86D}"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845" name="CustomShape 6"/>
          <p:cNvSpPr/>
          <p:nvPr/>
        </p:nvSpPr>
        <p:spPr>
          <a:xfrm>
            <a:off x="4682160" y="3532680"/>
            <a:ext cx="456840" cy="456840"/>
          </a:xfrm>
          <a:prstGeom prst="rect">
            <a:avLst/>
          </a:prstGeom>
          <a:ln>
            <a:round/>
          </a:ln>
        </p:spPr>
        <p:style>
          <a:lnRef idx="2">
            <a:schemeClr val="accent6"/>
          </a:lnRef>
          <a:fillRef idx="1">
            <a:schemeClr val="lt1"/>
          </a:fillRef>
          <a:effectRef idx="0">
            <a:schemeClr val="accent6"/>
          </a:effectRef>
          <a:fontRef idx="minor"/>
        </p:style>
      </p:sp>
      <p:sp>
        <p:nvSpPr>
          <p:cNvPr id="846" name="CustomShape 7"/>
          <p:cNvSpPr/>
          <p:nvPr/>
        </p:nvSpPr>
        <p:spPr>
          <a:xfrm>
            <a:off x="5139360" y="3532680"/>
            <a:ext cx="456840" cy="456840"/>
          </a:xfrm>
          <a:prstGeom prst="rect">
            <a:avLst/>
          </a:prstGeom>
          <a:ln>
            <a:round/>
          </a:ln>
        </p:spPr>
        <p:style>
          <a:lnRef idx="2">
            <a:schemeClr val="accent6"/>
          </a:lnRef>
          <a:fillRef idx="1">
            <a:schemeClr val="lt1"/>
          </a:fillRef>
          <a:effectRef idx="0">
            <a:schemeClr val="accent6"/>
          </a:effectRef>
          <a:fontRef idx="minor"/>
        </p:style>
      </p:sp>
      <p:sp>
        <p:nvSpPr>
          <p:cNvPr id="847" name="CustomShape 8"/>
          <p:cNvSpPr/>
          <p:nvPr/>
        </p:nvSpPr>
        <p:spPr>
          <a:xfrm>
            <a:off x="5596560" y="3532680"/>
            <a:ext cx="456840" cy="456840"/>
          </a:xfrm>
          <a:prstGeom prst="rect">
            <a:avLst/>
          </a:prstGeom>
          <a:ln>
            <a:round/>
          </a:ln>
        </p:spPr>
        <p:style>
          <a:lnRef idx="2">
            <a:schemeClr val="accent6"/>
          </a:lnRef>
          <a:fillRef idx="1">
            <a:schemeClr val="lt1"/>
          </a:fillRef>
          <a:effectRef idx="0">
            <a:schemeClr val="accent6"/>
          </a:effectRef>
          <a:fontRef idx="minor"/>
        </p:style>
      </p:sp>
      <p:sp>
        <p:nvSpPr>
          <p:cNvPr id="848" name="CustomShape 9"/>
          <p:cNvSpPr/>
          <p:nvPr/>
        </p:nvSpPr>
        <p:spPr>
          <a:xfrm>
            <a:off x="2854800" y="353556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849" name="CustomShape 10"/>
          <p:cNvSpPr/>
          <p:nvPr/>
        </p:nvSpPr>
        <p:spPr>
          <a:xfrm>
            <a:off x="6509880" y="3532680"/>
            <a:ext cx="456840" cy="456840"/>
          </a:xfrm>
          <a:prstGeom prst="rect">
            <a:avLst/>
          </a:prstGeom>
          <a:ln>
            <a:round/>
          </a:ln>
        </p:spPr>
        <p:style>
          <a:lnRef idx="2">
            <a:schemeClr val="accent6"/>
          </a:lnRef>
          <a:fillRef idx="1">
            <a:schemeClr val="lt1"/>
          </a:fillRef>
          <a:effectRef idx="0">
            <a:schemeClr val="accent6"/>
          </a:effectRef>
          <a:fontRef idx="minor"/>
        </p:style>
      </p:sp>
      <p:sp>
        <p:nvSpPr>
          <p:cNvPr id="850" name="CustomShape 11"/>
          <p:cNvSpPr/>
          <p:nvPr/>
        </p:nvSpPr>
        <p:spPr>
          <a:xfrm>
            <a:off x="6968160" y="3532680"/>
            <a:ext cx="456840" cy="456840"/>
          </a:xfrm>
          <a:prstGeom prst="rect">
            <a:avLst/>
          </a:prstGeom>
          <a:ln>
            <a:round/>
          </a:ln>
        </p:spPr>
        <p:style>
          <a:lnRef idx="2">
            <a:schemeClr val="accent6"/>
          </a:lnRef>
          <a:fillRef idx="1">
            <a:schemeClr val="lt1"/>
          </a:fillRef>
          <a:effectRef idx="0">
            <a:schemeClr val="accent6"/>
          </a:effectRef>
          <a:fontRef idx="minor"/>
        </p:style>
      </p:sp>
      <p:sp>
        <p:nvSpPr>
          <p:cNvPr id="851" name="CustomShape 12"/>
          <p:cNvSpPr/>
          <p:nvPr/>
        </p:nvSpPr>
        <p:spPr>
          <a:xfrm>
            <a:off x="7424280" y="3532680"/>
            <a:ext cx="456840" cy="456840"/>
          </a:xfrm>
          <a:prstGeom prst="rect">
            <a:avLst/>
          </a:prstGeom>
          <a:ln>
            <a:round/>
          </a:ln>
        </p:spPr>
        <p:style>
          <a:lnRef idx="2">
            <a:schemeClr val="accent6"/>
          </a:lnRef>
          <a:fillRef idx="1">
            <a:schemeClr val="lt1"/>
          </a:fillRef>
          <a:effectRef idx="0">
            <a:schemeClr val="accent6"/>
          </a:effectRef>
          <a:fontRef idx="minor"/>
        </p:style>
      </p:sp>
      <p:sp>
        <p:nvSpPr>
          <p:cNvPr id="852" name="CustomShape 13"/>
          <p:cNvSpPr/>
          <p:nvPr/>
        </p:nvSpPr>
        <p:spPr>
          <a:xfrm>
            <a:off x="7882560" y="3532680"/>
            <a:ext cx="456840" cy="456840"/>
          </a:xfrm>
          <a:prstGeom prst="rect">
            <a:avLst/>
          </a:prstGeom>
          <a:ln>
            <a:round/>
          </a:ln>
        </p:spPr>
        <p:style>
          <a:lnRef idx="2">
            <a:schemeClr val="accent6"/>
          </a:lnRef>
          <a:fillRef idx="1">
            <a:schemeClr val="lt1"/>
          </a:fillRef>
          <a:effectRef idx="0">
            <a:schemeClr val="accent6"/>
          </a:effectRef>
          <a:fontRef idx="minor"/>
        </p:style>
      </p:sp>
      <p:sp>
        <p:nvSpPr>
          <p:cNvPr id="853" name="CustomShape 14"/>
          <p:cNvSpPr/>
          <p:nvPr/>
        </p:nvSpPr>
        <p:spPr>
          <a:xfrm>
            <a:off x="2160360" y="3576600"/>
            <a:ext cx="612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SRC</a:t>
            </a:r>
            <a:endParaRPr b="0" lang="en-US" sz="1800" spc="-1" strike="noStrike">
              <a:latin typeface="Arial"/>
            </a:endParaRPr>
          </a:p>
        </p:txBody>
      </p:sp>
      <p:sp>
        <p:nvSpPr>
          <p:cNvPr id="854" name="CustomShape 15"/>
          <p:cNvSpPr/>
          <p:nvPr/>
        </p:nvSpPr>
        <p:spPr>
          <a:xfrm>
            <a:off x="1714680" y="4152960"/>
            <a:ext cx="752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DEST</a:t>
            </a:r>
            <a:endParaRPr b="0" lang="en-US" sz="1800" spc="-1" strike="noStrike">
              <a:latin typeface="Arial"/>
            </a:endParaRPr>
          </a:p>
        </p:txBody>
      </p:sp>
      <p:sp>
        <p:nvSpPr>
          <p:cNvPr id="855" name="CustomShape 16"/>
          <p:cNvSpPr/>
          <p:nvPr/>
        </p:nvSpPr>
        <p:spPr>
          <a:xfrm>
            <a:off x="2562480" y="415620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856" name="CustomShape 17"/>
          <p:cNvSpPr/>
          <p:nvPr/>
        </p:nvSpPr>
        <p:spPr>
          <a:xfrm>
            <a:off x="2932920" y="32832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ff0000"/>
                </a:solidFill>
                <a:latin typeface="Times New Roman"/>
              </a:rPr>
              <a:t>0</a:t>
            </a:r>
            <a:endParaRPr b="0" lang="en-US" sz="1200" spc="-1" strike="noStrike">
              <a:latin typeface="Arial"/>
            </a:endParaRPr>
          </a:p>
        </p:txBody>
      </p:sp>
      <p:sp>
        <p:nvSpPr>
          <p:cNvPr id="857" name="CustomShape 18"/>
          <p:cNvSpPr/>
          <p:nvPr/>
        </p:nvSpPr>
        <p:spPr>
          <a:xfrm>
            <a:off x="5247720" y="32886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5</a:t>
            </a:r>
            <a:endParaRPr b="0" lang="en-US" sz="1200" spc="-1" strike="noStrike">
              <a:latin typeface="Arial"/>
            </a:endParaRPr>
          </a:p>
        </p:txBody>
      </p:sp>
      <p:sp>
        <p:nvSpPr>
          <p:cNvPr id="858" name="CustomShape 19"/>
          <p:cNvSpPr/>
          <p:nvPr/>
        </p:nvSpPr>
        <p:spPr>
          <a:xfrm>
            <a:off x="4792320" y="3294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4</a:t>
            </a:r>
            <a:endParaRPr b="0" lang="en-US" sz="1200" spc="-1" strike="noStrike">
              <a:latin typeface="Arial"/>
            </a:endParaRPr>
          </a:p>
        </p:txBody>
      </p:sp>
      <p:sp>
        <p:nvSpPr>
          <p:cNvPr id="859" name="CustomShape 20"/>
          <p:cNvSpPr/>
          <p:nvPr/>
        </p:nvSpPr>
        <p:spPr>
          <a:xfrm>
            <a:off x="6115680" y="32889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7</a:t>
            </a:r>
            <a:endParaRPr b="0" lang="en-US" sz="1200" spc="-1" strike="noStrike">
              <a:latin typeface="Arial"/>
            </a:endParaRPr>
          </a:p>
        </p:txBody>
      </p:sp>
      <p:sp>
        <p:nvSpPr>
          <p:cNvPr id="860" name="CustomShape 21"/>
          <p:cNvSpPr/>
          <p:nvPr/>
        </p:nvSpPr>
        <p:spPr>
          <a:xfrm>
            <a:off x="6593760" y="32904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8</a:t>
            </a:r>
            <a:endParaRPr b="0" lang="en-US" sz="1200" spc="-1" strike="noStrike">
              <a:latin typeface="Arial"/>
            </a:endParaRPr>
          </a:p>
        </p:txBody>
      </p:sp>
      <p:sp>
        <p:nvSpPr>
          <p:cNvPr id="861" name="CustomShape 22"/>
          <p:cNvSpPr/>
          <p:nvPr/>
        </p:nvSpPr>
        <p:spPr>
          <a:xfrm>
            <a:off x="7030080" y="32904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9</a:t>
            </a:r>
            <a:endParaRPr b="0" lang="en-US" sz="1200" spc="-1" strike="noStrike">
              <a:latin typeface="Arial"/>
            </a:endParaRPr>
          </a:p>
        </p:txBody>
      </p:sp>
      <p:sp>
        <p:nvSpPr>
          <p:cNvPr id="862" name="CustomShape 23"/>
          <p:cNvSpPr/>
          <p:nvPr/>
        </p:nvSpPr>
        <p:spPr>
          <a:xfrm>
            <a:off x="7463520" y="329148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10</a:t>
            </a:r>
            <a:endParaRPr b="0" lang="en-US" sz="1200" spc="-1" strike="noStrike">
              <a:latin typeface="Arial"/>
            </a:endParaRPr>
          </a:p>
        </p:txBody>
      </p:sp>
      <p:sp>
        <p:nvSpPr>
          <p:cNvPr id="863" name="CustomShape 24"/>
          <p:cNvSpPr/>
          <p:nvPr/>
        </p:nvSpPr>
        <p:spPr>
          <a:xfrm>
            <a:off x="7941960" y="3305160"/>
            <a:ext cx="3272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11</a:t>
            </a:r>
            <a:endParaRPr b="0" lang="en-US" sz="1200" spc="-1" strike="noStrike">
              <a:latin typeface="Arial"/>
            </a:endParaRPr>
          </a:p>
        </p:txBody>
      </p:sp>
      <p:sp>
        <p:nvSpPr>
          <p:cNvPr id="864" name="CustomShape 25"/>
          <p:cNvSpPr/>
          <p:nvPr/>
        </p:nvSpPr>
        <p:spPr>
          <a:xfrm>
            <a:off x="7965720" y="357768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865" name="CustomShape 26"/>
          <p:cNvSpPr/>
          <p:nvPr/>
        </p:nvSpPr>
        <p:spPr>
          <a:xfrm flipH="1">
            <a:off x="2561760" y="3764160"/>
            <a:ext cx="291960" cy="62028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866" name="CustomShape 27"/>
          <p:cNvSpPr/>
          <p:nvPr/>
        </p:nvSpPr>
        <p:spPr>
          <a:xfrm>
            <a:off x="5145840" y="2310480"/>
            <a:ext cx="65808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length</a:t>
            </a:r>
            <a:endParaRPr b="0" lang="en-US" sz="1400" spc="-1" strike="noStrike">
              <a:latin typeface="Arial"/>
            </a:endParaRPr>
          </a:p>
        </p:txBody>
      </p:sp>
      <p:sp>
        <p:nvSpPr>
          <p:cNvPr id="867" name="Line 28"/>
          <p:cNvSpPr/>
          <p:nvPr/>
        </p:nvSpPr>
        <p:spPr>
          <a:xfrm flipV="1">
            <a:off x="2853360" y="2465640"/>
            <a:ext cx="0" cy="129564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868" name="Line 29"/>
          <p:cNvSpPr/>
          <p:nvPr/>
        </p:nvSpPr>
        <p:spPr>
          <a:xfrm flipV="1">
            <a:off x="7867440" y="2433600"/>
            <a:ext cx="0" cy="132768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869" name="CustomShape 30"/>
          <p:cNvSpPr/>
          <p:nvPr/>
        </p:nvSpPr>
        <p:spPr>
          <a:xfrm>
            <a:off x="2875320" y="2742120"/>
            <a:ext cx="183060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870" name="CustomShape 31"/>
          <p:cNvSpPr/>
          <p:nvPr/>
        </p:nvSpPr>
        <p:spPr>
          <a:xfrm>
            <a:off x="3238560" y="2588760"/>
            <a:ext cx="99324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numChars</a:t>
            </a:r>
            <a:endParaRPr b="0" lang="en-US" sz="1400" spc="-1" strike="noStrike">
              <a:latin typeface="Arial"/>
            </a:endParaRPr>
          </a:p>
        </p:txBody>
      </p:sp>
      <p:sp>
        <p:nvSpPr>
          <p:cNvPr id="871" name="Line 32"/>
          <p:cNvSpPr/>
          <p:nvPr/>
        </p:nvSpPr>
        <p:spPr>
          <a:xfrm flipV="1">
            <a:off x="2854440" y="2834640"/>
            <a:ext cx="0" cy="92916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872" name="Line 33"/>
          <p:cNvSpPr/>
          <p:nvPr/>
        </p:nvSpPr>
        <p:spPr>
          <a:xfrm flipV="1">
            <a:off x="4682160" y="2770560"/>
            <a:ext cx="0" cy="99072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873" name="CustomShape 34"/>
          <p:cNvSpPr/>
          <p:nvPr/>
        </p:nvSpPr>
        <p:spPr>
          <a:xfrm>
            <a:off x="2915280" y="2966400"/>
            <a:ext cx="278424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0 = startPos </a:t>
            </a:r>
            <a:r>
              <a:rPr b="1" lang="en-US" sz="1400" spc="-1" strike="noStrike">
                <a:solidFill>
                  <a:srgbClr val="000000"/>
                </a:solidFill>
                <a:latin typeface="Symbol"/>
              </a:rPr>
              <a:t></a:t>
            </a:r>
            <a:r>
              <a:rPr b="1" lang="en-US" sz="1400" spc="-1" strike="noStrike">
                <a:solidFill>
                  <a:srgbClr val="000000"/>
                </a:solidFill>
                <a:latin typeface="Times New Roman"/>
              </a:rPr>
              <a:t> length – numChars</a:t>
            </a:r>
            <a:endParaRPr b="0" lang="en-US" sz="1400" spc="-1" strike="noStrike">
              <a:latin typeface="Arial"/>
            </a:endParaRPr>
          </a:p>
        </p:txBody>
      </p:sp>
      <p:sp>
        <p:nvSpPr>
          <p:cNvPr id="874" name="CustomShape 35"/>
          <p:cNvSpPr/>
          <p:nvPr/>
        </p:nvSpPr>
        <p:spPr>
          <a:xfrm>
            <a:off x="4391280" y="4156200"/>
            <a:ext cx="456840" cy="456840"/>
          </a:xfrm>
          <a:prstGeom prst="rect">
            <a:avLst/>
          </a:prstGeom>
          <a:ln>
            <a:round/>
          </a:ln>
        </p:spPr>
        <p:style>
          <a:lnRef idx="2">
            <a:schemeClr val="accent6"/>
          </a:lnRef>
          <a:fillRef idx="1">
            <a:schemeClr val="lt1"/>
          </a:fillRef>
          <a:effectRef idx="0">
            <a:schemeClr val="accent6"/>
          </a:effectRef>
          <a:fontRef idx="minor"/>
        </p:style>
      </p:sp>
      <p:sp>
        <p:nvSpPr>
          <p:cNvPr id="875" name="CustomShape 36"/>
          <p:cNvSpPr/>
          <p:nvPr/>
        </p:nvSpPr>
        <p:spPr>
          <a:xfrm>
            <a:off x="4474080" y="42012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876" name="CustomShape 37"/>
          <p:cNvSpPr/>
          <p:nvPr/>
        </p:nvSpPr>
        <p:spPr>
          <a:xfrm flipH="1">
            <a:off x="4389120" y="3764160"/>
            <a:ext cx="291960" cy="62028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877" name="CustomShape 38"/>
          <p:cNvSpPr/>
          <p:nvPr/>
        </p:nvSpPr>
        <p:spPr>
          <a:xfrm>
            <a:off x="5685480" y="32958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6</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TextShape 1"/>
          <p:cNvSpPr txBox="1"/>
          <p:nvPr/>
        </p:nvSpPr>
        <p:spPr>
          <a:xfrm>
            <a:off x="1435680" y="1447920"/>
            <a:ext cx="7497720" cy="5409720"/>
          </a:xfrm>
          <a:prstGeom prst="rect">
            <a:avLst/>
          </a:prstGeom>
          <a:noFill/>
          <a:ln>
            <a:noFill/>
          </a:ln>
        </p:spPr>
        <p:txBody>
          <a:bodyPr lIns="90000" rIns="90000" tIns="45000" bIns="45000">
            <a:normAutofit fontScale="67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Sao chép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Sao chép chuỗi con cực phải (startPos = length - numChars)</a:t>
            </a:r>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GetRightSubStr(</a:t>
            </a:r>
            <a:r>
              <a:rPr b="0" lang="en-US" sz="2400" spc="-1" strike="noStrike">
                <a:solidFill>
                  <a:srgbClr val="0070c0"/>
                </a:solidFill>
                <a:latin typeface="Times New Roman"/>
              </a:rPr>
              <a:t>char</a:t>
            </a:r>
            <a:r>
              <a:rPr b="0" lang="en-US" sz="2400" spc="-1" strike="noStrike">
                <a:solidFill>
                  <a:srgbClr val="000000"/>
                </a:solidFill>
                <a:latin typeface="Times New Roman"/>
              </a:rPr>
              <a:t>* d, </a:t>
            </a:r>
            <a:r>
              <a:rPr b="0" lang="en-US" sz="2400" spc="-1" strike="noStrike">
                <a:solidFill>
                  <a:srgbClr val="0070c0"/>
                </a:solidFill>
                <a:latin typeface="Times New Roman"/>
              </a:rPr>
              <a:t>char</a:t>
            </a:r>
            <a:r>
              <a:rPr b="0" lang="en-US" sz="2400" spc="-1" strike="noStrike">
                <a:solidFill>
                  <a:srgbClr val="000000"/>
                </a:solidFill>
                <a:latin typeface="Times New Roman"/>
              </a:rPr>
              <a:t>* s, </a:t>
            </a:r>
            <a:r>
              <a:rPr b="0" lang="en-US" sz="2400" spc="-1" strike="noStrike">
                <a:solidFill>
                  <a:srgbClr val="0070c0"/>
                </a:solidFill>
                <a:latin typeface="Times New Roman"/>
              </a:rPr>
              <a:t>int</a:t>
            </a:r>
            <a:r>
              <a:rPr b="0" lang="en-US" sz="2400" spc="-1" strike="noStrike">
                <a:solidFill>
                  <a:srgbClr val="000000"/>
                </a:solidFill>
                <a:latin typeface="Times New Roman"/>
              </a:rPr>
              <a:t> numChars){</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len = strlen(s);</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(numChars &gt; len) numChars = len;</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1" lang="en-US" sz="2000" spc="-1" strike="noStrike">
                <a:solidFill>
                  <a:srgbClr val="ff0000"/>
                </a:solidFill>
                <a:latin typeface="Times New Roman"/>
              </a:rPr>
              <a:t>CopySubStr</a:t>
            </a:r>
            <a:r>
              <a:rPr b="0" lang="en-US" sz="2000" spc="-1" strike="noStrike">
                <a:solidFill>
                  <a:srgbClr val="000000"/>
                </a:solidFill>
                <a:latin typeface="Times New Roman"/>
              </a:rPr>
              <a:t>(d, s, len – numChars, numChars);</a:t>
            </a:r>
            <a:endParaRPr b="0" lang="en-US" sz="20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879" name="CustomShape 2"/>
          <p:cNvSpPr/>
          <p:nvPr/>
        </p:nvSpPr>
        <p:spPr>
          <a:xfrm>
            <a:off x="2850840" y="2598120"/>
            <a:ext cx="502884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880" name="CustomShape 3"/>
          <p:cNvSpPr/>
          <p:nvPr/>
        </p:nvSpPr>
        <p:spPr>
          <a:xfrm>
            <a:off x="4223880" y="3664800"/>
            <a:ext cx="456840" cy="456840"/>
          </a:xfrm>
          <a:prstGeom prst="rect">
            <a:avLst/>
          </a:prstGeom>
          <a:ln>
            <a:round/>
          </a:ln>
        </p:spPr>
        <p:style>
          <a:lnRef idx="2">
            <a:schemeClr val="accent6"/>
          </a:lnRef>
          <a:fillRef idx="1">
            <a:schemeClr val="lt1"/>
          </a:fillRef>
          <a:effectRef idx="0">
            <a:schemeClr val="accent6"/>
          </a:effectRef>
          <a:fontRef idx="minor"/>
        </p:style>
      </p:sp>
      <p:sp>
        <p:nvSpPr>
          <p:cNvPr id="881" name="TextShape 4"/>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882" name="TextShape 5"/>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D6CB4750-400E-485F-B4DB-50B1F64E8615}"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883" name="CustomShape 6"/>
          <p:cNvSpPr/>
          <p:nvPr/>
        </p:nvSpPr>
        <p:spPr>
          <a:xfrm>
            <a:off x="4682160" y="3664800"/>
            <a:ext cx="456840" cy="456840"/>
          </a:xfrm>
          <a:prstGeom prst="rect">
            <a:avLst/>
          </a:prstGeom>
          <a:ln>
            <a:round/>
          </a:ln>
        </p:spPr>
        <p:style>
          <a:lnRef idx="2">
            <a:schemeClr val="accent6"/>
          </a:lnRef>
          <a:fillRef idx="1">
            <a:schemeClr val="lt1"/>
          </a:fillRef>
          <a:effectRef idx="0">
            <a:schemeClr val="accent6"/>
          </a:effectRef>
          <a:fontRef idx="minor"/>
        </p:style>
      </p:sp>
      <p:sp>
        <p:nvSpPr>
          <p:cNvPr id="884" name="CustomShape 7"/>
          <p:cNvSpPr/>
          <p:nvPr/>
        </p:nvSpPr>
        <p:spPr>
          <a:xfrm>
            <a:off x="5139360" y="3664800"/>
            <a:ext cx="456840" cy="456840"/>
          </a:xfrm>
          <a:prstGeom prst="rect">
            <a:avLst/>
          </a:prstGeom>
          <a:ln>
            <a:round/>
          </a:ln>
        </p:spPr>
        <p:style>
          <a:lnRef idx="2">
            <a:schemeClr val="accent6"/>
          </a:lnRef>
          <a:fillRef idx="1">
            <a:schemeClr val="lt1"/>
          </a:fillRef>
          <a:effectRef idx="0">
            <a:schemeClr val="accent6"/>
          </a:effectRef>
          <a:fontRef idx="minor"/>
        </p:style>
      </p:sp>
      <p:sp>
        <p:nvSpPr>
          <p:cNvPr id="885" name="CustomShape 8"/>
          <p:cNvSpPr/>
          <p:nvPr/>
        </p:nvSpPr>
        <p:spPr>
          <a:xfrm>
            <a:off x="5596560" y="3664800"/>
            <a:ext cx="456840" cy="456840"/>
          </a:xfrm>
          <a:prstGeom prst="rect">
            <a:avLst/>
          </a:prstGeom>
          <a:ln>
            <a:round/>
          </a:ln>
        </p:spPr>
        <p:style>
          <a:lnRef idx="2">
            <a:schemeClr val="accent6"/>
          </a:lnRef>
          <a:fillRef idx="1">
            <a:schemeClr val="lt1"/>
          </a:fillRef>
          <a:effectRef idx="0">
            <a:schemeClr val="accent6"/>
          </a:effectRef>
          <a:fontRef idx="minor"/>
        </p:style>
      </p:sp>
      <p:sp>
        <p:nvSpPr>
          <p:cNvPr id="886" name="CustomShape 9"/>
          <p:cNvSpPr/>
          <p:nvPr/>
        </p:nvSpPr>
        <p:spPr>
          <a:xfrm>
            <a:off x="6063120" y="366768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887" name="CustomShape 10"/>
          <p:cNvSpPr/>
          <p:nvPr/>
        </p:nvSpPr>
        <p:spPr>
          <a:xfrm>
            <a:off x="3766680" y="3664800"/>
            <a:ext cx="456840" cy="456840"/>
          </a:xfrm>
          <a:prstGeom prst="rect">
            <a:avLst/>
          </a:prstGeom>
          <a:ln>
            <a:round/>
          </a:ln>
        </p:spPr>
        <p:style>
          <a:lnRef idx="2">
            <a:schemeClr val="accent6"/>
          </a:lnRef>
          <a:fillRef idx="1">
            <a:schemeClr val="lt1"/>
          </a:fillRef>
          <a:effectRef idx="0">
            <a:schemeClr val="accent6"/>
          </a:effectRef>
          <a:fontRef idx="minor"/>
        </p:style>
      </p:sp>
      <p:sp>
        <p:nvSpPr>
          <p:cNvPr id="888" name="CustomShape 11"/>
          <p:cNvSpPr/>
          <p:nvPr/>
        </p:nvSpPr>
        <p:spPr>
          <a:xfrm>
            <a:off x="2851560" y="3664800"/>
            <a:ext cx="456840" cy="456840"/>
          </a:xfrm>
          <a:prstGeom prst="rect">
            <a:avLst/>
          </a:prstGeom>
          <a:ln>
            <a:round/>
          </a:ln>
        </p:spPr>
        <p:style>
          <a:lnRef idx="2">
            <a:schemeClr val="accent6"/>
          </a:lnRef>
          <a:fillRef idx="1">
            <a:schemeClr val="lt1"/>
          </a:fillRef>
          <a:effectRef idx="0">
            <a:schemeClr val="accent6"/>
          </a:effectRef>
          <a:fontRef idx="minor"/>
        </p:style>
      </p:sp>
      <p:sp>
        <p:nvSpPr>
          <p:cNvPr id="889" name="CustomShape 12"/>
          <p:cNvSpPr/>
          <p:nvPr/>
        </p:nvSpPr>
        <p:spPr>
          <a:xfrm>
            <a:off x="3308760" y="3664800"/>
            <a:ext cx="456840" cy="456840"/>
          </a:xfrm>
          <a:prstGeom prst="rect">
            <a:avLst/>
          </a:prstGeom>
          <a:ln>
            <a:round/>
          </a:ln>
        </p:spPr>
        <p:style>
          <a:lnRef idx="2">
            <a:schemeClr val="accent6"/>
          </a:lnRef>
          <a:fillRef idx="1">
            <a:schemeClr val="lt1"/>
          </a:fillRef>
          <a:effectRef idx="0">
            <a:schemeClr val="accent6"/>
          </a:effectRef>
          <a:fontRef idx="minor"/>
        </p:style>
      </p:sp>
      <p:sp>
        <p:nvSpPr>
          <p:cNvPr id="890" name="CustomShape 13"/>
          <p:cNvSpPr/>
          <p:nvPr/>
        </p:nvSpPr>
        <p:spPr>
          <a:xfrm>
            <a:off x="7882560" y="3664800"/>
            <a:ext cx="456840" cy="456840"/>
          </a:xfrm>
          <a:prstGeom prst="rect">
            <a:avLst/>
          </a:prstGeom>
          <a:ln>
            <a:round/>
          </a:ln>
        </p:spPr>
        <p:style>
          <a:lnRef idx="2">
            <a:schemeClr val="accent6"/>
          </a:lnRef>
          <a:fillRef idx="1">
            <a:schemeClr val="lt1"/>
          </a:fillRef>
          <a:effectRef idx="0">
            <a:schemeClr val="accent6"/>
          </a:effectRef>
          <a:fontRef idx="minor"/>
        </p:style>
      </p:sp>
      <p:sp>
        <p:nvSpPr>
          <p:cNvPr id="891" name="CustomShape 14"/>
          <p:cNvSpPr/>
          <p:nvPr/>
        </p:nvSpPr>
        <p:spPr>
          <a:xfrm>
            <a:off x="2160360" y="3709080"/>
            <a:ext cx="612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SRC</a:t>
            </a:r>
            <a:endParaRPr b="0" lang="en-US" sz="1800" spc="-1" strike="noStrike">
              <a:latin typeface="Arial"/>
            </a:endParaRPr>
          </a:p>
        </p:txBody>
      </p:sp>
      <p:sp>
        <p:nvSpPr>
          <p:cNvPr id="892" name="CustomShape 15"/>
          <p:cNvSpPr/>
          <p:nvPr/>
        </p:nvSpPr>
        <p:spPr>
          <a:xfrm>
            <a:off x="4728600" y="4285080"/>
            <a:ext cx="752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DEST</a:t>
            </a:r>
            <a:endParaRPr b="0" lang="en-US" sz="1800" spc="-1" strike="noStrike">
              <a:latin typeface="Arial"/>
            </a:endParaRPr>
          </a:p>
        </p:txBody>
      </p:sp>
      <p:sp>
        <p:nvSpPr>
          <p:cNvPr id="893" name="CustomShape 16"/>
          <p:cNvSpPr/>
          <p:nvPr/>
        </p:nvSpPr>
        <p:spPr>
          <a:xfrm>
            <a:off x="5576400" y="428832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894" name="CustomShape 17"/>
          <p:cNvSpPr/>
          <p:nvPr/>
        </p:nvSpPr>
        <p:spPr>
          <a:xfrm>
            <a:off x="2932920" y="34153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895" name="CustomShape 18"/>
          <p:cNvSpPr/>
          <p:nvPr/>
        </p:nvSpPr>
        <p:spPr>
          <a:xfrm>
            <a:off x="3834000" y="3431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2</a:t>
            </a:r>
            <a:endParaRPr b="0" lang="en-US" sz="1200" spc="-1" strike="noStrike">
              <a:latin typeface="Arial"/>
            </a:endParaRPr>
          </a:p>
        </p:txBody>
      </p:sp>
      <p:sp>
        <p:nvSpPr>
          <p:cNvPr id="896" name="CustomShape 19"/>
          <p:cNvSpPr/>
          <p:nvPr/>
        </p:nvSpPr>
        <p:spPr>
          <a:xfrm>
            <a:off x="3387600" y="34236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897" name="CustomShape 20"/>
          <p:cNvSpPr/>
          <p:nvPr/>
        </p:nvSpPr>
        <p:spPr>
          <a:xfrm>
            <a:off x="4769280" y="34214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4</a:t>
            </a:r>
            <a:endParaRPr b="0" lang="en-US" sz="1200" spc="-1" strike="noStrike">
              <a:latin typeface="Arial"/>
            </a:endParaRPr>
          </a:p>
        </p:txBody>
      </p:sp>
      <p:sp>
        <p:nvSpPr>
          <p:cNvPr id="898" name="CustomShape 21"/>
          <p:cNvSpPr/>
          <p:nvPr/>
        </p:nvSpPr>
        <p:spPr>
          <a:xfrm>
            <a:off x="5227560" y="34336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5</a:t>
            </a:r>
            <a:endParaRPr b="0" lang="en-US" sz="1200" spc="-1" strike="noStrike">
              <a:latin typeface="Arial"/>
            </a:endParaRPr>
          </a:p>
        </p:txBody>
      </p:sp>
      <p:sp>
        <p:nvSpPr>
          <p:cNvPr id="899" name="CustomShape 22"/>
          <p:cNvSpPr/>
          <p:nvPr/>
        </p:nvSpPr>
        <p:spPr>
          <a:xfrm>
            <a:off x="5684760" y="34336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6</a:t>
            </a:r>
            <a:endParaRPr b="0" lang="en-US" sz="1200" spc="-1" strike="noStrike">
              <a:latin typeface="Arial"/>
            </a:endParaRPr>
          </a:p>
        </p:txBody>
      </p:sp>
      <p:sp>
        <p:nvSpPr>
          <p:cNvPr id="900" name="CustomShape 23"/>
          <p:cNvSpPr/>
          <p:nvPr/>
        </p:nvSpPr>
        <p:spPr>
          <a:xfrm>
            <a:off x="7941960" y="3437640"/>
            <a:ext cx="3272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11</a:t>
            </a:r>
            <a:endParaRPr b="0" lang="en-US" sz="1200" spc="-1" strike="noStrike">
              <a:latin typeface="Arial"/>
            </a:endParaRPr>
          </a:p>
        </p:txBody>
      </p:sp>
      <p:sp>
        <p:nvSpPr>
          <p:cNvPr id="901" name="CustomShape 24"/>
          <p:cNvSpPr/>
          <p:nvPr/>
        </p:nvSpPr>
        <p:spPr>
          <a:xfrm>
            <a:off x="7965720" y="37098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902" name="CustomShape 25"/>
          <p:cNvSpPr/>
          <p:nvPr/>
        </p:nvSpPr>
        <p:spPr>
          <a:xfrm flipH="1">
            <a:off x="5575680" y="3896280"/>
            <a:ext cx="486360" cy="62028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903" name="CustomShape 26"/>
          <p:cNvSpPr/>
          <p:nvPr/>
        </p:nvSpPr>
        <p:spPr>
          <a:xfrm>
            <a:off x="5145840" y="2442960"/>
            <a:ext cx="65808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length</a:t>
            </a:r>
            <a:endParaRPr b="0" lang="en-US" sz="1400" spc="-1" strike="noStrike">
              <a:latin typeface="Arial"/>
            </a:endParaRPr>
          </a:p>
        </p:txBody>
      </p:sp>
      <p:sp>
        <p:nvSpPr>
          <p:cNvPr id="904" name="Line 27"/>
          <p:cNvSpPr/>
          <p:nvPr/>
        </p:nvSpPr>
        <p:spPr>
          <a:xfrm flipV="1">
            <a:off x="2853360" y="2598120"/>
            <a:ext cx="0" cy="129528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05" name="Line 28"/>
          <p:cNvSpPr/>
          <p:nvPr/>
        </p:nvSpPr>
        <p:spPr>
          <a:xfrm flipV="1">
            <a:off x="7878240" y="2565720"/>
            <a:ext cx="0" cy="132768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06" name="CustomShape 29"/>
          <p:cNvSpPr/>
          <p:nvPr/>
        </p:nvSpPr>
        <p:spPr>
          <a:xfrm>
            <a:off x="6039720" y="2874240"/>
            <a:ext cx="183060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907" name="CustomShape 30"/>
          <p:cNvSpPr/>
          <p:nvPr/>
        </p:nvSpPr>
        <p:spPr>
          <a:xfrm>
            <a:off x="6402960" y="2720880"/>
            <a:ext cx="99324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numChars</a:t>
            </a:r>
            <a:endParaRPr b="0" lang="en-US" sz="1400" spc="-1" strike="noStrike">
              <a:latin typeface="Arial"/>
            </a:endParaRPr>
          </a:p>
        </p:txBody>
      </p:sp>
      <p:sp>
        <p:nvSpPr>
          <p:cNvPr id="908" name="Line 31"/>
          <p:cNvSpPr/>
          <p:nvPr/>
        </p:nvSpPr>
        <p:spPr>
          <a:xfrm flipV="1">
            <a:off x="6062760" y="2966760"/>
            <a:ext cx="0" cy="92952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09" name="CustomShape 32"/>
          <p:cNvSpPr/>
          <p:nvPr/>
        </p:nvSpPr>
        <p:spPr>
          <a:xfrm>
            <a:off x="5600880" y="3098520"/>
            <a:ext cx="278460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0 </a:t>
            </a:r>
            <a:r>
              <a:rPr b="1" lang="en-US" sz="1400" spc="-1" strike="noStrike">
                <a:solidFill>
                  <a:srgbClr val="000000"/>
                </a:solidFill>
                <a:latin typeface="Symbol"/>
              </a:rPr>
              <a:t></a:t>
            </a:r>
            <a:r>
              <a:rPr b="1" lang="en-US" sz="1400" spc="-1" strike="noStrike">
                <a:solidFill>
                  <a:srgbClr val="000000"/>
                </a:solidFill>
                <a:latin typeface="Times New Roman"/>
              </a:rPr>
              <a:t> startPos = length – numChars</a:t>
            </a:r>
            <a:endParaRPr b="0" lang="en-US" sz="1400" spc="-1" strike="noStrike">
              <a:latin typeface="Arial"/>
            </a:endParaRPr>
          </a:p>
        </p:txBody>
      </p:sp>
      <p:sp>
        <p:nvSpPr>
          <p:cNvPr id="910" name="CustomShape 33"/>
          <p:cNvSpPr/>
          <p:nvPr/>
        </p:nvSpPr>
        <p:spPr>
          <a:xfrm>
            <a:off x="7405200" y="4288320"/>
            <a:ext cx="456840" cy="456840"/>
          </a:xfrm>
          <a:prstGeom prst="rect">
            <a:avLst/>
          </a:prstGeom>
          <a:ln>
            <a:round/>
          </a:ln>
        </p:spPr>
        <p:style>
          <a:lnRef idx="2">
            <a:schemeClr val="accent6"/>
          </a:lnRef>
          <a:fillRef idx="1">
            <a:schemeClr val="lt1"/>
          </a:fillRef>
          <a:effectRef idx="0">
            <a:schemeClr val="accent6"/>
          </a:effectRef>
          <a:fontRef idx="minor"/>
        </p:style>
      </p:sp>
      <p:sp>
        <p:nvSpPr>
          <p:cNvPr id="911" name="CustomShape 34"/>
          <p:cNvSpPr/>
          <p:nvPr/>
        </p:nvSpPr>
        <p:spPr>
          <a:xfrm>
            <a:off x="7488360" y="433332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912" name="CustomShape 35"/>
          <p:cNvSpPr/>
          <p:nvPr/>
        </p:nvSpPr>
        <p:spPr>
          <a:xfrm flipH="1">
            <a:off x="7403040" y="3896280"/>
            <a:ext cx="486360" cy="62028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913" name="CustomShape 36"/>
          <p:cNvSpPr/>
          <p:nvPr/>
        </p:nvSpPr>
        <p:spPr>
          <a:xfrm>
            <a:off x="4323240" y="34279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3</a:t>
            </a:r>
            <a:endParaRPr b="0" lang="en-US" sz="1200" spc="-1" strike="noStrike">
              <a:latin typeface="Arial"/>
            </a:endParaRPr>
          </a:p>
        </p:txBody>
      </p:sp>
      <p:sp>
        <p:nvSpPr>
          <p:cNvPr id="914" name="CustomShape 37"/>
          <p:cNvSpPr/>
          <p:nvPr/>
        </p:nvSpPr>
        <p:spPr>
          <a:xfrm>
            <a:off x="6120000" y="34408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ff0000"/>
                </a:solidFill>
                <a:latin typeface="Times New Roman"/>
              </a:rPr>
              <a:t>7</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5" name="TextShape 1"/>
          <p:cNvSpPr txBox="1"/>
          <p:nvPr/>
        </p:nvSpPr>
        <p:spPr>
          <a:xfrm>
            <a:off x="1435680" y="1447920"/>
            <a:ext cx="7497720" cy="5135040"/>
          </a:xfrm>
          <a:prstGeom prst="rect">
            <a:avLst/>
          </a:prstGeom>
          <a:noFill/>
          <a:ln>
            <a:noFill/>
          </a:ln>
        </p:spPr>
        <p:txBody>
          <a:bodyPr lIns="90000" rIns="90000" tIns="45000" bIns="45000">
            <a:normAutofit fontScale="44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Sao chép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Sao chép chuỗi con bất kỳ</a:t>
            </a:r>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GetSubStr(</a:t>
            </a:r>
            <a:r>
              <a:rPr b="0" lang="en-US" sz="2400" spc="-1" strike="noStrike">
                <a:solidFill>
                  <a:srgbClr val="0070c0"/>
                </a:solidFill>
                <a:latin typeface="Times New Roman"/>
              </a:rPr>
              <a:t>char</a:t>
            </a:r>
            <a:r>
              <a:rPr b="0" lang="en-US" sz="2400" spc="-1" strike="noStrike">
                <a:solidFill>
                  <a:srgbClr val="000000"/>
                </a:solidFill>
                <a:latin typeface="Times New Roman"/>
              </a:rPr>
              <a:t>* d, </a:t>
            </a:r>
            <a:r>
              <a:rPr b="0" lang="en-US" sz="2400" spc="-1" strike="noStrike">
                <a:solidFill>
                  <a:srgbClr val="0070c0"/>
                </a:solidFill>
                <a:latin typeface="Times New Roman"/>
              </a:rPr>
              <a:t>char</a:t>
            </a:r>
            <a:r>
              <a:rPr b="0" lang="en-US" sz="2400" spc="-1" strike="noStrike">
                <a:solidFill>
                  <a:srgbClr val="000000"/>
                </a:solidFill>
                <a:latin typeface="Times New Roman"/>
              </a:rPr>
              <a:t>* s, </a:t>
            </a:r>
            <a:r>
              <a:rPr b="0" lang="en-US" sz="2400" spc="-1" strike="noStrike">
                <a:solidFill>
                  <a:srgbClr val="0070c0"/>
                </a:solidFill>
                <a:latin typeface="Times New Roman"/>
              </a:rPr>
              <a:t>int</a:t>
            </a:r>
            <a:r>
              <a:rPr b="0" lang="en-US" sz="2400" spc="-1" strike="noStrike">
                <a:solidFill>
                  <a:srgbClr val="000000"/>
                </a:solidFill>
                <a:latin typeface="Times New Roman"/>
              </a:rPr>
              <a:t> startPos, </a:t>
            </a:r>
            <a:r>
              <a:rPr b="0" lang="en-US" sz="2400" spc="-1" strike="noStrike">
                <a:solidFill>
                  <a:srgbClr val="0070c0"/>
                </a:solidFill>
                <a:latin typeface="Times New Roman"/>
              </a:rPr>
              <a:t>int</a:t>
            </a:r>
            <a:r>
              <a:rPr b="0" lang="en-US" sz="2400" spc="-1" strike="noStrike">
                <a:solidFill>
                  <a:srgbClr val="000000"/>
                </a:solidFill>
                <a:latin typeface="Times New Roman"/>
              </a:rPr>
              <a:t> numChars){</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len = strlen(s);</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(startPos &lt; len){</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(startPos + numChars &gt; len) numChars = len – startPos;</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1" lang="en-US" sz="2000" spc="-1" strike="noStrike">
                <a:solidFill>
                  <a:srgbClr val="ff0000"/>
                </a:solidFill>
                <a:latin typeface="Times New Roman"/>
              </a:rPr>
              <a:t>CopySubStr</a:t>
            </a:r>
            <a:r>
              <a:rPr b="0" lang="en-US" sz="2000" spc="-1" strike="noStrike">
                <a:solidFill>
                  <a:srgbClr val="000000"/>
                </a:solidFill>
                <a:latin typeface="Times New Roman"/>
              </a:rPr>
              <a:t>(d, s, startPos, numChars);</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else</a:t>
            </a:r>
            <a:r>
              <a:rPr b="0" lang="en-US" sz="2000" spc="-1" strike="noStrike">
                <a:solidFill>
                  <a:srgbClr val="000000"/>
                </a:solidFill>
                <a:latin typeface="Times New Roman"/>
              </a:rPr>
              <a:t> strcpy(d, </a:t>
            </a:r>
            <a:r>
              <a:rPr b="0" lang="en-US" sz="2000" spc="-1" strike="noStrike">
                <a:solidFill>
                  <a:srgbClr val="c00000"/>
                </a:solidFill>
                <a:latin typeface="Times New Roman"/>
              </a:rPr>
              <a:t>“”</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916" name="TextShape 2"/>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917"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3DD523CD-8B27-4B9C-BFCE-75D38DFF9D4B}"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918" name="CustomShape 4"/>
          <p:cNvSpPr/>
          <p:nvPr/>
        </p:nvSpPr>
        <p:spPr>
          <a:xfrm>
            <a:off x="2740680" y="2126520"/>
            <a:ext cx="502884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919" name="CustomShape 5"/>
          <p:cNvSpPr/>
          <p:nvPr/>
        </p:nvSpPr>
        <p:spPr>
          <a:xfrm>
            <a:off x="5942520" y="3193200"/>
            <a:ext cx="456840" cy="456840"/>
          </a:xfrm>
          <a:prstGeom prst="rect">
            <a:avLst/>
          </a:prstGeom>
          <a:ln>
            <a:round/>
          </a:ln>
        </p:spPr>
        <p:style>
          <a:lnRef idx="2">
            <a:schemeClr val="accent6"/>
          </a:lnRef>
          <a:fillRef idx="1">
            <a:schemeClr val="lt1"/>
          </a:fillRef>
          <a:effectRef idx="0">
            <a:schemeClr val="accent6"/>
          </a:effectRef>
          <a:fontRef idx="minor"/>
        </p:style>
      </p:sp>
      <p:sp>
        <p:nvSpPr>
          <p:cNvPr id="920" name="CustomShape 6"/>
          <p:cNvSpPr/>
          <p:nvPr/>
        </p:nvSpPr>
        <p:spPr>
          <a:xfrm>
            <a:off x="2740680" y="3193200"/>
            <a:ext cx="456840" cy="456840"/>
          </a:xfrm>
          <a:prstGeom prst="rect">
            <a:avLst/>
          </a:prstGeom>
          <a:ln>
            <a:round/>
          </a:ln>
        </p:spPr>
        <p:style>
          <a:lnRef idx="2">
            <a:schemeClr val="accent6"/>
          </a:lnRef>
          <a:fillRef idx="1">
            <a:schemeClr val="lt1"/>
          </a:fillRef>
          <a:effectRef idx="0">
            <a:schemeClr val="accent6"/>
          </a:effectRef>
          <a:fontRef idx="minor"/>
        </p:style>
      </p:sp>
      <p:sp>
        <p:nvSpPr>
          <p:cNvPr id="921" name="CustomShape 7"/>
          <p:cNvSpPr/>
          <p:nvPr/>
        </p:nvSpPr>
        <p:spPr>
          <a:xfrm>
            <a:off x="3199320" y="3193200"/>
            <a:ext cx="456840" cy="456840"/>
          </a:xfrm>
          <a:prstGeom prst="rect">
            <a:avLst/>
          </a:prstGeom>
          <a:ln>
            <a:round/>
          </a:ln>
        </p:spPr>
        <p:style>
          <a:lnRef idx="2">
            <a:schemeClr val="accent6"/>
          </a:lnRef>
          <a:fillRef idx="1">
            <a:schemeClr val="lt1"/>
          </a:fillRef>
          <a:effectRef idx="0">
            <a:schemeClr val="accent6"/>
          </a:effectRef>
          <a:fontRef idx="minor"/>
        </p:style>
      </p:sp>
      <p:sp>
        <p:nvSpPr>
          <p:cNvPr id="922" name="CustomShape 8"/>
          <p:cNvSpPr/>
          <p:nvPr/>
        </p:nvSpPr>
        <p:spPr>
          <a:xfrm>
            <a:off x="3655080" y="3193200"/>
            <a:ext cx="456840" cy="456840"/>
          </a:xfrm>
          <a:prstGeom prst="rect">
            <a:avLst/>
          </a:prstGeom>
          <a:ln>
            <a:round/>
          </a:ln>
        </p:spPr>
        <p:style>
          <a:lnRef idx="2">
            <a:schemeClr val="accent6"/>
          </a:lnRef>
          <a:fillRef idx="1">
            <a:schemeClr val="lt1"/>
          </a:fillRef>
          <a:effectRef idx="0">
            <a:schemeClr val="accent6"/>
          </a:effectRef>
          <a:fontRef idx="minor"/>
        </p:style>
      </p:sp>
      <p:sp>
        <p:nvSpPr>
          <p:cNvPr id="923" name="CustomShape 9"/>
          <p:cNvSpPr/>
          <p:nvPr/>
        </p:nvSpPr>
        <p:spPr>
          <a:xfrm>
            <a:off x="4113720" y="319320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924" name="CustomShape 10"/>
          <p:cNvSpPr/>
          <p:nvPr/>
        </p:nvSpPr>
        <p:spPr>
          <a:xfrm>
            <a:off x="6399720" y="3193200"/>
            <a:ext cx="456840" cy="456840"/>
          </a:xfrm>
          <a:prstGeom prst="rect">
            <a:avLst/>
          </a:prstGeom>
          <a:ln>
            <a:round/>
          </a:ln>
        </p:spPr>
        <p:style>
          <a:lnRef idx="2">
            <a:schemeClr val="accent6"/>
          </a:lnRef>
          <a:fillRef idx="1">
            <a:schemeClr val="lt1"/>
          </a:fillRef>
          <a:effectRef idx="0">
            <a:schemeClr val="accent6"/>
          </a:effectRef>
          <a:fontRef idx="minor"/>
        </p:style>
      </p:sp>
      <p:sp>
        <p:nvSpPr>
          <p:cNvPr id="925" name="CustomShape 11"/>
          <p:cNvSpPr/>
          <p:nvPr/>
        </p:nvSpPr>
        <p:spPr>
          <a:xfrm>
            <a:off x="6858000" y="3193200"/>
            <a:ext cx="456840" cy="456840"/>
          </a:xfrm>
          <a:prstGeom prst="rect">
            <a:avLst/>
          </a:prstGeom>
          <a:ln>
            <a:round/>
          </a:ln>
        </p:spPr>
        <p:style>
          <a:lnRef idx="2">
            <a:schemeClr val="accent6"/>
          </a:lnRef>
          <a:fillRef idx="1">
            <a:schemeClr val="lt1"/>
          </a:fillRef>
          <a:effectRef idx="0">
            <a:schemeClr val="accent6"/>
          </a:effectRef>
          <a:fontRef idx="minor"/>
        </p:style>
      </p:sp>
      <p:sp>
        <p:nvSpPr>
          <p:cNvPr id="926" name="CustomShape 12"/>
          <p:cNvSpPr/>
          <p:nvPr/>
        </p:nvSpPr>
        <p:spPr>
          <a:xfrm>
            <a:off x="7314120" y="3193200"/>
            <a:ext cx="456840" cy="456840"/>
          </a:xfrm>
          <a:prstGeom prst="rect">
            <a:avLst/>
          </a:prstGeom>
          <a:ln>
            <a:round/>
          </a:ln>
        </p:spPr>
        <p:style>
          <a:lnRef idx="2">
            <a:schemeClr val="accent6"/>
          </a:lnRef>
          <a:fillRef idx="1">
            <a:schemeClr val="lt1"/>
          </a:fillRef>
          <a:effectRef idx="0">
            <a:schemeClr val="accent6"/>
          </a:effectRef>
          <a:fontRef idx="minor"/>
        </p:style>
      </p:sp>
      <p:sp>
        <p:nvSpPr>
          <p:cNvPr id="927" name="CustomShape 13"/>
          <p:cNvSpPr/>
          <p:nvPr/>
        </p:nvSpPr>
        <p:spPr>
          <a:xfrm>
            <a:off x="7772400" y="3193200"/>
            <a:ext cx="456840" cy="456840"/>
          </a:xfrm>
          <a:prstGeom prst="rect">
            <a:avLst/>
          </a:prstGeom>
          <a:ln>
            <a:round/>
          </a:ln>
        </p:spPr>
        <p:style>
          <a:lnRef idx="2">
            <a:schemeClr val="accent6"/>
          </a:lnRef>
          <a:fillRef idx="1">
            <a:schemeClr val="lt1"/>
          </a:fillRef>
          <a:effectRef idx="0">
            <a:schemeClr val="accent6"/>
          </a:effectRef>
          <a:fontRef idx="minor"/>
        </p:style>
      </p:sp>
      <p:sp>
        <p:nvSpPr>
          <p:cNvPr id="928" name="CustomShape 14"/>
          <p:cNvSpPr/>
          <p:nvPr/>
        </p:nvSpPr>
        <p:spPr>
          <a:xfrm>
            <a:off x="2050200" y="3237120"/>
            <a:ext cx="612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SRC</a:t>
            </a:r>
            <a:endParaRPr b="0" lang="en-US" sz="1800" spc="-1" strike="noStrike">
              <a:latin typeface="Arial"/>
            </a:endParaRPr>
          </a:p>
        </p:txBody>
      </p:sp>
      <p:sp>
        <p:nvSpPr>
          <p:cNvPr id="929" name="CustomShape 15"/>
          <p:cNvSpPr/>
          <p:nvPr/>
        </p:nvSpPr>
        <p:spPr>
          <a:xfrm>
            <a:off x="1895760" y="3813120"/>
            <a:ext cx="752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DEST</a:t>
            </a:r>
            <a:endParaRPr b="0" lang="en-US" sz="1800" spc="-1" strike="noStrike">
              <a:latin typeface="Arial"/>
            </a:endParaRPr>
          </a:p>
        </p:txBody>
      </p:sp>
      <p:sp>
        <p:nvSpPr>
          <p:cNvPr id="930" name="CustomShape 16"/>
          <p:cNvSpPr/>
          <p:nvPr/>
        </p:nvSpPr>
        <p:spPr>
          <a:xfrm>
            <a:off x="2743200" y="3816720"/>
            <a:ext cx="1827360" cy="456840"/>
          </a:xfrm>
          <a:prstGeom prst="rect">
            <a:avLst/>
          </a:prstGeom>
          <a:ln>
            <a:solidFill>
              <a:srgbClr val="ff0000"/>
            </a:solidFill>
            <a:round/>
          </a:ln>
        </p:spPr>
        <p:style>
          <a:lnRef idx="2">
            <a:schemeClr val="accent6"/>
          </a:lnRef>
          <a:fillRef idx="1">
            <a:schemeClr val="lt1"/>
          </a:fillRef>
          <a:effectRef idx="0">
            <a:schemeClr val="accent6"/>
          </a:effectRef>
          <a:fontRef idx="minor"/>
        </p:style>
      </p:sp>
      <p:sp>
        <p:nvSpPr>
          <p:cNvPr id="931" name="CustomShape 17"/>
          <p:cNvSpPr/>
          <p:nvPr/>
        </p:nvSpPr>
        <p:spPr>
          <a:xfrm>
            <a:off x="2822760" y="29437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932" name="CustomShape 18"/>
          <p:cNvSpPr/>
          <p:nvPr/>
        </p:nvSpPr>
        <p:spPr>
          <a:xfrm>
            <a:off x="3277080" y="2946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933" name="CustomShape 19"/>
          <p:cNvSpPr/>
          <p:nvPr/>
        </p:nvSpPr>
        <p:spPr>
          <a:xfrm>
            <a:off x="3741840" y="29437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2</a:t>
            </a:r>
            <a:endParaRPr b="0" lang="en-US" sz="1200" spc="-1" strike="noStrike">
              <a:latin typeface="Arial"/>
            </a:endParaRPr>
          </a:p>
        </p:txBody>
      </p:sp>
      <p:sp>
        <p:nvSpPr>
          <p:cNvPr id="934" name="CustomShape 20"/>
          <p:cNvSpPr/>
          <p:nvPr/>
        </p:nvSpPr>
        <p:spPr>
          <a:xfrm>
            <a:off x="6005520" y="2927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7</a:t>
            </a:r>
            <a:endParaRPr b="0" lang="en-US" sz="1200" spc="-1" strike="noStrike">
              <a:latin typeface="Arial"/>
            </a:endParaRPr>
          </a:p>
        </p:txBody>
      </p:sp>
      <p:sp>
        <p:nvSpPr>
          <p:cNvPr id="935" name="CustomShape 21"/>
          <p:cNvSpPr/>
          <p:nvPr/>
        </p:nvSpPr>
        <p:spPr>
          <a:xfrm>
            <a:off x="6483600" y="29286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8</a:t>
            </a:r>
            <a:endParaRPr b="0" lang="en-US" sz="1200" spc="-1" strike="noStrike">
              <a:latin typeface="Arial"/>
            </a:endParaRPr>
          </a:p>
        </p:txBody>
      </p:sp>
      <p:sp>
        <p:nvSpPr>
          <p:cNvPr id="936" name="CustomShape 22"/>
          <p:cNvSpPr/>
          <p:nvPr/>
        </p:nvSpPr>
        <p:spPr>
          <a:xfrm>
            <a:off x="6919920" y="29286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9</a:t>
            </a:r>
            <a:endParaRPr b="0" lang="en-US" sz="1200" spc="-1" strike="noStrike">
              <a:latin typeface="Arial"/>
            </a:endParaRPr>
          </a:p>
        </p:txBody>
      </p:sp>
      <p:sp>
        <p:nvSpPr>
          <p:cNvPr id="937" name="CustomShape 23"/>
          <p:cNvSpPr/>
          <p:nvPr/>
        </p:nvSpPr>
        <p:spPr>
          <a:xfrm>
            <a:off x="7353360" y="293004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10</a:t>
            </a:r>
            <a:endParaRPr b="0" lang="en-US" sz="1200" spc="-1" strike="noStrike">
              <a:latin typeface="Arial"/>
            </a:endParaRPr>
          </a:p>
        </p:txBody>
      </p:sp>
      <p:sp>
        <p:nvSpPr>
          <p:cNvPr id="938" name="CustomShape 24"/>
          <p:cNvSpPr/>
          <p:nvPr/>
        </p:nvSpPr>
        <p:spPr>
          <a:xfrm>
            <a:off x="7831440" y="2943720"/>
            <a:ext cx="3272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11</a:t>
            </a:r>
            <a:endParaRPr b="0" lang="en-US" sz="1200" spc="-1" strike="noStrike">
              <a:latin typeface="Arial"/>
            </a:endParaRPr>
          </a:p>
        </p:txBody>
      </p:sp>
      <p:sp>
        <p:nvSpPr>
          <p:cNvPr id="939" name="CustomShape 25"/>
          <p:cNvSpPr/>
          <p:nvPr/>
        </p:nvSpPr>
        <p:spPr>
          <a:xfrm>
            <a:off x="7855560" y="32382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940" name="CustomShape 26"/>
          <p:cNvSpPr/>
          <p:nvPr/>
        </p:nvSpPr>
        <p:spPr>
          <a:xfrm flipH="1">
            <a:off x="2743200" y="3421800"/>
            <a:ext cx="1370160" cy="62316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941" name="CustomShape 27"/>
          <p:cNvSpPr/>
          <p:nvPr/>
        </p:nvSpPr>
        <p:spPr>
          <a:xfrm>
            <a:off x="5035680" y="1971000"/>
            <a:ext cx="65808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length</a:t>
            </a:r>
            <a:endParaRPr b="0" lang="en-US" sz="1400" spc="-1" strike="noStrike">
              <a:latin typeface="Arial"/>
            </a:endParaRPr>
          </a:p>
        </p:txBody>
      </p:sp>
      <p:sp>
        <p:nvSpPr>
          <p:cNvPr id="942" name="Line 28"/>
          <p:cNvSpPr/>
          <p:nvPr/>
        </p:nvSpPr>
        <p:spPr>
          <a:xfrm flipV="1">
            <a:off x="2740680" y="2126160"/>
            <a:ext cx="0" cy="129564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43" name="Line 29"/>
          <p:cNvSpPr/>
          <p:nvPr/>
        </p:nvSpPr>
        <p:spPr>
          <a:xfrm flipV="1">
            <a:off x="7757280" y="2094120"/>
            <a:ext cx="0" cy="132768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44" name="CustomShape 30"/>
          <p:cNvSpPr/>
          <p:nvPr/>
        </p:nvSpPr>
        <p:spPr>
          <a:xfrm>
            <a:off x="4110120" y="2402640"/>
            <a:ext cx="183060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945" name="CustomShape 31"/>
          <p:cNvSpPr/>
          <p:nvPr/>
        </p:nvSpPr>
        <p:spPr>
          <a:xfrm>
            <a:off x="4579560" y="2249280"/>
            <a:ext cx="99324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numChars</a:t>
            </a:r>
            <a:endParaRPr b="0" lang="en-US" sz="1400" spc="-1" strike="noStrike">
              <a:latin typeface="Arial"/>
            </a:endParaRPr>
          </a:p>
        </p:txBody>
      </p:sp>
      <p:sp>
        <p:nvSpPr>
          <p:cNvPr id="946" name="Line 32"/>
          <p:cNvSpPr/>
          <p:nvPr/>
        </p:nvSpPr>
        <p:spPr>
          <a:xfrm flipV="1">
            <a:off x="4113360" y="2492640"/>
            <a:ext cx="0" cy="92916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47" name="Line 33"/>
          <p:cNvSpPr/>
          <p:nvPr/>
        </p:nvSpPr>
        <p:spPr>
          <a:xfrm flipV="1">
            <a:off x="5942160" y="2431080"/>
            <a:ext cx="0" cy="99072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48" name="CustomShape 34"/>
          <p:cNvSpPr/>
          <p:nvPr/>
        </p:nvSpPr>
        <p:spPr>
          <a:xfrm>
            <a:off x="3653280" y="2626920"/>
            <a:ext cx="282384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0 </a:t>
            </a:r>
            <a:r>
              <a:rPr b="1" lang="en-US" sz="1400" spc="-1" strike="noStrike">
                <a:solidFill>
                  <a:srgbClr val="000000"/>
                </a:solidFill>
                <a:latin typeface="Symbol"/>
              </a:rPr>
              <a:t></a:t>
            </a:r>
            <a:r>
              <a:rPr b="1" lang="en-US" sz="1400" spc="-1" strike="noStrike">
                <a:solidFill>
                  <a:srgbClr val="000000"/>
                </a:solidFill>
                <a:latin typeface="Times New Roman"/>
              </a:rPr>
              <a:t> startPos </a:t>
            </a:r>
            <a:r>
              <a:rPr b="1" lang="en-US" sz="1400" spc="-1" strike="noStrike">
                <a:solidFill>
                  <a:srgbClr val="000000"/>
                </a:solidFill>
                <a:latin typeface="Symbol"/>
              </a:rPr>
              <a:t></a:t>
            </a:r>
            <a:r>
              <a:rPr b="1" lang="en-US" sz="1400" spc="-1" strike="noStrike">
                <a:solidFill>
                  <a:srgbClr val="000000"/>
                </a:solidFill>
                <a:latin typeface="Times New Roman"/>
              </a:rPr>
              <a:t> length – numChars</a:t>
            </a:r>
            <a:endParaRPr b="0" lang="en-US" sz="1400" spc="-1" strike="noStrike">
              <a:latin typeface="Arial"/>
            </a:endParaRPr>
          </a:p>
        </p:txBody>
      </p:sp>
      <p:sp>
        <p:nvSpPr>
          <p:cNvPr id="949" name="CustomShape 35"/>
          <p:cNvSpPr/>
          <p:nvPr/>
        </p:nvSpPr>
        <p:spPr>
          <a:xfrm>
            <a:off x="4131720" y="29498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200" spc="-1" strike="noStrike">
                <a:solidFill>
                  <a:srgbClr val="ff0000"/>
                </a:solidFill>
                <a:latin typeface="Times New Roman"/>
              </a:rPr>
              <a:t>3</a:t>
            </a:r>
            <a:endParaRPr b="0" lang="en-US" sz="1200" spc="-1" strike="noStrike">
              <a:latin typeface="Arial"/>
            </a:endParaRPr>
          </a:p>
        </p:txBody>
      </p:sp>
      <p:sp>
        <p:nvSpPr>
          <p:cNvPr id="950" name="CustomShape 36"/>
          <p:cNvSpPr/>
          <p:nvPr/>
        </p:nvSpPr>
        <p:spPr>
          <a:xfrm>
            <a:off x="4572000" y="3816720"/>
            <a:ext cx="456840" cy="456840"/>
          </a:xfrm>
          <a:prstGeom prst="rect">
            <a:avLst/>
          </a:prstGeom>
          <a:ln>
            <a:round/>
          </a:ln>
        </p:spPr>
        <p:style>
          <a:lnRef idx="2">
            <a:schemeClr val="accent6"/>
          </a:lnRef>
          <a:fillRef idx="1">
            <a:schemeClr val="lt1"/>
          </a:fillRef>
          <a:effectRef idx="0">
            <a:schemeClr val="accent6"/>
          </a:effectRef>
          <a:fontRef idx="minor"/>
        </p:style>
      </p:sp>
      <p:sp>
        <p:nvSpPr>
          <p:cNvPr id="951" name="CustomShape 37"/>
          <p:cNvSpPr/>
          <p:nvPr/>
        </p:nvSpPr>
        <p:spPr>
          <a:xfrm>
            <a:off x="4655160" y="386172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Times New Roman"/>
              </a:rPr>
              <a:t>0</a:t>
            </a:r>
            <a:endParaRPr b="0" lang="en-US" sz="1800" spc="-1" strike="noStrike">
              <a:latin typeface="Arial"/>
            </a:endParaRPr>
          </a:p>
        </p:txBody>
      </p:sp>
      <p:sp>
        <p:nvSpPr>
          <p:cNvPr id="952" name="CustomShape 38"/>
          <p:cNvSpPr/>
          <p:nvPr/>
        </p:nvSpPr>
        <p:spPr>
          <a:xfrm flipH="1">
            <a:off x="4570920" y="3421800"/>
            <a:ext cx="1370160" cy="62316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CustomShape 1"/>
          <p:cNvSpPr/>
          <p:nvPr/>
        </p:nvSpPr>
        <p:spPr>
          <a:xfrm>
            <a:off x="1053000" y="4103280"/>
            <a:ext cx="502884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954" name="CustomShape 2"/>
          <p:cNvSpPr/>
          <p:nvPr/>
        </p:nvSpPr>
        <p:spPr>
          <a:xfrm>
            <a:off x="427716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55" name="TextShape 3"/>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956" name="TextShape 4"/>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Chép chuỗi con bên ngoài vào: chèn chuỗi con vào chuỗi cha ở vị trí nào đó</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Chèn chuỗi </a:t>
            </a:r>
            <a:r>
              <a:rPr b="1" lang="en-US" sz="2800" spc="-1" strike="noStrike">
                <a:solidFill>
                  <a:srgbClr val="ff0000"/>
                </a:solidFill>
                <a:latin typeface="Times New Roman"/>
              </a:rPr>
              <a:t>“abcde”</a:t>
            </a:r>
            <a:r>
              <a:rPr b="0" lang="en-US" sz="2800" spc="-1" strike="noStrike">
                <a:solidFill>
                  <a:srgbClr val="000000"/>
                </a:solidFill>
                <a:latin typeface="Times New Roman"/>
              </a:rPr>
              <a:t> vào chuỗi </a:t>
            </a:r>
            <a:r>
              <a:rPr b="1" lang="en-US" sz="2800" spc="-1" strike="noStrike">
                <a:solidFill>
                  <a:srgbClr val="0070c0"/>
                </a:solidFill>
                <a:latin typeface="Times New Roman"/>
              </a:rPr>
              <a:t>“01234567891”</a:t>
            </a:r>
            <a:r>
              <a:rPr b="0" lang="en-US" sz="2800" spc="-1" strike="noStrike">
                <a:solidFill>
                  <a:srgbClr val="000000"/>
                </a:solidFill>
                <a:latin typeface="Times New Roman"/>
              </a:rPr>
              <a:t> ở vị trí kí tự ‘2’. Vậy chuỗi sau cùng là </a:t>
            </a:r>
            <a:r>
              <a:rPr b="0" lang="en-US" sz="2800" spc="-1" strike="noStrike">
                <a:solidFill>
                  <a:srgbClr val="7030a0"/>
                </a:solidFill>
                <a:latin typeface="Times New Roman"/>
              </a:rPr>
              <a:t>“01abcde234567891”</a:t>
            </a:r>
            <a:endParaRPr b="0" lang="en-US" sz="2800" spc="-1" strike="noStrike">
              <a:solidFill>
                <a:srgbClr val="000000"/>
              </a:solidFill>
              <a:latin typeface="Gill Sans MT"/>
            </a:endParaRPr>
          </a:p>
        </p:txBody>
      </p:sp>
      <p:sp>
        <p:nvSpPr>
          <p:cNvPr id="957" name="TextShape 5"/>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D7D7CDA6-A98A-4331-BF84-456CDCF128B2}"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958" name="CustomShape 6"/>
          <p:cNvSpPr/>
          <p:nvPr/>
        </p:nvSpPr>
        <p:spPr>
          <a:xfrm>
            <a:off x="107532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59" name="CustomShape 7"/>
          <p:cNvSpPr/>
          <p:nvPr/>
        </p:nvSpPr>
        <p:spPr>
          <a:xfrm>
            <a:off x="153396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60" name="CustomShape 8"/>
          <p:cNvSpPr/>
          <p:nvPr/>
        </p:nvSpPr>
        <p:spPr>
          <a:xfrm>
            <a:off x="198972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61" name="CustomShape 9"/>
          <p:cNvSpPr/>
          <p:nvPr/>
        </p:nvSpPr>
        <p:spPr>
          <a:xfrm>
            <a:off x="473436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62" name="CustomShape 10"/>
          <p:cNvSpPr/>
          <p:nvPr/>
        </p:nvSpPr>
        <p:spPr>
          <a:xfrm>
            <a:off x="519264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63" name="CustomShape 11"/>
          <p:cNvSpPr/>
          <p:nvPr/>
        </p:nvSpPr>
        <p:spPr>
          <a:xfrm>
            <a:off x="564876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64" name="CustomShape 12"/>
          <p:cNvSpPr/>
          <p:nvPr/>
        </p:nvSpPr>
        <p:spPr>
          <a:xfrm>
            <a:off x="610704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65" name="CustomShape 13"/>
          <p:cNvSpPr/>
          <p:nvPr/>
        </p:nvSpPr>
        <p:spPr>
          <a:xfrm>
            <a:off x="385200" y="4528440"/>
            <a:ext cx="662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CHA</a:t>
            </a:r>
            <a:endParaRPr b="0" lang="en-US" sz="1800" spc="-1" strike="noStrike">
              <a:latin typeface="Arial"/>
            </a:endParaRPr>
          </a:p>
        </p:txBody>
      </p:sp>
      <p:sp>
        <p:nvSpPr>
          <p:cNvPr id="966" name="CustomShape 14"/>
          <p:cNvSpPr/>
          <p:nvPr/>
        </p:nvSpPr>
        <p:spPr>
          <a:xfrm>
            <a:off x="117072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967" name="CustomShape 15"/>
          <p:cNvSpPr/>
          <p:nvPr/>
        </p:nvSpPr>
        <p:spPr>
          <a:xfrm>
            <a:off x="162540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968" name="CustomShape 16"/>
          <p:cNvSpPr/>
          <p:nvPr/>
        </p:nvSpPr>
        <p:spPr>
          <a:xfrm>
            <a:off x="209016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ff0000"/>
                </a:solidFill>
                <a:latin typeface="Times New Roman"/>
              </a:rPr>
              <a:t>2</a:t>
            </a:r>
            <a:endParaRPr b="0" lang="en-US" sz="1200" spc="-1" strike="noStrike">
              <a:latin typeface="Arial"/>
            </a:endParaRPr>
          </a:p>
        </p:txBody>
      </p:sp>
      <p:sp>
        <p:nvSpPr>
          <p:cNvPr id="969" name="CustomShape 17"/>
          <p:cNvSpPr/>
          <p:nvPr/>
        </p:nvSpPr>
        <p:spPr>
          <a:xfrm>
            <a:off x="529704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9</a:t>
            </a:r>
            <a:endParaRPr b="0" lang="en-US" sz="1200" spc="-1" strike="noStrike">
              <a:latin typeface="Arial"/>
            </a:endParaRPr>
          </a:p>
        </p:txBody>
      </p:sp>
      <p:sp>
        <p:nvSpPr>
          <p:cNvPr id="970" name="CustomShape 18"/>
          <p:cNvSpPr/>
          <p:nvPr/>
        </p:nvSpPr>
        <p:spPr>
          <a:xfrm>
            <a:off x="5700240" y="423036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10</a:t>
            </a:r>
            <a:endParaRPr b="0" lang="en-US" sz="1200" spc="-1" strike="noStrike">
              <a:latin typeface="Arial"/>
            </a:endParaRPr>
          </a:p>
        </p:txBody>
      </p:sp>
      <p:sp>
        <p:nvSpPr>
          <p:cNvPr id="971" name="CustomShape 19"/>
          <p:cNvSpPr/>
          <p:nvPr/>
        </p:nvSpPr>
        <p:spPr>
          <a:xfrm>
            <a:off x="6178320" y="4230360"/>
            <a:ext cx="3272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11</a:t>
            </a:r>
            <a:endParaRPr b="0" lang="en-US" sz="1200" spc="-1" strike="noStrike">
              <a:latin typeface="Arial"/>
            </a:endParaRPr>
          </a:p>
        </p:txBody>
      </p:sp>
      <p:sp>
        <p:nvSpPr>
          <p:cNvPr id="972" name="CustomShape 20"/>
          <p:cNvSpPr/>
          <p:nvPr/>
        </p:nvSpPr>
        <p:spPr>
          <a:xfrm>
            <a:off x="6190200" y="452952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Times New Roman"/>
              </a:rPr>
              <a:t>0</a:t>
            </a:r>
            <a:endParaRPr b="0" lang="en-US" sz="1800" spc="-1" strike="noStrike">
              <a:latin typeface="Arial"/>
            </a:endParaRPr>
          </a:p>
        </p:txBody>
      </p:sp>
      <p:sp>
        <p:nvSpPr>
          <p:cNvPr id="973" name="Line 21"/>
          <p:cNvSpPr/>
          <p:nvPr/>
        </p:nvSpPr>
        <p:spPr>
          <a:xfrm flipV="1">
            <a:off x="1067760" y="4069440"/>
            <a:ext cx="0" cy="54864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74" name="Line 22"/>
          <p:cNvSpPr/>
          <p:nvPr/>
        </p:nvSpPr>
        <p:spPr>
          <a:xfrm flipV="1">
            <a:off x="6091920" y="4133160"/>
            <a:ext cx="0" cy="54864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75" name="CustomShape 23"/>
          <p:cNvSpPr/>
          <p:nvPr/>
        </p:nvSpPr>
        <p:spPr>
          <a:xfrm>
            <a:off x="2027520" y="5807160"/>
            <a:ext cx="228564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976" name="CustomShape 24"/>
          <p:cNvSpPr/>
          <p:nvPr/>
        </p:nvSpPr>
        <p:spPr>
          <a:xfrm>
            <a:off x="2698560" y="5638680"/>
            <a:ext cx="92628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sublength</a:t>
            </a:r>
            <a:endParaRPr b="0" lang="en-US" sz="1400" spc="-1" strike="noStrike">
              <a:latin typeface="Arial"/>
            </a:endParaRPr>
          </a:p>
        </p:txBody>
      </p:sp>
      <p:sp>
        <p:nvSpPr>
          <p:cNvPr id="977" name="Line 25"/>
          <p:cNvSpPr/>
          <p:nvPr/>
        </p:nvSpPr>
        <p:spPr>
          <a:xfrm flipV="1">
            <a:off x="2016000" y="5792760"/>
            <a:ext cx="0" cy="82296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78" name="Line 26"/>
          <p:cNvSpPr/>
          <p:nvPr/>
        </p:nvSpPr>
        <p:spPr>
          <a:xfrm flipV="1">
            <a:off x="4283280" y="5810400"/>
            <a:ext cx="0" cy="822960"/>
          </a:xfrm>
          <a:prstGeom prst="line">
            <a:avLst/>
          </a:prstGeom>
          <a:ln>
            <a:solidFill>
              <a:srgbClr val="7030a0"/>
            </a:solidFill>
            <a:prstDash val="dash"/>
            <a:round/>
          </a:ln>
        </p:spPr>
        <p:style>
          <a:lnRef idx="1">
            <a:schemeClr val="accent1"/>
          </a:lnRef>
          <a:fillRef idx="0">
            <a:schemeClr val="accent1"/>
          </a:fillRef>
          <a:effectRef idx="0">
            <a:schemeClr val="accent1"/>
          </a:effectRef>
          <a:fontRef idx="minor"/>
        </p:style>
      </p:sp>
      <p:sp>
        <p:nvSpPr>
          <p:cNvPr id="979" name="CustomShape 27"/>
          <p:cNvSpPr/>
          <p:nvPr/>
        </p:nvSpPr>
        <p:spPr>
          <a:xfrm>
            <a:off x="244836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80" name="CustomShape 28"/>
          <p:cNvSpPr/>
          <p:nvPr/>
        </p:nvSpPr>
        <p:spPr>
          <a:xfrm>
            <a:off x="290556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81" name="CustomShape 29"/>
          <p:cNvSpPr/>
          <p:nvPr/>
        </p:nvSpPr>
        <p:spPr>
          <a:xfrm>
            <a:off x="336384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82" name="CustomShape 30"/>
          <p:cNvSpPr/>
          <p:nvPr/>
        </p:nvSpPr>
        <p:spPr>
          <a:xfrm>
            <a:off x="381996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983" name="CustomShape 31"/>
          <p:cNvSpPr/>
          <p:nvPr/>
        </p:nvSpPr>
        <p:spPr>
          <a:xfrm>
            <a:off x="254232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3</a:t>
            </a:r>
            <a:endParaRPr b="0" lang="en-US" sz="1200" spc="-1" strike="noStrike">
              <a:latin typeface="Arial"/>
            </a:endParaRPr>
          </a:p>
        </p:txBody>
      </p:sp>
      <p:sp>
        <p:nvSpPr>
          <p:cNvPr id="984" name="CustomShape 32"/>
          <p:cNvSpPr/>
          <p:nvPr/>
        </p:nvSpPr>
        <p:spPr>
          <a:xfrm>
            <a:off x="299700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4</a:t>
            </a:r>
            <a:endParaRPr b="0" lang="en-US" sz="1200" spc="-1" strike="noStrike">
              <a:latin typeface="Arial"/>
            </a:endParaRPr>
          </a:p>
        </p:txBody>
      </p:sp>
      <p:sp>
        <p:nvSpPr>
          <p:cNvPr id="985" name="CustomShape 33"/>
          <p:cNvSpPr/>
          <p:nvPr/>
        </p:nvSpPr>
        <p:spPr>
          <a:xfrm>
            <a:off x="346176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5</a:t>
            </a:r>
            <a:endParaRPr b="0" lang="en-US" sz="1200" spc="-1" strike="noStrike">
              <a:latin typeface="Arial"/>
            </a:endParaRPr>
          </a:p>
        </p:txBody>
      </p:sp>
      <p:sp>
        <p:nvSpPr>
          <p:cNvPr id="986" name="CustomShape 34"/>
          <p:cNvSpPr/>
          <p:nvPr/>
        </p:nvSpPr>
        <p:spPr>
          <a:xfrm>
            <a:off x="392148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6</a:t>
            </a:r>
            <a:endParaRPr b="0" lang="en-US" sz="1200" spc="-1" strike="noStrike">
              <a:latin typeface="Arial"/>
            </a:endParaRPr>
          </a:p>
        </p:txBody>
      </p:sp>
      <p:sp>
        <p:nvSpPr>
          <p:cNvPr id="987" name="CustomShape 35"/>
          <p:cNvSpPr/>
          <p:nvPr/>
        </p:nvSpPr>
        <p:spPr>
          <a:xfrm>
            <a:off x="437580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7</a:t>
            </a:r>
            <a:endParaRPr b="0" lang="en-US" sz="1200" spc="-1" strike="noStrike">
              <a:latin typeface="Arial"/>
            </a:endParaRPr>
          </a:p>
        </p:txBody>
      </p:sp>
      <p:sp>
        <p:nvSpPr>
          <p:cNvPr id="988" name="CustomShape 36"/>
          <p:cNvSpPr/>
          <p:nvPr/>
        </p:nvSpPr>
        <p:spPr>
          <a:xfrm>
            <a:off x="4840560" y="4230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8</a:t>
            </a:r>
            <a:endParaRPr b="0" lang="en-US" sz="1200" spc="-1" strike="noStrike">
              <a:latin typeface="Arial"/>
            </a:endParaRPr>
          </a:p>
        </p:txBody>
      </p:sp>
      <p:sp>
        <p:nvSpPr>
          <p:cNvPr id="989" name="CustomShape 37"/>
          <p:cNvSpPr/>
          <p:nvPr/>
        </p:nvSpPr>
        <p:spPr>
          <a:xfrm>
            <a:off x="1165320" y="4538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990" name="CustomShape 38"/>
          <p:cNvSpPr/>
          <p:nvPr/>
        </p:nvSpPr>
        <p:spPr>
          <a:xfrm>
            <a:off x="1619640" y="45406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991" name="CustomShape 39"/>
          <p:cNvSpPr/>
          <p:nvPr/>
        </p:nvSpPr>
        <p:spPr>
          <a:xfrm>
            <a:off x="2084400" y="4538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992" name="CustomShape 40"/>
          <p:cNvSpPr/>
          <p:nvPr/>
        </p:nvSpPr>
        <p:spPr>
          <a:xfrm>
            <a:off x="5291280" y="45367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p:txBody>
      </p:sp>
      <p:sp>
        <p:nvSpPr>
          <p:cNvPr id="993" name="CustomShape 41"/>
          <p:cNvSpPr/>
          <p:nvPr/>
        </p:nvSpPr>
        <p:spPr>
          <a:xfrm>
            <a:off x="5724000" y="4538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994" name="CustomShape 42"/>
          <p:cNvSpPr/>
          <p:nvPr/>
        </p:nvSpPr>
        <p:spPr>
          <a:xfrm>
            <a:off x="2536920" y="4538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995" name="CustomShape 43"/>
          <p:cNvSpPr/>
          <p:nvPr/>
        </p:nvSpPr>
        <p:spPr>
          <a:xfrm>
            <a:off x="2991240" y="45406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996" name="CustomShape 44"/>
          <p:cNvSpPr/>
          <p:nvPr/>
        </p:nvSpPr>
        <p:spPr>
          <a:xfrm>
            <a:off x="3456000" y="4538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997" name="CustomShape 45"/>
          <p:cNvSpPr/>
          <p:nvPr/>
        </p:nvSpPr>
        <p:spPr>
          <a:xfrm>
            <a:off x="3915720" y="45370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p:txBody>
      </p:sp>
      <p:sp>
        <p:nvSpPr>
          <p:cNvPr id="998" name="CustomShape 46"/>
          <p:cNvSpPr/>
          <p:nvPr/>
        </p:nvSpPr>
        <p:spPr>
          <a:xfrm>
            <a:off x="4370040" y="45396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p:txBody>
      </p:sp>
      <p:sp>
        <p:nvSpPr>
          <p:cNvPr id="999" name="CustomShape 47"/>
          <p:cNvSpPr/>
          <p:nvPr/>
        </p:nvSpPr>
        <p:spPr>
          <a:xfrm>
            <a:off x="4834800" y="45370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p:txBody>
      </p:sp>
      <p:sp>
        <p:nvSpPr>
          <p:cNvPr id="1000" name="CustomShape 48"/>
          <p:cNvSpPr/>
          <p:nvPr/>
        </p:nvSpPr>
        <p:spPr>
          <a:xfrm>
            <a:off x="2006280" y="6190200"/>
            <a:ext cx="456840" cy="456840"/>
          </a:xfrm>
          <a:prstGeom prst="rect">
            <a:avLst/>
          </a:prstGeom>
          <a:ln>
            <a:round/>
          </a:ln>
        </p:spPr>
        <p:style>
          <a:lnRef idx="2">
            <a:schemeClr val="accent6"/>
          </a:lnRef>
          <a:fillRef idx="1">
            <a:schemeClr val="lt1"/>
          </a:fillRef>
          <a:effectRef idx="0">
            <a:schemeClr val="accent6"/>
          </a:effectRef>
          <a:fontRef idx="minor"/>
        </p:style>
      </p:sp>
      <p:sp>
        <p:nvSpPr>
          <p:cNvPr id="1001" name="CustomShape 49"/>
          <p:cNvSpPr/>
          <p:nvPr/>
        </p:nvSpPr>
        <p:spPr>
          <a:xfrm>
            <a:off x="2464560" y="6190200"/>
            <a:ext cx="456840" cy="456840"/>
          </a:xfrm>
          <a:prstGeom prst="rect">
            <a:avLst/>
          </a:prstGeom>
          <a:ln>
            <a:round/>
          </a:ln>
        </p:spPr>
        <p:style>
          <a:lnRef idx="2">
            <a:schemeClr val="accent6"/>
          </a:lnRef>
          <a:fillRef idx="1">
            <a:schemeClr val="lt1"/>
          </a:fillRef>
          <a:effectRef idx="0">
            <a:schemeClr val="accent6"/>
          </a:effectRef>
          <a:fontRef idx="minor"/>
        </p:style>
      </p:sp>
      <p:sp>
        <p:nvSpPr>
          <p:cNvPr id="1002" name="CustomShape 50"/>
          <p:cNvSpPr/>
          <p:nvPr/>
        </p:nvSpPr>
        <p:spPr>
          <a:xfrm>
            <a:off x="2920680" y="6190200"/>
            <a:ext cx="456840" cy="456840"/>
          </a:xfrm>
          <a:prstGeom prst="rect">
            <a:avLst/>
          </a:prstGeom>
          <a:ln>
            <a:round/>
          </a:ln>
        </p:spPr>
        <p:style>
          <a:lnRef idx="2">
            <a:schemeClr val="accent6"/>
          </a:lnRef>
          <a:fillRef idx="1">
            <a:schemeClr val="lt1"/>
          </a:fillRef>
          <a:effectRef idx="0">
            <a:schemeClr val="accent6"/>
          </a:effectRef>
          <a:fontRef idx="minor"/>
        </p:style>
      </p:sp>
      <p:sp>
        <p:nvSpPr>
          <p:cNvPr id="1003" name="CustomShape 51"/>
          <p:cNvSpPr/>
          <p:nvPr/>
        </p:nvSpPr>
        <p:spPr>
          <a:xfrm>
            <a:off x="1316160" y="6234120"/>
            <a:ext cx="662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CON</a:t>
            </a:r>
            <a:endParaRPr b="0" lang="en-US" sz="1800" spc="-1" strike="noStrike">
              <a:latin typeface="Arial"/>
            </a:endParaRPr>
          </a:p>
        </p:txBody>
      </p:sp>
      <p:sp>
        <p:nvSpPr>
          <p:cNvPr id="1004" name="CustomShape 52"/>
          <p:cNvSpPr/>
          <p:nvPr/>
        </p:nvSpPr>
        <p:spPr>
          <a:xfrm>
            <a:off x="2101680" y="59317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1005" name="CustomShape 53"/>
          <p:cNvSpPr/>
          <p:nvPr/>
        </p:nvSpPr>
        <p:spPr>
          <a:xfrm>
            <a:off x="2556360" y="5934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1006" name="CustomShape 54"/>
          <p:cNvSpPr/>
          <p:nvPr/>
        </p:nvSpPr>
        <p:spPr>
          <a:xfrm>
            <a:off x="3020760" y="59317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2</a:t>
            </a:r>
            <a:endParaRPr b="0" lang="en-US" sz="1200" spc="-1" strike="noStrike">
              <a:latin typeface="Arial"/>
            </a:endParaRPr>
          </a:p>
        </p:txBody>
      </p:sp>
      <p:sp>
        <p:nvSpPr>
          <p:cNvPr id="1007" name="CustomShape 55"/>
          <p:cNvSpPr/>
          <p:nvPr/>
        </p:nvSpPr>
        <p:spPr>
          <a:xfrm>
            <a:off x="3378960" y="6190200"/>
            <a:ext cx="456840" cy="456840"/>
          </a:xfrm>
          <a:prstGeom prst="rect">
            <a:avLst/>
          </a:prstGeom>
          <a:ln>
            <a:round/>
          </a:ln>
        </p:spPr>
        <p:style>
          <a:lnRef idx="2">
            <a:schemeClr val="accent6"/>
          </a:lnRef>
          <a:fillRef idx="1">
            <a:schemeClr val="lt1"/>
          </a:fillRef>
          <a:effectRef idx="0">
            <a:schemeClr val="accent6"/>
          </a:effectRef>
          <a:fontRef idx="minor"/>
        </p:style>
      </p:sp>
      <p:sp>
        <p:nvSpPr>
          <p:cNvPr id="1008" name="CustomShape 56"/>
          <p:cNvSpPr/>
          <p:nvPr/>
        </p:nvSpPr>
        <p:spPr>
          <a:xfrm>
            <a:off x="3836160" y="6190200"/>
            <a:ext cx="456840" cy="456840"/>
          </a:xfrm>
          <a:prstGeom prst="rect">
            <a:avLst/>
          </a:prstGeom>
          <a:ln>
            <a:round/>
          </a:ln>
        </p:spPr>
        <p:style>
          <a:lnRef idx="2">
            <a:schemeClr val="accent6"/>
          </a:lnRef>
          <a:fillRef idx="1">
            <a:schemeClr val="lt1"/>
          </a:fillRef>
          <a:effectRef idx="0">
            <a:schemeClr val="accent6"/>
          </a:effectRef>
          <a:fontRef idx="minor"/>
        </p:style>
      </p:sp>
      <p:sp>
        <p:nvSpPr>
          <p:cNvPr id="1009" name="CustomShape 57"/>
          <p:cNvSpPr/>
          <p:nvPr/>
        </p:nvSpPr>
        <p:spPr>
          <a:xfrm>
            <a:off x="4294800" y="6190200"/>
            <a:ext cx="456840" cy="456840"/>
          </a:xfrm>
          <a:prstGeom prst="rect">
            <a:avLst/>
          </a:prstGeom>
          <a:ln>
            <a:round/>
          </a:ln>
        </p:spPr>
        <p:style>
          <a:lnRef idx="2">
            <a:schemeClr val="accent6"/>
          </a:lnRef>
          <a:fillRef idx="1">
            <a:schemeClr val="lt1"/>
          </a:fillRef>
          <a:effectRef idx="0">
            <a:schemeClr val="accent6"/>
          </a:effectRef>
          <a:fontRef idx="minor"/>
        </p:style>
      </p:sp>
      <p:sp>
        <p:nvSpPr>
          <p:cNvPr id="1010" name="CustomShape 58"/>
          <p:cNvSpPr/>
          <p:nvPr/>
        </p:nvSpPr>
        <p:spPr>
          <a:xfrm>
            <a:off x="3473280" y="59317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3</a:t>
            </a:r>
            <a:endParaRPr b="0" lang="en-US" sz="1200" spc="-1" strike="noStrike">
              <a:latin typeface="Arial"/>
            </a:endParaRPr>
          </a:p>
        </p:txBody>
      </p:sp>
      <p:sp>
        <p:nvSpPr>
          <p:cNvPr id="1011" name="CustomShape 59"/>
          <p:cNvSpPr/>
          <p:nvPr/>
        </p:nvSpPr>
        <p:spPr>
          <a:xfrm>
            <a:off x="3927960" y="5934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4</a:t>
            </a:r>
            <a:endParaRPr b="0" lang="en-US" sz="1200" spc="-1" strike="noStrike">
              <a:latin typeface="Arial"/>
            </a:endParaRPr>
          </a:p>
        </p:txBody>
      </p:sp>
      <p:sp>
        <p:nvSpPr>
          <p:cNvPr id="1012" name="CustomShape 60"/>
          <p:cNvSpPr/>
          <p:nvPr/>
        </p:nvSpPr>
        <p:spPr>
          <a:xfrm>
            <a:off x="4392360" y="59317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5</a:t>
            </a:r>
            <a:endParaRPr b="0" lang="en-US" sz="1200" spc="-1" strike="noStrike">
              <a:latin typeface="Arial"/>
            </a:endParaRPr>
          </a:p>
        </p:txBody>
      </p:sp>
      <p:sp>
        <p:nvSpPr>
          <p:cNvPr id="1013" name="CustomShape 61"/>
          <p:cNvSpPr/>
          <p:nvPr/>
        </p:nvSpPr>
        <p:spPr>
          <a:xfrm>
            <a:off x="2096280" y="624384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a</a:t>
            </a:r>
            <a:endParaRPr b="0" lang="en-US" sz="1600" spc="-1" strike="noStrike">
              <a:latin typeface="Arial"/>
            </a:endParaRPr>
          </a:p>
        </p:txBody>
      </p:sp>
      <p:sp>
        <p:nvSpPr>
          <p:cNvPr id="1014" name="CustomShape 62"/>
          <p:cNvSpPr/>
          <p:nvPr/>
        </p:nvSpPr>
        <p:spPr>
          <a:xfrm>
            <a:off x="2550600" y="62463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b</a:t>
            </a:r>
            <a:endParaRPr b="0" lang="en-US" sz="1600" spc="-1" strike="noStrike">
              <a:latin typeface="Arial"/>
            </a:endParaRPr>
          </a:p>
        </p:txBody>
      </p:sp>
      <p:sp>
        <p:nvSpPr>
          <p:cNvPr id="1015" name="CustomShape 63"/>
          <p:cNvSpPr/>
          <p:nvPr/>
        </p:nvSpPr>
        <p:spPr>
          <a:xfrm>
            <a:off x="3015360" y="624384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c</a:t>
            </a:r>
            <a:endParaRPr b="0" lang="en-US" sz="1600" spc="-1" strike="noStrike">
              <a:latin typeface="Arial"/>
            </a:endParaRPr>
          </a:p>
        </p:txBody>
      </p:sp>
      <p:sp>
        <p:nvSpPr>
          <p:cNvPr id="1016" name="CustomShape 64"/>
          <p:cNvSpPr/>
          <p:nvPr/>
        </p:nvSpPr>
        <p:spPr>
          <a:xfrm>
            <a:off x="3467520" y="62438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d</a:t>
            </a:r>
            <a:endParaRPr b="0" lang="en-US" sz="1600" spc="-1" strike="noStrike">
              <a:latin typeface="Arial"/>
            </a:endParaRPr>
          </a:p>
        </p:txBody>
      </p:sp>
      <p:sp>
        <p:nvSpPr>
          <p:cNvPr id="1017" name="CustomShape 65"/>
          <p:cNvSpPr/>
          <p:nvPr/>
        </p:nvSpPr>
        <p:spPr>
          <a:xfrm>
            <a:off x="3922560" y="624636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e</a:t>
            </a:r>
            <a:endParaRPr b="0" lang="en-US" sz="1600" spc="-1" strike="noStrike">
              <a:latin typeface="Arial"/>
            </a:endParaRPr>
          </a:p>
        </p:txBody>
      </p:sp>
      <p:sp>
        <p:nvSpPr>
          <p:cNvPr id="1018" name="CustomShape 66"/>
          <p:cNvSpPr/>
          <p:nvPr/>
        </p:nvSpPr>
        <p:spPr>
          <a:xfrm>
            <a:off x="4362120" y="623304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Times New Roman"/>
              </a:rPr>
              <a:t>0</a:t>
            </a:r>
            <a:endParaRPr b="0" lang="en-US" sz="1800" spc="-1" strike="noStrike">
              <a:latin typeface="Arial"/>
            </a:endParaRPr>
          </a:p>
        </p:txBody>
      </p:sp>
      <p:sp>
        <p:nvSpPr>
          <p:cNvPr id="1019" name="CustomShape 67"/>
          <p:cNvSpPr/>
          <p:nvPr/>
        </p:nvSpPr>
        <p:spPr>
          <a:xfrm>
            <a:off x="656820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1020" name="CustomShape 68"/>
          <p:cNvSpPr/>
          <p:nvPr/>
        </p:nvSpPr>
        <p:spPr>
          <a:xfrm>
            <a:off x="702648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1021" name="CustomShape 69"/>
          <p:cNvSpPr/>
          <p:nvPr/>
        </p:nvSpPr>
        <p:spPr>
          <a:xfrm>
            <a:off x="748368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1022" name="CustomShape 70"/>
          <p:cNvSpPr/>
          <p:nvPr/>
        </p:nvSpPr>
        <p:spPr>
          <a:xfrm>
            <a:off x="794232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1023" name="CustomShape 71"/>
          <p:cNvSpPr/>
          <p:nvPr/>
        </p:nvSpPr>
        <p:spPr>
          <a:xfrm>
            <a:off x="8398080" y="4484520"/>
            <a:ext cx="456840" cy="456840"/>
          </a:xfrm>
          <a:prstGeom prst="rect">
            <a:avLst/>
          </a:prstGeom>
          <a:ln>
            <a:round/>
          </a:ln>
        </p:spPr>
        <p:style>
          <a:lnRef idx="2">
            <a:schemeClr val="accent6"/>
          </a:lnRef>
          <a:fillRef idx="1">
            <a:schemeClr val="lt1"/>
          </a:fillRef>
          <a:effectRef idx="0">
            <a:schemeClr val="accent6"/>
          </a:effectRef>
          <a:fontRef idx="minor"/>
        </p:style>
      </p:sp>
      <p:sp>
        <p:nvSpPr>
          <p:cNvPr id="1024" name="CustomShape 72"/>
          <p:cNvSpPr/>
          <p:nvPr/>
        </p:nvSpPr>
        <p:spPr>
          <a:xfrm>
            <a:off x="6194880" y="453096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Times New Roman"/>
              </a:rPr>
              <a:t>0</a:t>
            </a:r>
            <a:endParaRPr b="0" lang="en-US" sz="1800" spc="-1" strike="noStrike">
              <a:latin typeface="Arial"/>
            </a:endParaRPr>
          </a:p>
        </p:txBody>
      </p:sp>
      <p:sp>
        <p:nvSpPr>
          <p:cNvPr id="1025" name="CustomShape 73"/>
          <p:cNvSpPr/>
          <p:nvPr/>
        </p:nvSpPr>
        <p:spPr>
          <a:xfrm>
            <a:off x="2089080" y="45356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1026" name="CustomShape 74"/>
          <p:cNvSpPr/>
          <p:nvPr/>
        </p:nvSpPr>
        <p:spPr>
          <a:xfrm>
            <a:off x="5295960" y="4538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p:txBody>
      </p:sp>
      <p:sp>
        <p:nvSpPr>
          <p:cNvPr id="1027" name="CustomShape 75"/>
          <p:cNvSpPr/>
          <p:nvPr/>
        </p:nvSpPr>
        <p:spPr>
          <a:xfrm>
            <a:off x="5729040" y="45392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1028" name="CustomShape 76"/>
          <p:cNvSpPr/>
          <p:nvPr/>
        </p:nvSpPr>
        <p:spPr>
          <a:xfrm>
            <a:off x="2541600" y="45356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1029" name="CustomShape 77"/>
          <p:cNvSpPr/>
          <p:nvPr/>
        </p:nvSpPr>
        <p:spPr>
          <a:xfrm>
            <a:off x="2996280" y="4538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1030" name="CustomShape 78"/>
          <p:cNvSpPr/>
          <p:nvPr/>
        </p:nvSpPr>
        <p:spPr>
          <a:xfrm>
            <a:off x="3460680" y="45356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1031" name="CustomShape 79"/>
          <p:cNvSpPr/>
          <p:nvPr/>
        </p:nvSpPr>
        <p:spPr>
          <a:xfrm>
            <a:off x="3920400" y="45345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p:txBody>
      </p:sp>
      <p:sp>
        <p:nvSpPr>
          <p:cNvPr id="1032" name="CustomShape 80"/>
          <p:cNvSpPr/>
          <p:nvPr/>
        </p:nvSpPr>
        <p:spPr>
          <a:xfrm>
            <a:off x="4375080" y="45406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p:txBody>
      </p:sp>
      <p:sp>
        <p:nvSpPr>
          <p:cNvPr id="1033" name="CustomShape 81"/>
          <p:cNvSpPr/>
          <p:nvPr/>
        </p:nvSpPr>
        <p:spPr>
          <a:xfrm>
            <a:off x="4839480" y="45381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p:txBody>
      </p:sp>
      <p:sp>
        <p:nvSpPr>
          <p:cNvPr id="1034" name="CustomShape 82"/>
          <p:cNvSpPr/>
          <p:nvPr/>
        </p:nvSpPr>
        <p:spPr>
          <a:xfrm>
            <a:off x="2090880" y="624852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a</a:t>
            </a:r>
            <a:endParaRPr b="0" lang="en-US" sz="1600" spc="-1" strike="noStrike">
              <a:latin typeface="Arial"/>
            </a:endParaRPr>
          </a:p>
        </p:txBody>
      </p:sp>
      <p:sp>
        <p:nvSpPr>
          <p:cNvPr id="1035" name="CustomShape 83"/>
          <p:cNvSpPr/>
          <p:nvPr/>
        </p:nvSpPr>
        <p:spPr>
          <a:xfrm>
            <a:off x="2545200" y="62510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b</a:t>
            </a:r>
            <a:endParaRPr b="0" lang="en-US" sz="1600" spc="-1" strike="noStrike">
              <a:latin typeface="Arial"/>
            </a:endParaRPr>
          </a:p>
        </p:txBody>
      </p:sp>
      <p:sp>
        <p:nvSpPr>
          <p:cNvPr id="1036" name="CustomShape 84"/>
          <p:cNvSpPr/>
          <p:nvPr/>
        </p:nvSpPr>
        <p:spPr>
          <a:xfrm>
            <a:off x="3009960" y="624852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c</a:t>
            </a:r>
            <a:endParaRPr b="0" lang="en-US" sz="1600" spc="-1" strike="noStrike">
              <a:latin typeface="Arial"/>
            </a:endParaRPr>
          </a:p>
        </p:txBody>
      </p:sp>
      <p:sp>
        <p:nvSpPr>
          <p:cNvPr id="1037" name="CustomShape 85"/>
          <p:cNvSpPr/>
          <p:nvPr/>
        </p:nvSpPr>
        <p:spPr>
          <a:xfrm>
            <a:off x="3462120" y="62485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d</a:t>
            </a:r>
            <a:endParaRPr b="0" lang="en-US" sz="1600" spc="-1" strike="noStrike">
              <a:latin typeface="Arial"/>
            </a:endParaRPr>
          </a:p>
        </p:txBody>
      </p:sp>
      <p:sp>
        <p:nvSpPr>
          <p:cNvPr id="1038" name="CustomShape 86"/>
          <p:cNvSpPr/>
          <p:nvPr/>
        </p:nvSpPr>
        <p:spPr>
          <a:xfrm>
            <a:off x="3917160" y="625104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e</a:t>
            </a:r>
            <a:endParaRPr b="0" lang="en-US" sz="1600" spc="-1" strike="noStrike">
              <a:latin typeface="Arial"/>
            </a:endParaRPr>
          </a:p>
        </p:txBody>
      </p:sp>
      <p:sp>
        <p:nvSpPr>
          <p:cNvPr id="1039" name="CustomShape 87"/>
          <p:cNvSpPr/>
          <p:nvPr/>
        </p:nvSpPr>
        <p:spPr>
          <a:xfrm>
            <a:off x="1066680" y="4112280"/>
            <a:ext cx="7331040" cy="360"/>
          </a:xfrm>
          <a:custGeom>
            <a:avLst/>
            <a:gdLst/>
            <a:ahLst/>
            <a:rect l="l" t="t" r="r" b="b"/>
            <a:pathLst>
              <a:path w="21600" h="21600">
                <a:moveTo>
                  <a:pt x="0" y="0"/>
                </a:moveTo>
                <a:lnTo>
                  <a:pt x="21600" y="21600"/>
                </a:lnTo>
              </a:path>
            </a:pathLst>
          </a:custGeom>
          <a:noFill/>
          <a:ln>
            <a:prstDash val="dash"/>
            <a:round/>
            <a:headEnd len="med" type="triangle" w="med"/>
            <a:tailEnd len="med" type="triangle" w="med"/>
          </a:ln>
        </p:spPr>
        <p:style>
          <a:lnRef idx="1">
            <a:schemeClr val="accent1"/>
          </a:lnRef>
          <a:fillRef idx="0">
            <a:schemeClr val="accent1"/>
          </a:fillRef>
          <a:effectRef idx="0">
            <a:schemeClr val="accent1"/>
          </a:effectRef>
          <a:fontRef idx="minor"/>
        </p:style>
      </p:sp>
      <p:sp>
        <p:nvSpPr>
          <p:cNvPr id="1040" name="CustomShape 88"/>
          <p:cNvSpPr/>
          <p:nvPr/>
        </p:nvSpPr>
        <p:spPr>
          <a:xfrm>
            <a:off x="3301920" y="3951000"/>
            <a:ext cx="658080" cy="303480"/>
          </a:xfrm>
          <a:prstGeom prst="rect">
            <a:avLst/>
          </a:prstGeom>
          <a:solidFill>
            <a:schemeClr val="lt1"/>
          </a:solid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Times New Roman"/>
              </a:rPr>
              <a:t>length</a:t>
            </a:r>
            <a:endParaRPr b="0" lang="en-US" sz="1400" spc="-1" strike="noStrike">
              <a:latin typeface="Arial"/>
            </a:endParaRPr>
          </a:p>
        </p:txBody>
      </p:sp>
      <p:sp>
        <p:nvSpPr>
          <p:cNvPr id="1041" name="CustomShape 89"/>
          <p:cNvSpPr/>
          <p:nvPr/>
        </p:nvSpPr>
        <p:spPr>
          <a:xfrm>
            <a:off x="7551360" y="423036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14</a:t>
            </a:r>
            <a:endParaRPr b="0" lang="en-US" sz="1200" spc="-1" strike="noStrike">
              <a:latin typeface="Arial"/>
            </a:endParaRPr>
          </a:p>
        </p:txBody>
      </p:sp>
      <p:sp>
        <p:nvSpPr>
          <p:cNvPr id="1042" name="CustomShape 90"/>
          <p:cNvSpPr/>
          <p:nvPr/>
        </p:nvSpPr>
        <p:spPr>
          <a:xfrm>
            <a:off x="7984440" y="423036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15</a:t>
            </a:r>
            <a:endParaRPr b="0" lang="en-US" sz="1200" spc="-1" strike="noStrike">
              <a:latin typeface="Arial"/>
            </a:endParaRPr>
          </a:p>
        </p:txBody>
      </p:sp>
      <p:sp>
        <p:nvSpPr>
          <p:cNvPr id="1043" name="CustomShape 91"/>
          <p:cNvSpPr/>
          <p:nvPr/>
        </p:nvSpPr>
        <p:spPr>
          <a:xfrm>
            <a:off x="8432280" y="423036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16</a:t>
            </a:r>
            <a:endParaRPr b="0" lang="en-US" sz="1200" spc="-1" strike="noStrike">
              <a:latin typeface="Arial"/>
            </a:endParaRPr>
          </a:p>
        </p:txBody>
      </p:sp>
      <p:sp>
        <p:nvSpPr>
          <p:cNvPr id="1044" name="CustomShape 92"/>
          <p:cNvSpPr/>
          <p:nvPr/>
        </p:nvSpPr>
        <p:spPr>
          <a:xfrm>
            <a:off x="6630480" y="423036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12</a:t>
            </a:r>
            <a:endParaRPr b="0" lang="en-US" sz="1200" spc="-1" strike="noStrike">
              <a:latin typeface="Arial"/>
            </a:endParaRPr>
          </a:p>
        </p:txBody>
      </p:sp>
      <p:sp>
        <p:nvSpPr>
          <p:cNvPr id="1045" name="CustomShape 93"/>
          <p:cNvSpPr/>
          <p:nvPr/>
        </p:nvSpPr>
        <p:spPr>
          <a:xfrm>
            <a:off x="7094880" y="423036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13</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305" dur="indefinite" restart="never" nodeType="tmRoot">
          <p:childTnLst>
            <p:seq>
              <p:cTn id="3306" dur="indefinite" nodeType="mainSeq">
                <p:childTnLst>
                  <p:par>
                    <p:cTn id="3307" fill="hold">
                      <p:stCondLst>
                        <p:cond delay="indefinite"/>
                      </p:stCondLst>
                      <p:childTnLst>
                        <p:par>
                          <p:cTn id="3308" fill="hold">
                            <p:stCondLst>
                              <p:cond delay="0"/>
                            </p:stCondLst>
                            <p:childTnLst>
                              <p:par>
                                <p:cTn id="3309" nodeType="clickEffect" fill="hold" presetClass="entr" presetID="10">
                                  <p:stCondLst>
                                    <p:cond delay="0"/>
                                  </p:stCondLst>
                                  <p:childTnLst>
                                    <p:set>
                                      <p:cBhvr>
                                        <p:cTn id="3310" dur="1" fill="hold">
                                          <p:stCondLst>
                                            <p:cond delay="0"/>
                                          </p:stCondLst>
                                        </p:cTn>
                                        <p:tgtEl>
                                          <p:spTgt spid="1019"/>
                                        </p:tgtEl>
                                        <p:attrNameLst>
                                          <p:attrName>style.visibility</p:attrName>
                                        </p:attrNameLst>
                                      </p:cBhvr>
                                      <p:to>
                                        <p:strVal val="visible"/>
                                      </p:to>
                                    </p:set>
                                    <p:animEffect filter="fade" transition="in">
                                      <p:cBhvr additive="repl">
                                        <p:cTn id="3311" dur="500"/>
                                        <p:tgtEl>
                                          <p:spTgt spid="1019"/>
                                        </p:tgtEl>
                                      </p:cBhvr>
                                    </p:animEffect>
                                  </p:childTnLst>
                                </p:cTn>
                              </p:par>
                              <p:par>
                                <p:cTn id="3312" nodeType="withEffect" fill="hold" presetClass="entr" presetID="10">
                                  <p:stCondLst>
                                    <p:cond delay="0"/>
                                  </p:stCondLst>
                                  <p:childTnLst>
                                    <p:set>
                                      <p:cBhvr>
                                        <p:cTn id="3313" dur="1" fill="hold">
                                          <p:stCondLst>
                                            <p:cond delay="0"/>
                                          </p:stCondLst>
                                        </p:cTn>
                                        <p:tgtEl>
                                          <p:spTgt spid="1020"/>
                                        </p:tgtEl>
                                        <p:attrNameLst>
                                          <p:attrName>style.visibility</p:attrName>
                                        </p:attrNameLst>
                                      </p:cBhvr>
                                      <p:to>
                                        <p:strVal val="visible"/>
                                      </p:to>
                                    </p:set>
                                    <p:animEffect filter="fade" transition="in">
                                      <p:cBhvr additive="repl">
                                        <p:cTn id="3314" dur="500"/>
                                        <p:tgtEl>
                                          <p:spTgt spid="1020"/>
                                        </p:tgtEl>
                                      </p:cBhvr>
                                    </p:animEffect>
                                  </p:childTnLst>
                                </p:cTn>
                              </p:par>
                              <p:par>
                                <p:cTn id="3315" nodeType="withEffect" fill="hold" presetClass="entr" presetID="10">
                                  <p:stCondLst>
                                    <p:cond delay="0"/>
                                  </p:stCondLst>
                                  <p:childTnLst>
                                    <p:set>
                                      <p:cBhvr>
                                        <p:cTn id="3316" dur="1" fill="hold">
                                          <p:stCondLst>
                                            <p:cond delay="0"/>
                                          </p:stCondLst>
                                        </p:cTn>
                                        <p:tgtEl>
                                          <p:spTgt spid="1021"/>
                                        </p:tgtEl>
                                        <p:attrNameLst>
                                          <p:attrName>style.visibility</p:attrName>
                                        </p:attrNameLst>
                                      </p:cBhvr>
                                      <p:to>
                                        <p:strVal val="visible"/>
                                      </p:to>
                                    </p:set>
                                    <p:animEffect filter="fade" transition="in">
                                      <p:cBhvr additive="repl">
                                        <p:cTn id="3317" dur="500"/>
                                        <p:tgtEl>
                                          <p:spTgt spid="1021"/>
                                        </p:tgtEl>
                                      </p:cBhvr>
                                    </p:animEffect>
                                  </p:childTnLst>
                                </p:cTn>
                              </p:par>
                              <p:par>
                                <p:cTn id="3318" nodeType="withEffect" fill="hold" presetClass="entr" presetID="10">
                                  <p:stCondLst>
                                    <p:cond delay="0"/>
                                  </p:stCondLst>
                                  <p:childTnLst>
                                    <p:set>
                                      <p:cBhvr>
                                        <p:cTn id="3319" dur="1" fill="hold">
                                          <p:stCondLst>
                                            <p:cond delay="0"/>
                                          </p:stCondLst>
                                        </p:cTn>
                                        <p:tgtEl>
                                          <p:spTgt spid="1022"/>
                                        </p:tgtEl>
                                        <p:attrNameLst>
                                          <p:attrName>style.visibility</p:attrName>
                                        </p:attrNameLst>
                                      </p:cBhvr>
                                      <p:to>
                                        <p:strVal val="visible"/>
                                      </p:to>
                                    </p:set>
                                    <p:animEffect filter="fade" transition="in">
                                      <p:cBhvr additive="repl">
                                        <p:cTn id="3320" dur="500"/>
                                        <p:tgtEl>
                                          <p:spTgt spid="1022"/>
                                        </p:tgtEl>
                                      </p:cBhvr>
                                    </p:animEffect>
                                  </p:childTnLst>
                                </p:cTn>
                              </p:par>
                              <p:par>
                                <p:cTn id="3321" nodeType="withEffect" fill="hold" presetClass="entr" presetID="10">
                                  <p:stCondLst>
                                    <p:cond delay="0"/>
                                  </p:stCondLst>
                                  <p:childTnLst>
                                    <p:set>
                                      <p:cBhvr>
                                        <p:cTn id="3322" dur="1" fill="hold">
                                          <p:stCondLst>
                                            <p:cond delay="0"/>
                                          </p:stCondLst>
                                        </p:cTn>
                                        <p:tgtEl>
                                          <p:spTgt spid="1023"/>
                                        </p:tgtEl>
                                        <p:attrNameLst>
                                          <p:attrName>style.visibility</p:attrName>
                                        </p:attrNameLst>
                                      </p:cBhvr>
                                      <p:to>
                                        <p:strVal val="visible"/>
                                      </p:to>
                                    </p:set>
                                    <p:animEffect filter="fade" transition="in">
                                      <p:cBhvr additive="repl">
                                        <p:cTn id="3323" dur="500"/>
                                        <p:tgtEl>
                                          <p:spTgt spid="1023"/>
                                        </p:tgtEl>
                                      </p:cBhvr>
                                    </p:animEffect>
                                  </p:childTnLst>
                                </p:cTn>
                              </p:par>
                            </p:childTnLst>
                          </p:cTn>
                        </p:par>
                      </p:childTnLst>
                    </p:cTn>
                  </p:par>
                  <p:par>
                    <p:cTn id="3324" fill="hold">
                      <p:stCondLst>
                        <p:cond delay="indefinite"/>
                      </p:stCondLst>
                      <p:childTnLst>
                        <p:par>
                          <p:cTn id="3325" fill="hold">
                            <p:stCondLst>
                              <p:cond delay="0"/>
                            </p:stCondLst>
                            <p:childTnLst>
                              <p:par>
                                <p:cTn id="3326" nodeType="clickEffect" fill="hold" presetClass="entr" presetID="10">
                                  <p:stCondLst>
                                    <p:cond delay="0"/>
                                  </p:stCondLst>
                                  <p:childTnLst>
                                    <p:set>
                                      <p:cBhvr>
                                        <p:cTn id="3327" dur="1" fill="hold">
                                          <p:stCondLst>
                                            <p:cond delay="0"/>
                                          </p:stCondLst>
                                        </p:cTn>
                                        <p:tgtEl>
                                          <p:spTgt spid="1024"/>
                                        </p:tgtEl>
                                        <p:attrNameLst>
                                          <p:attrName>style.visibility</p:attrName>
                                        </p:attrNameLst>
                                      </p:cBhvr>
                                      <p:to>
                                        <p:strVal val="visible"/>
                                      </p:to>
                                    </p:set>
                                    <p:animEffect filter="fade" transition="in">
                                      <p:cBhvr additive="repl">
                                        <p:cTn id="3328" dur="500"/>
                                        <p:tgtEl>
                                          <p:spTgt spid="1024"/>
                                        </p:tgtEl>
                                      </p:cBhvr>
                                    </p:animEffect>
                                  </p:childTnLst>
                                </p:cTn>
                              </p:par>
                              <p:par>
                                <p:cTn id="3329" nodeType="withEffect" fill="hold" presetClass="entr" presetID="10">
                                  <p:stCondLst>
                                    <p:cond delay="0"/>
                                  </p:stCondLst>
                                  <p:childTnLst>
                                    <p:set>
                                      <p:cBhvr>
                                        <p:cTn id="3330" dur="1" fill="hold">
                                          <p:stCondLst>
                                            <p:cond delay="0"/>
                                          </p:stCondLst>
                                        </p:cTn>
                                        <p:tgtEl>
                                          <p:spTgt spid="1025"/>
                                        </p:tgtEl>
                                        <p:attrNameLst>
                                          <p:attrName>style.visibility</p:attrName>
                                        </p:attrNameLst>
                                      </p:cBhvr>
                                      <p:to>
                                        <p:strVal val="visible"/>
                                      </p:to>
                                    </p:set>
                                    <p:animEffect filter="fade" transition="in">
                                      <p:cBhvr additive="repl">
                                        <p:cTn id="3331" dur="500"/>
                                        <p:tgtEl>
                                          <p:spTgt spid="1025"/>
                                        </p:tgtEl>
                                      </p:cBhvr>
                                    </p:animEffect>
                                  </p:childTnLst>
                                </p:cTn>
                              </p:par>
                              <p:par>
                                <p:cTn id="3332" nodeType="withEffect" fill="hold" presetClass="entr" presetID="10">
                                  <p:stCondLst>
                                    <p:cond delay="0"/>
                                  </p:stCondLst>
                                  <p:childTnLst>
                                    <p:set>
                                      <p:cBhvr>
                                        <p:cTn id="3333" dur="1" fill="hold">
                                          <p:stCondLst>
                                            <p:cond delay="0"/>
                                          </p:stCondLst>
                                        </p:cTn>
                                        <p:tgtEl>
                                          <p:spTgt spid="1026"/>
                                        </p:tgtEl>
                                        <p:attrNameLst>
                                          <p:attrName>style.visibility</p:attrName>
                                        </p:attrNameLst>
                                      </p:cBhvr>
                                      <p:to>
                                        <p:strVal val="visible"/>
                                      </p:to>
                                    </p:set>
                                    <p:animEffect filter="fade" transition="in">
                                      <p:cBhvr additive="repl">
                                        <p:cTn id="3334" dur="500"/>
                                        <p:tgtEl>
                                          <p:spTgt spid="1026"/>
                                        </p:tgtEl>
                                      </p:cBhvr>
                                    </p:animEffect>
                                  </p:childTnLst>
                                </p:cTn>
                              </p:par>
                              <p:par>
                                <p:cTn id="3335" nodeType="withEffect" fill="hold" presetClass="entr" presetID="10">
                                  <p:stCondLst>
                                    <p:cond delay="0"/>
                                  </p:stCondLst>
                                  <p:childTnLst>
                                    <p:set>
                                      <p:cBhvr>
                                        <p:cTn id="3336" dur="1" fill="hold">
                                          <p:stCondLst>
                                            <p:cond delay="0"/>
                                          </p:stCondLst>
                                        </p:cTn>
                                        <p:tgtEl>
                                          <p:spTgt spid="1027"/>
                                        </p:tgtEl>
                                        <p:attrNameLst>
                                          <p:attrName>style.visibility</p:attrName>
                                        </p:attrNameLst>
                                      </p:cBhvr>
                                      <p:to>
                                        <p:strVal val="visible"/>
                                      </p:to>
                                    </p:set>
                                    <p:animEffect filter="fade" transition="in">
                                      <p:cBhvr additive="repl">
                                        <p:cTn id="3337" dur="500"/>
                                        <p:tgtEl>
                                          <p:spTgt spid="1027"/>
                                        </p:tgtEl>
                                      </p:cBhvr>
                                    </p:animEffect>
                                  </p:childTnLst>
                                </p:cTn>
                              </p:par>
                              <p:par>
                                <p:cTn id="3338" nodeType="withEffect" fill="hold" presetClass="entr" presetID="10">
                                  <p:stCondLst>
                                    <p:cond delay="0"/>
                                  </p:stCondLst>
                                  <p:childTnLst>
                                    <p:set>
                                      <p:cBhvr>
                                        <p:cTn id="3339" dur="1" fill="hold">
                                          <p:stCondLst>
                                            <p:cond delay="0"/>
                                          </p:stCondLst>
                                        </p:cTn>
                                        <p:tgtEl>
                                          <p:spTgt spid="1028"/>
                                        </p:tgtEl>
                                        <p:attrNameLst>
                                          <p:attrName>style.visibility</p:attrName>
                                        </p:attrNameLst>
                                      </p:cBhvr>
                                      <p:to>
                                        <p:strVal val="visible"/>
                                      </p:to>
                                    </p:set>
                                    <p:animEffect filter="fade" transition="in">
                                      <p:cBhvr additive="repl">
                                        <p:cTn id="3340" dur="500"/>
                                        <p:tgtEl>
                                          <p:spTgt spid="1028"/>
                                        </p:tgtEl>
                                      </p:cBhvr>
                                    </p:animEffect>
                                  </p:childTnLst>
                                </p:cTn>
                              </p:par>
                              <p:par>
                                <p:cTn id="3341" nodeType="withEffect" fill="hold" presetClass="entr" presetID="10">
                                  <p:stCondLst>
                                    <p:cond delay="0"/>
                                  </p:stCondLst>
                                  <p:childTnLst>
                                    <p:set>
                                      <p:cBhvr>
                                        <p:cTn id="3342" dur="1" fill="hold">
                                          <p:stCondLst>
                                            <p:cond delay="0"/>
                                          </p:stCondLst>
                                        </p:cTn>
                                        <p:tgtEl>
                                          <p:spTgt spid="1029"/>
                                        </p:tgtEl>
                                        <p:attrNameLst>
                                          <p:attrName>style.visibility</p:attrName>
                                        </p:attrNameLst>
                                      </p:cBhvr>
                                      <p:to>
                                        <p:strVal val="visible"/>
                                      </p:to>
                                    </p:set>
                                    <p:animEffect filter="fade" transition="in">
                                      <p:cBhvr additive="repl">
                                        <p:cTn id="3343" dur="500"/>
                                        <p:tgtEl>
                                          <p:spTgt spid="1029"/>
                                        </p:tgtEl>
                                      </p:cBhvr>
                                    </p:animEffect>
                                  </p:childTnLst>
                                </p:cTn>
                              </p:par>
                              <p:par>
                                <p:cTn id="3344" nodeType="withEffect" fill="hold" presetClass="entr" presetID="10">
                                  <p:stCondLst>
                                    <p:cond delay="0"/>
                                  </p:stCondLst>
                                  <p:childTnLst>
                                    <p:set>
                                      <p:cBhvr>
                                        <p:cTn id="3345" dur="1" fill="hold">
                                          <p:stCondLst>
                                            <p:cond delay="0"/>
                                          </p:stCondLst>
                                        </p:cTn>
                                        <p:tgtEl>
                                          <p:spTgt spid="1030"/>
                                        </p:tgtEl>
                                        <p:attrNameLst>
                                          <p:attrName>style.visibility</p:attrName>
                                        </p:attrNameLst>
                                      </p:cBhvr>
                                      <p:to>
                                        <p:strVal val="visible"/>
                                      </p:to>
                                    </p:set>
                                    <p:animEffect filter="fade" transition="in">
                                      <p:cBhvr additive="repl">
                                        <p:cTn id="3346" dur="500"/>
                                        <p:tgtEl>
                                          <p:spTgt spid="1030"/>
                                        </p:tgtEl>
                                      </p:cBhvr>
                                    </p:animEffect>
                                  </p:childTnLst>
                                </p:cTn>
                              </p:par>
                              <p:par>
                                <p:cTn id="3347" nodeType="withEffect" fill="hold" presetClass="entr" presetID="10">
                                  <p:stCondLst>
                                    <p:cond delay="0"/>
                                  </p:stCondLst>
                                  <p:childTnLst>
                                    <p:set>
                                      <p:cBhvr>
                                        <p:cTn id="3348" dur="1" fill="hold">
                                          <p:stCondLst>
                                            <p:cond delay="0"/>
                                          </p:stCondLst>
                                        </p:cTn>
                                        <p:tgtEl>
                                          <p:spTgt spid="1031"/>
                                        </p:tgtEl>
                                        <p:attrNameLst>
                                          <p:attrName>style.visibility</p:attrName>
                                        </p:attrNameLst>
                                      </p:cBhvr>
                                      <p:to>
                                        <p:strVal val="visible"/>
                                      </p:to>
                                    </p:set>
                                    <p:animEffect filter="fade" transition="in">
                                      <p:cBhvr additive="repl">
                                        <p:cTn id="3349" dur="500"/>
                                        <p:tgtEl>
                                          <p:spTgt spid="1031"/>
                                        </p:tgtEl>
                                      </p:cBhvr>
                                    </p:animEffect>
                                  </p:childTnLst>
                                </p:cTn>
                              </p:par>
                              <p:par>
                                <p:cTn id="3350" nodeType="withEffect" fill="hold" presetClass="entr" presetID="10">
                                  <p:stCondLst>
                                    <p:cond delay="0"/>
                                  </p:stCondLst>
                                  <p:childTnLst>
                                    <p:set>
                                      <p:cBhvr>
                                        <p:cTn id="3351" dur="1" fill="hold">
                                          <p:stCondLst>
                                            <p:cond delay="0"/>
                                          </p:stCondLst>
                                        </p:cTn>
                                        <p:tgtEl>
                                          <p:spTgt spid="1032"/>
                                        </p:tgtEl>
                                        <p:attrNameLst>
                                          <p:attrName>style.visibility</p:attrName>
                                        </p:attrNameLst>
                                      </p:cBhvr>
                                      <p:to>
                                        <p:strVal val="visible"/>
                                      </p:to>
                                    </p:set>
                                    <p:animEffect filter="fade" transition="in">
                                      <p:cBhvr additive="repl">
                                        <p:cTn id="3352" dur="500"/>
                                        <p:tgtEl>
                                          <p:spTgt spid="1032"/>
                                        </p:tgtEl>
                                      </p:cBhvr>
                                    </p:animEffect>
                                  </p:childTnLst>
                                </p:cTn>
                              </p:par>
                              <p:par>
                                <p:cTn id="3353" nodeType="withEffect" fill="hold" presetClass="entr" presetID="10">
                                  <p:stCondLst>
                                    <p:cond delay="0"/>
                                  </p:stCondLst>
                                  <p:childTnLst>
                                    <p:set>
                                      <p:cBhvr>
                                        <p:cTn id="3354" dur="1" fill="hold">
                                          <p:stCondLst>
                                            <p:cond delay="0"/>
                                          </p:stCondLst>
                                        </p:cTn>
                                        <p:tgtEl>
                                          <p:spTgt spid="1033"/>
                                        </p:tgtEl>
                                        <p:attrNameLst>
                                          <p:attrName>style.visibility</p:attrName>
                                        </p:attrNameLst>
                                      </p:cBhvr>
                                      <p:to>
                                        <p:strVal val="visible"/>
                                      </p:to>
                                    </p:set>
                                    <p:animEffect filter="fade" transition="in">
                                      <p:cBhvr additive="repl">
                                        <p:cTn id="3355" dur="500"/>
                                        <p:tgtEl>
                                          <p:spTgt spid="1033"/>
                                        </p:tgtEl>
                                      </p:cBhvr>
                                    </p:animEffect>
                                  </p:childTnLst>
                                </p:cTn>
                              </p:par>
                            </p:childTnLst>
                          </p:cTn>
                        </p:par>
                      </p:childTnLst>
                    </p:cTn>
                  </p:par>
                  <p:par>
                    <p:cTn id="3356" fill="hold">
                      <p:stCondLst>
                        <p:cond delay="indefinite"/>
                      </p:stCondLst>
                      <p:childTnLst>
                        <p:par>
                          <p:cTn id="3357" fill="hold">
                            <p:stCondLst>
                              <p:cond delay="0"/>
                            </p:stCondLst>
                            <p:childTnLst>
                              <p:par>
                                <p:cTn id="3358" nodeType="clickEffect" fill="hold" presetClass="path" presetID="63">
                                  <p:stCondLst>
                                    <p:cond delay="0"/>
                                  </p:stCondLst>
                                  <p:childTnLst>
                                    <p:animMotion origin="layout" path="M 3.61111E-006 1.11022E-016 L 0.25 1.11022E-016 E">
                                      <p:cBhvr>
                                        <p:cTn id="3359" dur="2000" fill="hold"/>
                                        <p:tgtEl>
                                          <p:spTgt spid="1024"/>
                                        </p:tgtEl>
                                        <p:attrNameLst>
                                          <p:attrName>ppt_x</p:attrName>
                                          <p:attrName>ppt_y</p:attrName>
                                        </p:attrNameLst>
                                      </p:cBhvr>
                                    </p:animMotion>
                                  </p:childTnLst>
                                </p:cTn>
                              </p:par>
                              <p:par>
                                <p:cTn id="3360" nodeType="withEffect" fill="hold" presetClass="path" presetID="63">
                                  <p:stCondLst>
                                    <p:cond delay="0"/>
                                  </p:stCondLst>
                                  <p:childTnLst>
                                    <p:animMotion origin="layout" path="M -3.61111E-006 3.7037E-007 L 0.25 3.7037E-007 E">
                                      <p:cBhvr>
                                        <p:cTn id="3361" dur="2000" fill="hold"/>
                                        <p:tgtEl>
                                          <p:spTgt spid="1025"/>
                                        </p:tgtEl>
                                        <p:attrNameLst>
                                          <p:attrName>ppt_x</p:attrName>
                                          <p:attrName>ppt_y</p:attrName>
                                        </p:attrNameLst>
                                      </p:cBhvr>
                                    </p:animMotion>
                                  </p:childTnLst>
                                </p:cTn>
                              </p:par>
                              <p:par>
                                <p:cTn id="3362" nodeType="withEffect" fill="hold" presetClass="path" presetID="63">
                                  <p:stCondLst>
                                    <p:cond delay="0"/>
                                  </p:stCondLst>
                                  <p:childTnLst>
                                    <p:animMotion origin="layout" path="M 1.94444E-006 -2.59259E-006 L 0.25 -2.59259E-006 E">
                                      <p:cBhvr>
                                        <p:cTn id="3363" dur="2000" fill="hold"/>
                                        <p:tgtEl>
                                          <p:spTgt spid="1026"/>
                                        </p:tgtEl>
                                        <p:attrNameLst>
                                          <p:attrName>ppt_x</p:attrName>
                                          <p:attrName>ppt_y</p:attrName>
                                        </p:attrNameLst>
                                      </p:cBhvr>
                                    </p:animMotion>
                                  </p:childTnLst>
                                </p:cTn>
                              </p:par>
                              <p:par>
                                <p:cTn id="3364" nodeType="withEffect" fill="hold" presetClass="path" presetID="63">
                                  <p:stCondLst>
                                    <p:cond delay="0"/>
                                  </p:stCondLst>
                                  <p:childTnLst>
                                    <p:animMotion origin="layout" path="M -3.88889E-006 -4.07407E-006 L 0.25 -4.07407E-006 E">
                                      <p:cBhvr>
                                        <p:cTn id="3365" dur="2000" fill="hold"/>
                                        <p:tgtEl>
                                          <p:spTgt spid="1027"/>
                                        </p:tgtEl>
                                        <p:attrNameLst>
                                          <p:attrName>ppt_x</p:attrName>
                                          <p:attrName>ppt_y</p:attrName>
                                        </p:attrNameLst>
                                      </p:cBhvr>
                                    </p:animMotion>
                                  </p:childTnLst>
                                </p:cTn>
                              </p:par>
                              <p:par>
                                <p:cTn id="3366" nodeType="withEffect" fill="hold" presetClass="path" presetID="63">
                                  <p:stCondLst>
                                    <p:cond delay="0"/>
                                  </p:stCondLst>
                                  <p:childTnLst>
                                    <p:animMotion origin="layout" path="M -2.77778E-006 3.7037E-007 L 0.25 3.7037E-007 E">
                                      <p:cBhvr>
                                        <p:cTn id="3367" dur="2000" fill="hold"/>
                                        <p:tgtEl>
                                          <p:spTgt spid="1028"/>
                                        </p:tgtEl>
                                        <p:attrNameLst>
                                          <p:attrName>ppt_x</p:attrName>
                                          <p:attrName>ppt_y</p:attrName>
                                        </p:attrNameLst>
                                      </p:cBhvr>
                                    </p:animMotion>
                                  </p:childTnLst>
                                </p:cTn>
                              </p:par>
                              <p:par>
                                <p:cTn id="3368" nodeType="withEffect" fill="hold" presetClass="path" presetID="63">
                                  <p:stCondLst>
                                    <p:cond delay="0"/>
                                  </p:stCondLst>
                                  <p:childTnLst>
                                    <p:animMotion origin="layout" path="M 4.44444E-006 -2.59259E-006 L 0.25 -2.59259E-006 E">
                                      <p:cBhvr>
                                        <p:cTn id="3369" dur="2000" fill="hold"/>
                                        <p:tgtEl>
                                          <p:spTgt spid="1029"/>
                                        </p:tgtEl>
                                        <p:attrNameLst>
                                          <p:attrName>ppt_x</p:attrName>
                                          <p:attrName>ppt_y</p:attrName>
                                        </p:attrNameLst>
                                      </p:cBhvr>
                                    </p:animMotion>
                                  </p:childTnLst>
                                </p:cTn>
                              </p:par>
                              <p:par>
                                <p:cTn id="3370" nodeType="withEffect" fill="hold" presetClass="path" presetID="63">
                                  <p:stCondLst>
                                    <p:cond delay="0"/>
                                  </p:stCondLst>
                                  <p:childTnLst>
                                    <p:animMotion origin="layout" path="M -3.61111E-006 3.7037E-007 L 0.25 3.7037E-007 E">
                                      <p:cBhvr>
                                        <p:cTn id="3371" dur="2000" fill="hold"/>
                                        <p:tgtEl>
                                          <p:spTgt spid="1030"/>
                                        </p:tgtEl>
                                        <p:attrNameLst>
                                          <p:attrName>ppt_x</p:attrName>
                                          <p:attrName>ppt_y</p:attrName>
                                        </p:attrNameLst>
                                      </p:cBhvr>
                                    </p:animMotion>
                                  </p:childTnLst>
                                </p:cTn>
                              </p:par>
                              <p:par>
                                <p:cTn id="3372" nodeType="withEffect" fill="hold" presetClass="path" presetID="63">
                                  <p:stCondLst>
                                    <p:cond delay="0"/>
                                  </p:stCondLst>
                                  <p:childTnLst>
                                    <p:animMotion origin="layout" path="M 2.77778E-006 3.7037E-007 L 0.25 3.7037E-007 E">
                                      <p:cBhvr>
                                        <p:cTn id="3373" dur="2000" fill="hold"/>
                                        <p:tgtEl>
                                          <p:spTgt spid="1031"/>
                                        </p:tgtEl>
                                        <p:attrNameLst>
                                          <p:attrName>ppt_x</p:attrName>
                                          <p:attrName>ppt_y</p:attrName>
                                        </p:attrNameLst>
                                      </p:cBhvr>
                                    </p:animMotion>
                                  </p:childTnLst>
                                </p:cTn>
                              </p:par>
                              <p:par>
                                <p:cTn id="3374" nodeType="withEffect" fill="hold" presetClass="path" presetID="63">
                                  <p:stCondLst>
                                    <p:cond delay="0"/>
                                  </p:stCondLst>
                                  <p:childTnLst>
                                    <p:animMotion origin="layout" path="M -3.61111E-006 4.44444E-006 L 0.25 4.44444E-006 E">
                                      <p:cBhvr>
                                        <p:cTn id="3375" dur="2000" fill="hold"/>
                                        <p:tgtEl>
                                          <p:spTgt spid="1032"/>
                                        </p:tgtEl>
                                        <p:attrNameLst>
                                          <p:attrName>ppt_x</p:attrName>
                                          <p:attrName>ppt_y</p:attrName>
                                        </p:attrNameLst>
                                      </p:cBhvr>
                                    </p:animMotion>
                                  </p:childTnLst>
                                </p:cTn>
                              </p:par>
                              <p:par>
                                <p:cTn id="3376" nodeType="withEffect" fill="hold" presetClass="path" presetID="63">
                                  <p:stCondLst>
                                    <p:cond delay="0"/>
                                  </p:stCondLst>
                                  <p:childTnLst>
                                    <p:animMotion origin="layout" path="M 1.94444E-006 -2.59259E-006 L 0.25 -2.59259E-006 E">
                                      <p:cBhvr>
                                        <p:cTn id="3377" dur="2000" fill="hold"/>
                                        <p:tgtEl>
                                          <p:spTgt spid="1033"/>
                                        </p:tgtEl>
                                        <p:attrNameLst>
                                          <p:attrName>ppt_x</p:attrName>
                                          <p:attrName>ppt_y</p:attrName>
                                        </p:attrNameLst>
                                      </p:cBhvr>
                                    </p:animMotion>
                                  </p:childTnLst>
                                </p:cTn>
                              </p:par>
                            </p:childTnLst>
                          </p:cTn>
                        </p:par>
                        <p:par>
                          <p:cTn id="3378" fill="hold">
                            <p:stCondLst>
                              <p:cond delay="2000"/>
                            </p:stCondLst>
                            <p:childTnLst>
                              <p:par>
                                <p:cTn id="3379" nodeType="afterEffect" fill="hold" presetClass="exit" presetID="10">
                                  <p:stCondLst>
                                    <p:cond delay="0"/>
                                  </p:stCondLst>
                                  <p:childTnLst>
                                    <p:animEffect filter="fade" transition="out">
                                      <p:cBhvr additive="repl">
                                        <p:cTn id="3380" dur="500"/>
                                        <p:tgtEl>
                                          <p:spTgt spid="998"/>
                                        </p:tgtEl>
                                      </p:cBhvr>
                                    </p:animEffect>
                                    <p:set>
                                      <p:cBhvr>
                                        <p:cTn id="3381" dur="1" fill="hold">
                                          <p:stCondLst>
                                            <p:cond delay="499"/>
                                          </p:stCondLst>
                                        </p:cTn>
                                        <p:tgtEl>
                                          <p:spTgt spid="998"/>
                                        </p:tgtEl>
                                        <p:attrNameLst>
                                          <p:attrName>style.visibility</p:attrName>
                                        </p:attrNameLst>
                                      </p:cBhvr>
                                      <p:to>
                                        <p:strVal val="hidden"/>
                                      </p:to>
                                    </p:set>
                                  </p:childTnLst>
                                </p:cTn>
                              </p:par>
                              <p:par>
                                <p:cTn id="3382" nodeType="withEffect" fill="hold" presetClass="exit" presetID="10">
                                  <p:stCondLst>
                                    <p:cond delay="0"/>
                                  </p:stCondLst>
                                  <p:childTnLst>
                                    <p:animEffect filter="fade" transition="out">
                                      <p:cBhvr additive="repl">
                                        <p:cTn id="3383" dur="500"/>
                                        <p:tgtEl>
                                          <p:spTgt spid="999"/>
                                        </p:tgtEl>
                                      </p:cBhvr>
                                    </p:animEffect>
                                    <p:set>
                                      <p:cBhvr>
                                        <p:cTn id="3384" dur="1" fill="hold">
                                          <p:stCondLst>
                                            <p:cond delay="499"/>
                                          </p:stCondLst>
                                        </p:cTn>
                                        <p:tgtEl>
                                          <p:spTgt spid="999"/>
                                        </p:tgtEl>
                                        <p:attrNameLst>
                                          <p:attrName>style.visibility</p:attrName>
                                        </p:attrNameLst>
                                      </p:cBhvr>
                                      <p:to>
                                        <p:strVal val="hidden"/>
                                      </p:to>
                                    </p:set>
                                  </p:childTnLst>
                                </p:cTn>
                              </p:par>
                              <p:par>
                                <p:cTn id="3385" nodeType="withEffect" fill="hold" presetClass="exit" presetID="10">
                                  <p:stCondLst>
                                    <p:cond delay="0"/>
                                  </p:stCondLst>
                                  <p:childTnLst>
                                    <p:animEffect filter="fade" transition="out">
                                      <p:cBhvr additive="repl">
                                        <p:cTn id="3386" dur="500"/>
                                        <p:tgtEl>
                                          <p:spTgt spid="992"/>
                                        </p:tgtEl>
                                      </p:cBhvr>
                                    </p:animEffect>
                                    <p:set>
                                      <p:cBhvr>
                                        <p:cTn id="3387" dur="1" fill="hold">
                                          <p:stCondLst>
                                            <p:cond delay="499"/>
                                          </p:stCondLst>
                                        </p:cTn>
                                        <p:tgtEl>
                                          <p:spTgt spid="992"/>
                                        </p:tgtEl>
                                        <p:attrNameLst>
                                          <p:attrName>style.visibility</p:attrName>
                                        </p:attrNameLst>
                                      </p:cBhvr>
                                      <p:to>
                                        <p:strVal val="hidden"/>
                                      </p:to>
                                    </p:set>
                                  </p:childTnLst>
                                </p:cTn>
                              </p:par>
                              <p:par>
                                <p:cTn id="3388" nodeType="withEffect" fill="hold" presetClass="exit" presetID="10">
                                  <p:stCondLst>
                                    <p:cond delay="0"/>
                                  </p:stCondLst>
                                  <p:childTnLst>
                                    <p:animEffect filter="fade" transition="out">
                                      <p:cBhvr additive="repl">
                                        <p:cTn id="3389" dur="500"/>
                                        <p:tgtEl>
                                          <p:spTgt spid="993"/>
                                        </p:tgtEl>
                                      </p:cBhvr>
                                    </p:animEffect>
                                    <p:set>
                                      <p:cBhvr>
                                        <p:cTn id="3390" dur="1" fill="hold">
                                          <p:stCondLst>
                                            <p:cond delay="499"/>
                                          </p:stCondLst>
                                        </p:cTn>
                                        <p:tgtEl>
                                          <p:spTgt spid="993"/>
                                        </p:tgtEl>
                                        <p:attrNameLst>
                                          <p:attrName>style.visibility</p:attrName>
                                        </p:attrNameLst>
                                      </p:cBhvr>
                                      <p:to>
                                        <p:strVal val="hidden"/>
                                      </p:to>
                                    </p:set>
                                  </p:childTnLst>
                                </p:cTn>
                              </p:par>
                              <p:par>
                                <p:cTn id="3391" nodeType="withEffect" fill="hold" presetClass="exit" presetID="10">
                                  <p:stCondLst>
                                    <p:cond delay="0"/>
                                  </p:stCondLst>
                                  <p:childTnLst>
                                    <p:animEffect filter="fade" transition="out">
                                      <p:cBhvr additive="repl">
                                        <p:cTn id="3392" dur="500"/>
                                        <p:tgtEl>
                                          <p:spTgt spid="972"/>
                                        </p:tgtEl>
                                      </p:cBhvr>
                                    </p:animEffect>
                                    <p:set>
                                      <p:cBhvr>
                                        <p:cTn id="3393" dur="1" fill="hold">
                                          <p:stCondLst>
                                            <p:cond delay="499"/>
                                          </p:stCondLst>
                                        </p:cTn>
                                        <p:tgtEl>
                                          <p:spTgt spid="972"/>
                                        </p:tgtEl>
                                        <p:attrNameLst>
                                          <p:attrName>style.visibility</p:attrName>
                                        </p:attrNameLst>
                                      </p:cBhvr>
                                      <p:to>
                                        <p:strVal val="hidden"/>
                                      </p:to>
                                    </p:set>
                                  </p:childTnLst>
                                </p:cTn>
                              </p:par>
                            </p:childTnLst>
                          </p:cTn>
                        </p:par>
                      </p:childTnLst>
                    </p:cTn>
                  </p:par>
                  <p:par>
                    <p:cTn id="3394" fill="hold">
                      <p:stCondLst>
                        <p:cond delay="indefinite"/>
                      </p:stCondLst>
                      <p:childTnLst>
                        <p:par>
                          <p:cTn id="3395" fill="hold">
                            <p:stCondLst>
                              <p:cond delay="0"/>
                            </p:stCondLst>
                            <p:childTnLst>
                              <p:par>
                                <p:cTn id="3396" nodeType="clickEffect" fill="hold" presetClass="entr" presetID="10">
                                  <p:stCondLst>
                                    <p:cond delay="0"/>
                                  </p:stCondLst>
                                  <p:childTnLst>
                                    <p:set>
                                      <p:cBhvr>
                                        <p:cTn id="3397" dur="1" fill="hold">
                                          <p:stCondLst>
                                            <p:cond delay="0"/>
                                          </p:stCondLst>
                                        </p:cTn>
                                        <p:tgtEl>
                                          <p:spTgt spid="1034"/>
                                        </p:tgtEl>
                                        <p:attrNameLst>
                                          <p:attrName>style.visibility</p:attrName>
                                        </p:attrNameLst>
                                      </p:cBhvr>
                                      <p:to>
                                        <p:strVal val="visible"/>
                                      </p:to>
                                    </p:set>
                                    <p:animEffect filter="fade" transition="in">
                                      <p:cBhvr additive="repl">
                                        <p:cTn id="3398" dur="500"/>
                                        <p:tgtEl>
                                          <p:spTgt spid="1034"/>
                                        </p:tgtEl>
                                      </p:cBhvr>
                                    </p:animEffect>
                                  </p:childTnLst>
                                </p:cTn>
                              </p:par>
                              <p:par>
                                <p:cTn id="3399" nodeType="withEffect" fill="hold" presetClass="entr" presetID="10">
                                  <p:stCondLst>
                                    <p:cond delay="0"/>
                                  </p:stCondLst>
                                  <p:childTnLst>
                                    <p:set>
                                      <p:cBhvr>
                                        <p:cTn id="3400" dur="1" fill="hold">
                                          <p:stCondLst>
                                            <p:cond delay="0"/>
                                          </p:stCondLst>
                                        </p:cTn>
                                        <p:tgtEl>
                                          <p:spTgt spid="1035"/>
                                        </p:tgtEl>
                                        <p:attrNameLst>
                                          <p:attrName>style.visibility</p:attrName>
                                        </p:attrNameLst>
                                      </p:cBhvr>
                                      <p:to>
                                        <p:strVal val="visible"/>
                                      </p:to>
                                    </p:set>
                                    <p:animEffect filter="fade" transition="in">
                                      <p:cBhvr additive="repl">
                                        <p:cTn id="3401" dur="500"/>
                                        <p:tgtEl>
                                          <p:spTgt spid="1035"/>
                                        </p:tgtEl>
                                      </p:cBhvr>
                                    </p:animEffect>
                                  </p:childTnLst>
                                </p:cTn>
                              </p:par>
                              <p:par>
                                <p:cTn id="3402" nodeType="withEffect" fill="hold" presetClass="entr" presetID="10">
                                  <p:stCondLst>
                                    <p:cond delay="0"/>
                                  </p:stCondLst>
                                  <p:childTnLst>
                                    <p:set>
                                      <p:cBhvr>
                                        <p:cTn id="3403" dur="1" fill="hold">
                                          <p:stCondLst>
                                            <p:cond delay="0"/>
                                          </p:stCondLst>
                                        </p:cTn>
                                        <p:tgtEl>
                                          <p:spTgt spid="1036"/>
                                        </p:tgtEl>
                                        <p:attrNameLst>
                                          <p:attrName>style.visibility</p:attrName>
                                        </p:attrNameLst>
                                      </p:cBhvr>
                                      <p:to>
                                        <p:strVal val="visible"/>
                                      </p:to>
                                    </p:set>
                                    <p:animEffect filter="fade" transition="in">
                                      <p:cBhvr additive="repl">
                                        <p:cTn id="3404" dur="500"/>
                                        <p:tgtEl>
                                          <p:spTgt spid="1036"/>
                                        </p:tgtEl>
                                      </p:cBhvr>
                                    </p:animEffect>
                                  </p:childTnLst>
                                </p:cTn>
                              </p:par>
                              <p:par>
                                <p:cTn id="3405" nodeType="withEffect" fill="hold" presetClass="entr" presetID="10">
                                  <p:stCondLst>
                                    <p:cond delay="0"/>
                                  </p:stCondLst>
                                  <p:childTnLst>
                                    <p:set>
                                      <p:cBhvr>
                                        <p:cTn id="3406" dur="1" fill="hold">
                                          <p:stCondLst>
                                            <p:cond delay="0"/>
                                          </p:stCondLst>
                                        </p:cTn>
                                        <p:tgtEl>
                                          <p:spTgt spid="1037"/>
                                        </p:tgtEl>
                                        <p:attrNameLst>
                                          <p:attrName>style.visibility</p:attrName>
                                        </p:attrNameLst>
                                      </p:cBhvr>
                                      <p:to>
                                        <p:strVal val="visible"/>
                                      </p:to>
                                    </p:set>
                                    <p:animEffect filter="fade" transition="in">
                                      <p:cBhvr additive="repl">
                                        <p:cTn id="3407" dur="500"/>
                                        <p:tgtEl>
                                          <p:spTgt spid="1037"/>
                                        </p:tgtEl>
                                      </p:cBhvr>
                                    </p:animEffect>
                                  </p:childTnLst>
                                </p:cTn>
                              </p:par>
                              <p:par>
                                <p:cTn id="3408" nodeType="withEffect" fill="hold" presetClass="entr" presetID="10">
                                  <p:stCondLst>
                                    <p:cond delay="0"/>
                                  </p:stCondLst>
                                  <p:childTnLst>
                                    <p:set>
                                      <p:cBhvr>
                                        <p:cTn id="3409" dur="1" fill="hold">
                                          <p:stCondLst>
                                            <p:cond delay="0"/>
                                          </p:stCondLst>
                                        </p:cTn>
                                        <p:tgtEl>
                                          <p:spTgt spid="1038"/>
                                        </p:tgtEl>
                                        <p:attrNameLst>
                                          <p:attrName>style.visibility</p:attrName>
                                        </p:attrNameLst>
                                      </p:cBhvr>
                                      <p:to>
                                        <p:strVal val="visible"/>
                                      </p:to>
                                    </p:set>
                                    <p:animEffect filter="fade" transition="in">
                                      <p:cBhvr additive="repl">
                                        <p:cTn id="3410" dur="500"/>
                                        <p:tgtEl>
                                          <p:spTgt spid="1038"/>
                                        </p:tgtEl>
                                      </p:cBhvr>
                                    </p:animEffect>
                                  </p:childTnLst>
                                </p:cTn>
                              </p:par>
                            </p:childTnLst>
                          </p:cTn>
                        </p:par>
                      </p:childTnLst>
                    </p:cTn>
                  </p:par>
                  <p:par>
                    <p:cTn id="3411" fill="hold">
                      <p:stCondLst>
                        <p:cond delay="indefinite"/>
                      </p:stCondLst>
                      <p:childTnLst>
                        <p:par>
                          <p:cTn id="3412" fill="hold">
                            <p:stCondLst>
                              <p:cond delay="0"/>
                            </p:stCondLst>
                            <p:childTnLst>
                              <p:par>
                                <p:cTn id="3413" nodeType="clickEffect" fill="hold" presetClass="path" presetID="64">
                                  <p:stCondLst>
                                    <p:cond delay="0"/>
                                  </p:stCondLst>
                                  <p:childTnLst>
                                    <p:animMotion origin="layout" path="M 0 0 L 0 -0.25 E">
                                      <p:cBhvr>
                                        <p:cTn id="3414" dur="2000" fill="hold"/>
                                        <p:tgtEl>
                                          <p:spTgt spid="1034"/>
                                        </p:tgtEl>
                                        <p:attrNameLst>
                                          <p:attrName>ppt_x</p:attrName>
                                          <p:attrName>ppt_y</p:attrName>
                                        </p:attrNameLst>
                                      </p:cBhvr>
                                    </p:animMotion>
                                  </p:childTnLst>
                                </p:cTn>
                              </p:par>
                              <p:par>
                                <p:cTn id="3415" nodeType="withEffect" fill="hold" presetClass="path" presetID="64">
                                  <p:stCondLst>
                                    <p:cond delay="0"/>
                                  </p:stCondLst>
                                  <p:childTnLst>
                                    <p:animMotion origin="layout" path="M 0 0 L 0 -0.25 E">
                                      <p:cBhvr>
                                        <p:cTn id="3416" dur="2000" fill="hold"/>
                                        <p:tgtEl>
                                          <p:spTgt spid="1035"/>
                                        </p:tgtEl>
                                        <p:attrNameLst>
                                          <p:attrName>ppt_x</p:attrName>
                                          <p:attrName>ppt_y</p:attrName>
                                        </p:attrNameLst>
                                      </p:cBhvr>
                                    </p:animMotion>
                                  </p:childTnLst>
                                </p:cTn>
                              </p:par>
                              <p:par>
                                <p:cTn id="3417" nodeType="withEffect" fill="hold" presetClass="path" presetID="64">
                                  <p:stCondLst>
                                    <p:cond delay="0"/>
                                  </p:stCondLst>
                                  <p:childTnLst>
                                    <p:animMotion origin="layout" path="M 0 0 L 0 -0.25 E">
                                      <p:cBhvr>
                                        <p:cTn id="3418" dur="2000" fill="hold"/>
                                        <p:tgtEl>
                                          <p:spTgt spid="1036"/>
                                        </p:tgtEl>
                                        <p:attrNameLst>
                                          <p:attrName>ppt_x</p:attrName>
                                          <p:attrName>ppt_y</p:attrName>
                                        </p:attrNameLst>
                                      </p:cBhvr>
                                    </p:animMotion>
                                  </p:childTnLst>
                                </p:cTn>
                              </p:par>
                              <p:par>
                                <p:cTn id="3419" nodeType="withEffect" fill="hold" presetClass="path" presetID="64">
                                  <p:stCondLst>
                                    <p:cond delay="0"/>
                                  </p:stCondLst>
                                  <p:childTnLst>
                                    <p:animMotion origin="layout" path="M 0 0 L 0 -0.25 E">
                                      <p:cBhvr>
                                        <p:cTn id="3420" dur="2000" fill="hold"/>
                                        <p:tgtEl>
                                          <p:spTgt spid="1037"/>
                                        </p:tgtEl>
                                        <p:attrNameLst>
                                          <p:attrName>ppt_x</p:attrName>
                                          <p:attrName>ppt_y</p:attrName>
                                        </p:attrNameLst>
                                      </p:cBhvr>
                                    </p:animMotion>
                                  </p:childTnLst>
                                </p:cTn>
                              </p:par>
                              <p:par>
                                <p:cTn id="3421" nodeType="withEffect" fill="hold" presetClass="path" presetID="64">
                                  <p:stCondLst>
                                    <p:cond delay="0"/>
                                  </p:stCondLst>
                                  <p:childTnLst>
                                    <p:animMotion origin="layout" path="M 0 0 L 0 -0.25 E">
                                      <p:cBhvr>
                                        <p:cTn id="3422" dur="2000" fill="hold"/>
                                        <p:tgtEl>
                                          <p:spTgt spid="1038"/>
                                        </p:tgtEl>
                                        <p:attrNameLst>
                                          <p:attrName>ppt_x</p:attrName>
                                          <p:attrName>ppt_y</p:attrName>
                                        </p:attrNameLst>
                                      </p:cBhvr>
                                    </p:animMotion>
                                  </p:childTnLst>
                                </p:cTn>
                              </p:par>
                            </p:childTnLst>
                          </p:cTn>
                        </p:par>
                        <p:par>
                          <p:cTn id="3423" fill="hold">
                            <p:stCondLst>
                              <p:cond delay="2000"/>
                            </p:stCondLst>
                            <p:childTnLst>
                              <p:par>
                                <p:cTn id="3424" nodeType="afterEffect" fill="hold" presetClass="exit" presetID="10">
                                  <p:stCondLst>
                                    <p:cond delay="0"/>
                                  </p:stCondLst>
                                  <p:childTnLst>
                                    <p:animEffect filter="fade" transition="out">
                                      <p:cBhvr additive="repl">
                                        <p:cTn id="3425" dur="500"/>
                                        <p:tgtEl>
                                          <p:spTgt spid="991"/>
                                        </p:tgtEl>
                                      </p:cBhvr>
                                    </p:animEffect>
                                    <p:set>
                                      <p:cBhvr>
                                        <p:cTn id="3426" dur="1" fill="hold">
                                          <p:stCondLst>
                                            <p:cond delay="499"/>
                                          </p:stCondLst>
                                        </p:cTn>
                                        <p:tgtEl>
                                          <p:spTgt spid="991"/>
                                        </p:tgtEl>
                                        <p:attrNameLst>
                                          <p:attrName>style.visibility</p:attrName>
                                        </p:attrNameLst>
                                      </p:cBhvr>
                                      <p:to>
                                        <p:strVal val="hidden"/>
                                      </p:to>
                                    </p:set>
                                  </p:childTnLst>
                                </p:cTn>
                              </p:par>
                              <p:par>
                                <p:cTn id="3427" nodeType="withEffect" fill="hold" presetClass="exit" presetID="10">
                                  <p:stCondLst>
                                    <p:cond delay="0"/>
                                  </p:stCondLst>
                                  <p:childTnLst>
                                    <p:animEffect filter="fade" transition="out">
                                      <p:cBhvr additive="repl">
                                        <p:cTn id="3428" dur="500"/>
                                        <p:tgtEl>
                                          <p:spTgt spid="994"/>
                                        </p:tgtEl>
                                      </p:cBhvr>
                                    </p:animEffect>
                                    <p:set>
                                      <p:cBhvr>
                                        <p:cTn id="3429" dur="1" fill="hold">
                                          <p:stCondLst>
                                            <p:cond delay="499"/>
                                          </p:stCondLst>
                                        </p:cTn>
                                        <p:tgtEl>
                                          <p:spTgt spid="994"/>
                                        </p:tgtEl>
                                        <p:attrNameLst>
                                          <p:attrName>style.visibility</p:attrName>
                                        </p:attrNameLst>
                                      </p:cBhvr>
                                      <p:to>
                                        <p:strVal val="hidden"/>
                                      </p:to>
                                    </p:set>
                                  </p:childTnLst>
                                </p:cTn>
                              </p:par>
                              <p:par>
                                <p:cTn id="3430" nodeType="withEffect" fill="hold" presetClass="exit" presetID="10">
                                  <p:stCondLst>
                                    <p:cond delay="0"/>
                                  </p:stCondLst>
                                  <p:childTnLst>
                                    <p:animEffect filter="fade" transition="out">
                                      <p:cBhvr additive="repl">
                                        <p:cTn id="3431" dur="500"/>
                                        <p:tgtEl>
                                          <p:spTgt spid="995"/>
                                        </p:tgtEl>
                                      </p:cBhvr>
                                    </p:animEffect>
                                    <p:set>
                                      <p:cBhvr>
                                        <p:cTn id="3432" dur="1" fill="hold">
                                          <p:stCondLst>
                                            <p:cond delay="499"/>
                                          </p:stCondLst>
                                        </p:cTn>
                                        <p:tgtEl>
                                          <p:spTgt spid="995"/>
                                        </p:tgtEl>
                                        <p:attrNameLst>
                                          <p:attrName>style.visibility</p:attrName>
                                        </p:attrNameLst>
                                      </p:cBhvr>
                                      <p:to>
                                        <p:strVal val="hidden"/>
                                      </p:to>
                                    </p:set>
                                  </p:childTnLst>
                                </p:cTn>
                              </p:par>
                              <p:par>
                                <p:cTn id="3433" nodeType="withEffect" fill="hold" presetClass="exit" presetID="10">
                                  <p:stCondLst>
                                    <p:cond delay="0"/>
                                  </p:stCondLst>
                                  <p:childTnLst>
                                    <p:animEffect filter="fade" transition="out">
                                      <p:cBhvr additive="repl">
                                        <p:cTn id="3434" dur="500"/>
                                        <p:tgtEl>
                                          <p:spTgt spid="996"/>
                                        </p:tgtEl>
                                      </p:cBhvr>
                                    </p:animEffect>
                                    <p:set>
                                      <p:cBhvr>
                                        <p:cTn id="3435" dur="1" fill="hold">
                                          <p:stCondLst>
                                            <p:cond delay="499"/>
                                          </p:stCondLst>
                                        </p:cTn>
                                        <p:tgtEl>
                                          <p:spTgt spid="996"/>
                                        </p:tgtEl>
                                        <p:attrNameLst>
                                          <p:attrName>style.visibility</p:attrName>
                                        </p:attrNameLst>
                                      </p:cBhvr>
                                      <p:to>
                                        <p:strVal val="hidden"/>
                                      </p:to>
                                    </p:set>
                                  </p:childTnLst>
                                </p:cTn>
                              </p:par>
                              <p:par>
                                <p:cTn id="3436" nodeType="withEffect" fill="hold" presetClass="exit" presetID="10">
                                  <p:stCondLst>
                                    <p:cond delay="0"/>
                                  </p:stCondLst>
                                  <p:childTnLst>
                                    <p:animEffect filter="fade" transition="out">
                                      <p:cBhvr additive="repl">
                                        <p:cTn id="3437" dur="500"/>
                                        <p:tgtEl>
                                          <p:spTgt spid="997"/>
                                        </p:tgtEl>
                                      </p:cBhvr>
                                    </p:animEffect>
                                    <p:set>
                                      <p:cBhvr>
                                        <p:cTn id="3438" dur="1" fill="hold">
                                          <p:stCondLst>
                                            <p:cond delay="499"/>
                                          </p:stCondLst>
                                        </p:cTn>
                                        <p:tgtEl>
                                          <p:spTgt spid="997"/>
                                        </p:tgtEl>
                                        <p:attrNameLst>
                                          <p:attrName>style.visibility</p:attrName>
                                        </p:attrNameLst>
                                      </p:cBhvr>
                                      <p:to>
                                        <p:strVal val="hidden"/>
                                      </p:to>
                                    </p:set>
                                  </p:childTnLst>
                                </p:cTn>
                              </p:par>
                            </p:childTnLst>
                          </p:cTn>
                        </p:par>
                        <p:par>
                          <p:cTn id="3439" fill="hold">
                            <p:stCondLst>
                              <p:cond delay="2500"/>
                            </p:stCondLst>
                            <p:childTnLst>
                              <p:par>
                                <p:cTn id="3440" nodeType="afterEffect" fill="hold" presetClass="path" presetID="63">
                                  <p:stCondLst>
                                    <p:cond delay="0"/>
                                  </p:stCondLst>
                                  <p:childTnLst>
                                    <p:animMotion origin="layout" path="M 0 0 L 0.25 0 E">
                                      <p:cBhvr>
                                        <p:cTn id="3441" dur="2000" fill="hold"/>
                                        <p:tgtEl>
                                          <p:spTgt spid="974"/>
                                        </p:tgtEl>
                                        <p:attrNameLst>
                                          <p:attrName>ppt_x</p:attrName>
                                          <p:attrName>ppt_y</p:attrName>
                                        </p:attrNameLst>
                                      </p:cBhvr>
                                    </p:animMotion>
                                  </p:childTnLst>
                                </p:cTn>
                              </p:par>
                            </p:childTnLst>
                          </p:cTn>
                        </p:par>
                        <p:par>
                          <p:cTn id="3442" fill="hold">
                            <p:stCondLst>
                              <p:cond delay="4500"/>
                            </p:stCondLst>
                            <p:childTnLst>
                              <p:par>
                                <p:cTn id="3443" nodeType="afterEffect" fill="hold" presetClass="entr" presetID="10">
                                  <p:stCondLst>
                                    <p:cond delay="0"/>
                                  </p:stCondLst>
                                  <p:childTnLst>
                                    <p:set>
                                      <p:cBhvr>
                                        <p:cTn id="3444" dur="1" fill="hold">
                                          <p:stCondLst>
                                            <p:cond delay="0"/>
                                          </p:stCondLst>
                                        </p:cTn>
                                        <p:tgtEl>
                                          <p:spTgt spid="1039"/>
                                        </p:tgtEl>
                                        <p:attrNameLst>
                                          <p:attrName>style.visibility</p:attrName>
                                        </p:attrNameLst>
                                      </p:cBhvr>
                                      <p:to>
                                        <p:strVal val="visible"/>
                                      </p:to>
                                    </p:set>
                                    <p:animEffect filter="fade" transition="in">
                                      <p:cBhvr additive="repl">
                                        <p:cTn id="3445" dur="500"/>
                                        <p:tgtEl>
                                          <p:spTgt spid="1039"/>
                                        </p:tgtEl>
                                      </p:cBhvr>
                                    </p:animEffect>
                                  </p:childTnLst>
                                </p:cTn>
                              </p:par>
                              <p:par>
                                <p:cTn id="3446" nodeType="withEffect" fill="hold" presetClass="exit" presetID="10">
                                  <p:stCondLst>
                                    <p:cond delay="0"/>
                                  </p:stCondLst>
                                  <p:childTnLst>
                                    <p:animEffect filter="fade" transition="out">
                                      <p:cBhvr additive="repl">
                                        <p:cTn id="3447" dur="500"/>
                                        <p:tgtEl>
                                          <p:spTgt spid="953"/>
                                        </p:tgtEl>
                                      </p:cBhvr>
                                    </p:animEffect>
                                    <p:set>
                                      <p:cBhvr>
                                        <p:cTn id="3448" dur="1" fill="hold">
                                          <p:stCondLst>
                                            <p:cond delay="499"/>
                                          </p:stCondLst>
                                        </p:cTn>
                                        <p:tgtEl>
                                          <p:spTgt spid="953"/>
                                        </p:tgtEl>
                                        <p:attrNameLst>
                                          <p:attrName>style.visibility</p:attrName>
                                        </p:attrNameLst>
                                      </p:cBhvr>
                                      <p:to>
                                        <p:strVal val="hidden"/>
                                      </p:to>
                                    </p:set>
                                  </p:childTnLst>
                                </p:cTn>
                              </p:par>
                              <p:par>
                                <p:cTn id="3449" nodeType="withEffect" fill="hold" presetClass="path" presetID="63">
                                  <p:stCondLst>
                                    <p:cond delay="0"/>
                                  </p:stCondLst>
                                  <p:childTnLst>
                                    <p:animMotion origin="layout" path="M 1.38889E-006 -1.11111E-006 L 0.14028 0.00324 E">
                                      <p:cBhvr>
                                        <p:cTn id="3450" dur="2000" fill="hold"/>
                                        <p:tgtEl>
                                          <p:spTgt spid="1040"/>
                                        </p:tgtEl>
                                        <p:attrNameLst>
                                          <p:attrName>ppt_x</p:attrName>
                                          <p:attrName>ppt_y</p:attrName>
                                        </p:attrNameLst>
                                      </p:cBhvr>
                                    </p:animMotion>
                                  </p:childTnLst>
                                </p:cTn>
                              </p:par>
                              <p:par>
                                <p:cTn id="3451" nodeType="withEffect" fill="hold" presetClass="entr" presetID="10">
                                  <p:stCondLst>
                                    <p:cond delay="0"/>
                                  </p:stCondLst>
                                  <p:childTnLst>
                                    <p:set>
                                      <p:cBhvr>
                                        <p:cTn id="3452" dur="1" fill="hold">
                                          <p:stCondLst>
                                            <p:cond delay="0"/>
                                          </p:stCondLst>
                                        </p:cTn>
                                        <p:tgtEl>
                                          <p:spTgt spid="1041"/>
                                        </p:tgtEl>
                                        <p:attrNameLst>
                                          <p:attrName>style.visibility</p:attrName>
                                        </p:attrNameLst>
                                      </p:cBhvr>
                                      <p:to>
                                        <p:strVal val="visible"/>
                                      </p:to>
                                    </p:set>
                                    <p:animEffect filter="fade" transition="in">
                                      <p:cBhvr additive="repl">
                                        <p:cTn id="3453" dur="500"/>
                                        <p:tgtEl>
                                          <p:spTgt spid="1041"/>
                                        </p:tgtEl>
                                      </p:cBhvr>
                                    </p:animEffect>
                                  </p:childTnLst>
                                </p:cTn>
                              </p:par>
                              <p:par>
                                <p:cTn id="3454" nodeType="withEffect" fill="hold" presetClass="entr" presetID="10">
                                  <p:stCondLst>
                                    <p:cond delay="0"/>
                                  </p:stCondLst>
                                  <p:childTnLst>
                                    <p:set>
                                      <p:cBhvr>
                                        <p:cTn id="3455" dur="1" fill="hold">
                                          <p:stCondLst>
                                            <p:cond delay="0"/>
                                          </p:stCondLst>
                                        </p:cTn>
                                        <p:tgtEl>
                                          <p:spTgt spid="1042"/>
                                        </p:tgtEl>
                                        <p:attrNameLst>
                                          <p:attrName>style.visibility</p:attrName>
                                        </p:attrNameLst>
                                      </p:cBhvr>
                                      <p:to>
                                        <p:strVal val="visible"/>
                                      </p:to>
                                    </p:set>
                                    <p:animEffect filter="fade" transition="in">
                                      <p:cBhvr additive="repl">
                                        <p:cTn id="3456" dur="500"/>
                                        <p:tgtEl>
                                          <p:spTgt spid="1042"/>
                                        </p:tgtEl>
                                      </p:cBhvr>
                                    </p:animEffect>
                                  </p:childTnLst>
                                </p:cTn>
                              </p:par>
                              <p:par>
                                <p:cTn id="3457" nodeType="withEffect" fill="hold" presetClass="entr" presetID="10">
                                  <p:stCondLst>
                                    <p:cond delay="0"/>
                                  </p:stCondLst>
                                  <p:childTnLst>
                                    <p:set>
                                      <p:cBhvr>
                                        <p:cTn id="3458" dur="1" fill="hold">
                                          <p:stCondLst>
                                            <p:cond delay="0"/>
                                          </p:stCondLst>
                                        </p:cTn>
                                        <p:tgtEl>
                                          <p:spTgt spid="1043"/>
                                        </p:tgtEl>
                                        <p:attrNameLst>
                                          <p:attrName>style.visibility</p:attrName>
                                        </p:attrNameLst>
                                      </p:cBhvr>
                                      <p:to>
                                        <p:strVal val="visible"/>
                                      </p:to>
                                    </p:set>
                                    <p:animEffect filter="fade" transition="in">
                                      <p:cBhvr additive="repl">
                                        <p:cTn id="3459" dur="500"/>
                                        <p:tgtEl>
                                          <p:spTgt spid="1043"/>
                                        </p:tgtEl>
                                      </p:cBhvr>
                                    </p:animEffect>
                                  </p:childTnLst>
                                </p:cTn>
                              </p:par>
                              <p:par>
                                <p:cTn id="3460" nodeType="withEffect" fill="hold" presetClass="entr" presetID="10">
                                  <p:stCondLst>
                                    <p:cond delay="0"/>
                                  </p:stCondLst>
                                  <p:childTnLst>
                                    <p:set>
                                      <p:cBhvr>
                                        <p:cTn id="3461" dur="1" fill="hold">
                                          <p:stCondLst>
                                            <p:cond delay="0"/>
                                          </p:stCondLst>
                                        </p:cTn>
                                        <p:tgtEl>
                                          <p:spTgt spid="1044"/>
                                        </p:tgtEl>
                                        <p:attrNameLst>
                                          <p:attrName>style.visibility</p:attrName>
                                        </p:attrNameLst>
                                      </p:cBhvr>
                                      <p:to>
                                        <p:strVal val="visible"/>
                                      </p:to>
                                    </p:set>
                                    <p:animEffect filter="fade" transition="in">
                                      <p:cBhvr additive="repl">
                                        <p:cTn id="3462" dur="500"/>
                                        <p:tgtEl>
                                          <p:spTgt spid="1044"/>
                                        </p:tgtEl>
                                      </p:cBhvr>
                                    </p:animEffect>
                                  </p:childTnLst>
                                </p:cTn>
                              </p:par>
                              <p:par>
                                <p:cTn id="3463" nodeType="withEffect" fill="hold" presetClass="entr" presetID="10">
                                  <p:stCondLst>
                                    <p:cond delay="0"/>
                                  </p:stCondLst>
                                  <p:childTnLst>
                                    <p:set>
                                      <p:cBhvr>
                                        <p:cTn id="3464" dur="1" fill="hold">
                                          <p:stCondLst>
                                            <p:cond delay="0"/>
                                          </p:stCondLst>
                                        </p:cTn>
                                        <p:tgtEl>
                                          <p:spTgt spid="1045"/>
                                        </p:tgtEl>
                                        <p:attrNameLst>
                                          <p:attrName>style.visibility</p:attrName>
                                        </p:attrNameLst>
                                      </p:cBhvr>
                                      <p:to>
                                        <p:strVal val="visible"/>
                                      </p:to>
                                    </p:set>
                                    <p:animEffect filter="fade" transition="in">
                                      <p:cBhvr additive="repl">
                                        <p:cTn id="3465" dur="500"/>
                                        <p:tgtEl>
                                          <p:spTgt spid="10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NỘI DUNG</a:t>
            </a:r>
            <a:endParaRPr b="0" lang="en-US" sz="4300" spc="-1" strike="noStrike">
              <a:solidFill>
                <a:srgbClr val="000000"/>
              </a:solidFill>
              <a:latin typeface="Gill Sans MT"/>
            </a:endParaRPr>
          </a:p>
        </p:txBody>
      </p:sp>
      <p:sp>
        <p:nvSpPr>
          <p:cNvPr id="104"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Chuỗi ký tự</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Thao tác cơ bản</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Xử lý token</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Tìm kiếm trên chuỗi</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Biến đổi chuỗi</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Các dạng ký tự/chuỗi mở rộng</a:t>
            </a:r>
            <a:endParaRPr b="0" lang="en-US" sz="3200" spc="-1" strike="noStrike">
              <a:solidFill>
                <a:srgbClr val="000000"/>
              </a:solidFill>
              <a:latin typeface="Gill Sans MT"/>
            </a:endParaRPr>
          </a:p>
        </p:txBody>
      </p:sp>
      <p:sp>
        <p:nvSpPr>
          <p:cNvPr id="105"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125B8E73-9A11-4645-86BD-BC0E9C51EEB0}" type="slidenum">
              <a:rPr b="0" lang="en-US" sz="1200" spc="-1" strike="noStrike">
                <a:solidFill>
                  <a:srgbClr val="b5a989"/>
                </a:solidFill>
                <a:latin typeface="Gill Sans MT"/>
              </a:rPr>
              <a:t>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CustomShape 1"/>
          <p:cNvSpPr/>
          <p:nvPr/>
        </p:nvSpPr>
        <p:spPr>
          <a:xfrm>
            <a:off x="406044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47" name="TextShape 2"/>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1048" name="TextShape 3"/>
          <p:cNvSpPr txBox="1"/>
          <p:nvPr/>
        </p:nvSpPr>
        <p:spPr>
          <a:xfrm>
            <a:off x="1435680" y="1447920"/>
            <a:ext cx="7497720" cy="4190760"/>
          </a:xfrm>
          <a:prstGeom prst="rect">
            <a:avLst/>
          </a:prstGeom>
          <a:noFill/>
          <a:ln>
            <a:noFill/>
          </a:ln>
        </p:spPr>
        <p:txBody>
          <a:bodyPr lIns="90000" rIns="90000" tIns="45000" bIns="45000">
            <a:normAutofit fontScale="45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Chép chuỗi con bên ngoài vào:</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main(){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src[] = </a:t>
            </a:r>
            <a:r>
              <a:rPr b="0" lang="en-US" sz="2400" spc="-1" strike="noStrike">
                <a:solidFill>
                  <a:srgbClr val="c00000"/>
                </a:solidFill>
                <a:latin typeface="Times New Roman"/>
              </a:rPr>
              <a:t>“01234567891”</a:t>
            </a:r>
            <a:r>
              <a:rPr b="0" lang="en-US" sz="2400" spc="-1" strike="noStrike">
                <a:solidFill>
                  <a:srgbClr val="000000"/>
                </a:solidFill>
                <a:latin typeface="Times New Roman"/>
              </a:rPr>
              <a:t>, dest[] = </a:t>
            </a:r>
            <a:r>
              <a:rPr b="0" lang="en-US" sz="2400" spc="-1" strike="noStrike">
                <a:solidFill>
                  <a:srgbClr val="c00000"/>
                </a:solidFill>
                <a:latin typeface="Times New Roman"/>
              </a:rPr>
              <a:t>“abcde”</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startPos = 2;</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insertSubString(src, dest, startPos);</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insertSubString(</a:t>
            </a:r>
            <a:r>
              <a:rPr b="0" lang="en-US" sz="2800" spc="-1" strike="noStrike">
                <a:solidFill>
                  <a:srgbClr val="0070c0"/>
                </a:solidFill>
                <a:latin typeface="Times New Roman"/>
              </a:rPr>
              <a:t>char</a:t>
            </a:r>
            <a:r>
              <a:rPr b="0" lang="en-US" sz="2800" spc="-1" strike="noStrike">
                <a:solidFill>
                  <a:srgbClr val="000000"/>
                </a:solidFill>
                <a:latin typeface="Times New Roman"/>
              </a:rPr>
              <a:t>* str, </a:t>
            </a:r>
            <a:r>
              <a:rPr b="0" lang="en-US" sz="2800" spc="-1" strike="noStrike">
                <a:solidFill>
                  <a:srgbClr val="0070c0"/>
                </a:solidFill>
                <a:latin typeface="Times New Roman"/>
              </a:rPr>
              <a:t>char</a:t>
            </a:r>
            <a:r>
              <a:rPr b="0" lang="en-US" sz="2800" spc="-1" strike="noStrike">
                <a:solidFill>
                  <a:srgbClr val="000000"/>
                </a:solidFill>
                <a:latin typeface="Times New Roman"/>
              </a:rPr>
              <a:t>* sub, </a:t>
            </a:r>
            <a:r>
              <a:rPr b="0" lang="en-US" sz="2800" spc="-1" strike="noStrike">
                <a:solidFill>
                  <a:srgbClr val="0070c0"/>
                </a:solidFill>
                <a:latin typeface="Times New Roman"/>
              </a:rPr>
              <a:t>int</a:t>
            </a:r>
            <a:r>
              <a:rPr b="0" lang="en-US" sz="2800" spc="-1" strike="noStrike">
                <a:solidFill>
                  <a:srgbClr val="000000"/>
                </a:solidFill>
                <a:latin typeface="Times New Roman"/>
              </a:rPr>
              <a:t> startPos){</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length = strlen(str), sublength = strlen(sub);</a:t>
            </a:r>
            <a:r>
              <a:rPr b="0" lang="en-US" sz="2400" spc="-1" strike="noStrike">
                <a:solidFill>
                  <a:srgbClr val="000000"/>
                </a:solidFill>
                <a:latin typeface="Times New Roman"/>
              </a:rPr>
              <a:t>	</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(startPos &gt; length) startPos = length;</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(startPos &lt; length){</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memmove(str + startPos + sublength, str + startPos, length - startPos + 1);</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strncpy(str + startPos, sub, sublength);</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else</a:t>
            </a:r>
            <a:r>
              <a:rPr b="0" lang="en-US" sz="2400" spc="-1" strike="noStrike">
                <a:solidFill>
                  <a:srgbClr val="000000"/>
                </a:solidFill>
                <a:latin typeface="Times New Roman"/>
              </a:rPr>
              <a:t> strcpy(str + startPos, sub);</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1049" name="TextShape 4"/>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2A500FAA-7E91-4268-82A5-1F0D951CA9A1}"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050" name="CustomShape 5"/>
          <p:cNvSpPr/>
          <p:nvPr/>
        </p:nvSpPr>
        <p:spPr>
          <a:xfrm>
            <a:off x="85860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51" name="CustomShape 6"/>
          <p:cNvSpPr/>
          <p:nvPr/>
        </p:nvSpPr>
        <p:spPr>
          <a:xfrm>
            <a:off x="131724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52" name="CustomShape 7"/>
          <p:cNvSpPr/>
          <p:nvPr/>
        </p:nvSpPr>
        <p:spPr>
          <a:xfrm>
            <a:off x="1773000" y="5702760"/>
            <a:ext cx="456840" cy="456840"/>
          </a:xfrm>
          <a:prstGeom prst="rect">
            <a:avLst/>
          </a:prstGeom>
          <a:ln>
            <a:round/>
          </a:ln>
        </p:spPr>
        <p:style>
          <a:lnRef idx="2">
            <a:schemeClr val="accent6"/>
          </a:lnRef>
          <a:fillRef idx="1">
            <a:schemeClr val="lt1"/>
          </a:fillRef>
          <a:effectRef idx="0">
            <a:schemeClr val="accent6"/>
          </a:effectRef>
          <a:fontRef idx="minor"/>
        </p:style>
      </p:sp>
      <p:sp>
        <p:nvSpPr>
          <p:cNvPr id="1053" name="CustomShape 8"/>
          <p:cNvSpPr/>
          <p:nvPr/>
        </p:nvSpPr>
        <p:spPr>
          <a:xfrm>
            <a:off x="451764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54" name="CustomShape 9"/>
          <p:cNvSpPr/>
          <p:nvPr/>
        </p:nvSpPr>
        <p:spPr>
          <a:xfrm>
            <a:off x="497592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55" name="CustomShape 10"/>
          <p:cNvSpPr/>
          <p:nvPr/>
        </p:nvSpPr>
        <p:spPr>
          <a:xfrm>
            <a:off x="543204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56" name="CustomShape 11"/>
          <p:cNvSpPr/>
          <p:nvPr/>
        </p:nvSpPr>
        <p:spPr>
          <a:xfrm>
            <a:off x="589032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57" name="CustomShape 12"/>
          <p:cNvSpPr/>
          <p:nvPr/>
        </p:nvSpPr>
        <p:spPr>
          <a:xfrm>
            <a:off x="826920" y="545292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&lt;50&gt;</a:t>
            </a:r>
            <a:endParaRPr b="0" lang="en-US" sz="1200" spc="-1" strike="noStrike">
              <a:latin typeface="Arial"/>
            </a:endParaRPr>
          </a:p>
        </p:txBody>
      </p:sp>
      <p:sp>
        <p:nvSpPr>
          <p:cNvPr id="1058" name="CustomShape 13"/>
          <p:cNvSpPr/>
          <p:nvPr/>
        </p:nvSpPr>
        <p:spPr>
          <a:xfrm>
            <a:off x="223164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59" name="CustomShape 14"/>
          <p:cNvSpPr/>
          <p:nvPr/>
        </p:nvSpPr>
        <p:spPr>
          <a:xfrm>
            <a:off x="268884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60" name="CustomShape 15"/>
          <p:cNvSpPr/>
          <p:nvPr/>
        </p:nvSpPr>
        <p:spPr>
          <a:xfrm>
            <a:off x="314712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61" name="CustomShape 16"/>
          <p:cNvSpPr/>
          <p:nvPr/>
        </p:nvSpPr>
        <p:spPr>
          <a:xfrm>
            <a:off x="360324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62" name="CustomShape 17"/>
          <p:cNvSpPr/>
          <p:nvPr/>
        </p:nvSpPr>
        <p:spPr>
          <a:xfrm>
            <a:off x="94860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1063" name="CustomShape 18"/>
          <p:cNvSpPr/>
          <p:nvPr/>
        </p:nvSpPr>
        <p:spPr>
          <a:xfrm>
            <a:off x="140292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1064" name="CustomShape 19"/>
          <p:cNvSpPr/>
          <p:nvPr/>
        </p:nvSpPr>
        <p:spPr>
          <a:xfrm>
            <a:off x="835560" y="6400800"/>
            <a:ext cx="456840" cy="456840"/>
          </a:xfrm>
          <a:prstGeom prst="rect">
            <a:avLst/>
          </a:prstGeom>
          <a:ln>
            <a:round/>
          </a:ln>
        </p:spPr>
        <p:style>
          <a:lnRef idx="2">
            <a:schemeClr val="accent6"/>
          </a:lnRef>
          <a:fillRef idx="1">
            <a:schemeClr val="lt1"/>
          </a:fillRef>
          <a:effectRef idx="0">
            <a:schemeClr val="accent6"/>
          </a:effectRef>
          <a:fontRef idx="minor"/>
        </p:style>
      </p:sp>
      <p:sp>
        <p:nvSpPr>
          <p:cNvPr id="1065" name="CustomShape 20"/>
          <p:cNvSpPr/>
          <p:nvPr/>
        </p:nvSpPr>
        <p:spPr>
          <a:xfrm>
            <a:off x="1294200" y="6400800"/>
            <a:ext cx="456840" cy="456840"/>
          </a:xfrm>
          <a:prstGeom prst="rect">
            <a:avLst/>
          </a:prstGeom>
          <a:ln>
            <a:round/>
          </a:ln>
        </p:spPr>
        <p:style>
          <a:lnRef idx="2">
            <a:schemeClr val="accent6"/>
          </a:lnRef>
          <a:fillRef idx="1">
            <a:schemeClr val="lt1"/>
          </a:fillRef>
          <a:effectRef idx="0">
            <a:schemeClr val="accent6"/>
          </a:effectRef>
          <a:fontRef idx="minor"/>
        </p:style>
      </p:sp>
      <p:sp>
        <p:nvSpPr>
          <p:cNvPr id="1066" name="CustomShape 21"/>
          <p:cNvSpPr/>
          <p:nvPr/>
        </p:nvSpPr>
        <p:spPr>
          <a:xfrm>
            <a:off x="1749960" y="6400800"/>
            <a:ext cx="456840" cy="456840"/>
          </a:xfrm>
          <a:prstGeom prst="rect">
            <a:avLst/>
          </a:prstGeom>
          <a:ln>
            <a:round/>
          </a:ln>
        </p:spPr>
        <p:style>
          <a:lnRef idx="2">
            <a:schemeClr val="accent6"/>
          </a:lnRef>
          <a:fillRef idx="1">
            <a:schemeClr val="lt1"/>
          </a:fillRef>
          <a:effectRef idx="0">
            <a:schemeClr val="accent6"/>
          </a:effectRef>
          <a:fontRef idx="minor"/>
        </p:style>
      </p:sp>
      <p:sp>
        <p:nvSpPr>
          <p:cNvPr id="1067" name="CustomShape 22"/>
          <p:cNvSpPr/>
          <p:nvPr/>
        </p:nvSpPr>
        <p:spPr>
          <a:xfrm>
            <a:off x="810720" y="614232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&lt;10&gt;</a:t>
            </a:r>
            <a:endParaRPr b="0" lang="en-US" sz="1200" spc="-1" strike="noStrike">
              <a:latin typeface="Arial"/>
            </a:endParaRPr>
          </a:p>
        </p:txBody>
      </p:sp>
      <p:sp>
        <p:nvSpPr>
          <p:cNvPr id="1068" name="CustomShape 23"/>
          <p:cNvSpPr/>
          <p:nvPr/>
        </p:nvSpPr>
        <p:spPr>
          <a:xfrm>
            <a:off x="2208600" y="6400800"/>
            <a:ext cx="456840" cy="456840"/>
          </a:xfrm>
          <a:prstGeom prst="rect">
            <a:avLst/>
          </a:prstGeom>
          <a:ln>
            <a:round/>
          </a:ln>
        </p:spPr>
        <p:style>
          <a:lnRef idx="2">
            <a:schemeClr val="accent6"/>
          </a:lnRef>
          <a:fillRef idx="1">
            <a:schemeClr val="lt1"/>
          </a:fillRef>
          <a:effectRef idx="0">
            <a:schemeClr val="accent6"/>
          </a:effectRef>
          <a:fontRef idx="minor"/>
        </p:style>
      </p:sp>
      <p:sp>
        <p:nvSpPr>
          <p:cNvPr id="1069" name="CustomShape 24"/>
          <p:cNvSpPr/>
          <p:nvPr/>
        </p:nvSpPr>
        <p:spPr>
          <a:xfrm>
            <a:off x="2665800" y="6400800"/>
            <a:ext cx="456840" cy="456840"/>
          </a:xfrm>
          <a:prstGeom prst="rect">
            <a:avLst/>
          </a:prstGeom>
          <a:ln>
            <a:round/>
          </a:ln>
        </p:spPr>
        <p:style>
          <a:lnRef idx="2">
            <a:schemeClr val="accent6"/>
          </a:lnRef>
          <a:fillRef idx="1">
            <a:schemeClr val="lt1"/>
          </a:fillRef>
          <a:effectRef idx="0">
            <a:schemeClr val="accent6"/>
          </a:effectRef>
          <a:fontRef idx="minor"/>
        </p:style>
      </p:sp>
      <p:sp>
        <p:nvSpPr>
          <p:cNvPr id="1070" name="CustomShape 25"/>
          <p:cNvSpPr/>
          <p:nvPr/>
        </p:nvSpPr>
        <p:spPr>
          <a:xfrm>
            <a:off x="3124080" y="6400800"/>
            <a:ext cx="456840" cy="456840"/>
          </a:xfrm>
          <a:prstGeom prst="rect">
            <a:avLst/>
          </a:prstGeom>
          <a:ln>
            <a:round/>
          </a:ln>
        </p:spPr>
        <p:style>
          <a:lnRef idx="2">
            <a:schemeClr val="accent6"/>
          </a:lnRef>
          <a:fillRef idx="1">
            <a:schemeClr val="lt1"/>
          </a:fillRef>
          <a:effectRef idx="0">
            <a:schemeClr val="accent6"/>
          </a:effectRef>
          <a:fontRef idx="minor"/>
        </p:style>
      </p:sp>
      <p:sp>
        <p:nvSpPr>
          <p:cNvPr id="1071" name="CustomShape 26"/>
          <p:cNvSpPr/>
          <p:nvPr/>
        </p:nvSpPr>
        <p:spPr>
          <a:xfrm>
            <a:off x="925920" y="645444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a</a:t>
            </a:r>
            <a:endParaRPr b="0" lang="en-US" sz="1600" spc="-1" strike="noStrike">
              <a:latin typeface="Arial"/>
            </a:endParaRPr>
          </a:p>
        </p:txBody>
      </p:sp>
      <p:sp>
        <p:nvSpPr>
          <p:cNvPr id="1072" name="CustomShape 27"/>
          <p:cNvSpPr/>
          <p:nvPr/>
        </p:nvSpPr>
        <p:spPr>
          <a:xfrm>
            <a:off x="1380240" y="64569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b</a:t>
            </a:r>
            <a:endParaRPr b="0" lang="en-US" sz="1600" spc="-1" strike="noStrike">
              <a:latin typeface="Arial"/>
            </a:endParaRPr>
          </a:p>
        </p:txBody>
      </p:sp>
      <p:sp>
        <p:nvSpPr>
          <p:cNvPr id="1073" name="CustomShape 28"/>
          <p:cNvSpPr/>
          <p:nvPr/>
        </p:nvSpPr>
        <p:spPr>
          <a:xfrm>
            <a:off x="1845000" y="645444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c</a:t>
            </a:r>
            <a:endParaRPr b="0" lang="en-US" sz="1600" spc="-1" strike="noStrike">
              <a:latin typeface="Arial"/>
            </a:endParaRPr>
          </a:p>
        </p:txBody>
      </p:sp>
      <p:sp>
        <p:nvSpPr>
          <p:cNvPr id="1074" name="CustomShape 29"/>
          <p:cNvSpPr/>
          <p:nvPr/>
        </p:nvSpPr>
        <p:spPr>
          <a:xfrm>
            <a:off x="2297160" y="645444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d</a:t>
            </a:r>
            <a:endParaRPr b="0" lang="en-US" sz="1600" spc="-1" strike="noStrike">
              <a:latin typeface="Arial"/>
            </a:endParaRPr>
          </a:p>
        </p:txBody>
      </p:sp>
      <p:sp>
        <p:nvSpPr>
          <p:cNvPr id="1075" name="CustomShape 30"/>
          <p:cNvSpPr/>
          <p:nvPr/>
        </p:nvSpPr>
        <p:spPr>
          <a:xfrm>
            <a:off x="2752200" y="645696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e</a:t>
            </a:r>
            <a:endParaRPr b="0" lang="en-US" sz="1600" spc="-1" strike="noStrike">
              <a:latin typeface="Arial"/>
            </a:endParaRPr>
          </a:p>
        </p:txBody>
      </p:sp>
      <p:sp>
        <p:nvSpPr>
          <p:cNvPr id="1076" name="CustomShape 31"/>
          <p:cNvSpPr/>
          <p:nvPr/>
        </p:nvSpPr>
        <p:spPr>
          <a:xfrm>
            <a:off x="3191400" y="644364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Times New Roman"/>
              </a:rPr>
              <a:t>0</a:t>
            </a:r>
            <a:endParaRPr b="0" lang="en-US" sz="1800" spc="-1" strike="noStrike">
              <a:latin typeface="Arial"/>
            </a:endParaRPr>
          </a:p>
        </p:txBody>
      </p:sp>
      <p:sp>
        <p:nvSpPr>
          <p:cNvPr id="1077" name="CustomShape 32"/>
          <p:cNvSpPr/>
          <p:nvPr/>
        </p:nvSpPr>
        <p:spPr>
          <a:xfrm>
            <a:off x="635148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78" name="CustomShape 33"/>
          <p:cNvSpPr/>
          <p:nvPr/>
        </p:nvSpPr>
        <p:spPr>
          <a:xfrm>
            <a:off x="680976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79" name="CustomShape 34"/>
          <p:cNvSpPr/>
          <p:nvPr/>
        </p:nvSpPr>
        <p:spPr>
          <a:xfrm>
            <a:off x="726696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80" name="CustomShape 35"/>
          <p:cNvSpPr/>
          <p:nvPr/>
        </p:nvSpPr>
        <p:spPr>
          <a:xfrm>
            <a:off x="772560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81" name="CustomShape 36"/>
          <p:cNvSpPr/>
          <p:nvPr/>
        </p:nvSpPr>
        <p:spPr>
          <a:xfrm>
            <a:off x="8181360" y="5707080"/>
            <a:ext cx="456840" cy="456840"/>
          </a:xfrm>
          <a:prstGeom prst="rect">
            <a:avLst/>
          </a:prstGeom>
          <a:ln>
            <a:round/>
          </a:ln>
        </p:spPr>
        <p:style>
          <a:lnRef idx="2">
            <a:schemeClr val="accent6"/>
          </a:lnRef>
          <a:fillRef idx="1">
            <a:schemeClr val="lt1"/>
          </a:fillRef>
          <a:effectRef idx="0">
            <a:schemeClr val="accent6"/>
          </a:effectRef>
          <a:fontRef idx="minor"/>
        </p:style>
      </p:sp>
      <p:sp>
        <p:nvSpPr>
          <p:cNvPr id="1082" name="CustomShape 37"/>
          <p:cNvSpPr/>
          <p:nvPr/>
        </p:nvSpPr>
        <p:spPr>
          <a:xfrm>
            <a:off x="5966640" y="572364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Times New Roman"/>
              </a:rPr>
              <a:t>0</a:t>
            </a:r>
            <a:endParaRPr b="0" lang="en-US" sz="1800" spc="-1" strike="noStrike">
              <a:latin typeface="Arial"/>
            </a:endParaRPr>
          </a:p>
        </p:txBody>
      </p:sp>
      <p:sp>
        <p:nvSpPr>
          <p:cNvPr id="1083" name="CustomShape 38"/>
          <p:cNvSpPr/>
          <p:nvPr/>
        </p:nvSpPr>
        <p:spPr>
          <a:xfrm>
            <a:off x="186084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1084" name="CustomShape 39"/>
          <p:cNvSpPr/>
          <p:nvPr/>
        </p:nvSpPr>
        <p:spPr>
          <a:xfrm>
            <a:off x="506772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p:txBody>
      </p:sp>
      <p:sp>
        <p:nvSpPr>
          <p:cNvPr id="1085" name="CustomShape 40"/>
          <p:cNvSpPr/>
          <p:nvPr/>
        </p:nvSpPr>
        <p:spPr>
          <a:xfrm>
            <a:off x="550080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1086" name="CustomShape 41"/>
          <p:cNvSpPr/>
          <p:nvPr/>
        </p:nvSpPr>
        <p:spPr>
          <a:xfrm>
            <a:off x="231336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1087" name="CustomShape 42"/>
          <p:cNvSpPr/>
          <p:nvPr/>
        </p:nvSpPr>
        <p:spPr>
          <a:xfrm>
            <a:off x="276804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1088" name="CustomShape 43"/>
          <p:cNvSpPr/>
          <p:nvPr/>
        </p:nvSpPr>
        <p:spPr>
          <a:xfrm>
            <a:off x="323244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1089" name="CustomShape 44"/>
          <p:cNvSpPr/>
          <p:nvPr/>
        </p:nvSpPr>
        <p:spPr>
          <a:xfrm>
            <a:off x="369216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p:txBody>
      </p:sp>
      <p:sp>
        <p:nvSpPr>
          <p:cNvPr id="1090" name="CustomShape 45"/>
          <p:cNvSpPr/>
          <p:nvPr/>
        </p:nvSpPr>
        <p:spPr>
          <a:xfrm>
            <a:off x="414684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p:txBody>
      </p:sp>
      <p:sp>
        <p:nvSpPr>
          <p:cNvPr id="1091" name="CustomShape 46"/>
          <p:cNvSpPr/>
          <p:nvPr/>
        </p:nvSpPr>
        <p:spPr>
          <a:xfrm>
            <a:off x="4609440" y="5739120"/>
            <a:ext cx="28692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p:txBody>
      </p:sp>
      <p:sp>
        <p:nvSpPr>
          <p:cNvPr id="1092" name="CustomShape 47"/>
          <p:cNvSpPr/>
          <p:nvPr/>
        </p:nvSpPr>
        <p:spPr>
          <a:xfrm>
            <a:off x="927360" y="645156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a</a:t>
            </a:r>
            <a:endParaRPr b="0" lang="en-US" sz="1600" spc="-1" strike="noStrike">
              <a:latin typeface="Arial"/>
            </a:endParaRPr>
          </a:p>
        </p:txBody>
      </p:sp>
      <p:sp>
        <p:nvSpPr>
          <p:cNvPr id="1093" name="CustomShape 48"/>
          <p:cNvSpPr/>
          <p:nvPr/>
        </p:nvSpPr>
        <p:spPr>
          <a:xfrm>
            <a:off x="1381680" y="64540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b</a:t>
            </a:r>
            <a:endParaRPr b="0" lang="en-US" sz="1600" spc="-1" strike="noStrike">
              <a:latin typeface="Arial"/>
            </a:endParaRPr>
          </a:p>
        </p:txBody>
      </p:sp>
      <p:sp>
        <p:nvSpPr>
          <p:cNvPr id="1094" name="CustomShape 49"/>
          <p:cNvSpPr/>
          <p:nvPr/>
        </p:nvSpPr>
        <p:spPr>
          <a:xfrm>
            <a:off x="1846440" y="645156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c</a:t>
            </a:r>
            <a:endParaRPr b="0" lang="en-US" sz="1600" spc="-1" strike="noStrike">
              <a:latin typeface="Arial"/>
            </a:endParaRPr>
          </a:p>
        </p:txBody>
      </p:sp>
      <p:sp>
        <p:nvSpPr>
          <p:cNvPr id="1095" name="CustomShape 50"/>
          <p:cNvSpPr/>
          <p:nvPr/>
        </p:nvSpPr>
        <p:spPr>
          <a:xfrm>
            <a:off x="2298600" y="645156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d</a:t>
            </a:r>
            <a:endParaRPr b="0" lang="en-US" sz="1600" spc="-1" strike="noStrike">
              <a:latin typeface="Arial"/>
            </a:endParaRPr>
          </a:p>
        </p:txBody>
      </p:sp>
      <p:sp>
        <p:nvSpPr>
          <p:cNvPr id="1096" name="CustomShape 51"/>
          <p:cNvSpPr/>
          <p:nvPr/>
        </p:nvSpPr>
        <p:spPr>
          <a:xfrm>
            <a:off x="2753640" y="6454080"/>
            <a:ext cx="2710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e</a:t>
            </a:r>
            <a:endParaRPr b="0" lang="en-US" sz="1600" spc="-1" strike="noStrike">
              <a:latin typeface="Arial"/>
            </a:endParaRPr>
          </a:p>
        </p:txBody>
      </p:sp>
      <p:sp>
        <p:nvSpPr>
          <p:cNvPr id="1097" name="CustomShape 52"/>
          <p:cNvSpPr/>
          <p:nvPr/>
        </p:nvSpPr>
        <p:spPr>
          <a:xfrm>
            <a:off x="152280" y="3520080"/>
            <a:ext cx="456840" cy="456840"/>
          </a:xfrm>
          <a:prstGeom prst="rect">
            <a:avLst/>
          </a:prstGeom>
          <a:ln>
            <a:prstDash val="dash"/>
            <a:round/>
          </a:ln>
        </p:spPr>
        <p:style>
          <a:lnRef idx="2">
            <a:schemeClr val="accent6"/>
          </a:lnRef>
          <a:fillRef idx="1">
            <a:schemeClr val="lt1"/>
          </a:fillRef>
          <a:effectRef idx="0">
            <a:schemeClr val="accent6"/>
          </a:effectRef>
          <a:fontRef idx="minor"/>
        </p:style>
      </p:sp>
      <p:sp>
        <p:nvSpPr>
          <p:cNvPr id="1098" name="CustomShape 53"/>
          <p:cNvSpPr/>
          <p:nvPr/>
        </p:nvSpPr>
        <p:spPr>
          <a:xfrm>
            <a:off x="125280" y="3733920"/>
            <a:ext cx="3578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src</a:t>
            </a:r>
            <a:endParaRPr b="0" lang="en-US" sz="1200" spc="-1" strike="noStrike">
              <a:latin typeface="Arial"/>
            </a:endParaRPr>
          </a:p>
        </p:txBody>
      </p:sp>
      <p:sp>
        <p:nvSpPr>
          <p:cNvPr id="1099" name="CustomShape 54"/>
          <p:cNvSpPr/>
          <p:nvPr/>
        </p:nvSpPr>
        <p:spPr>
          <a:xfrm>
            <a:off x="125280" y="358128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&lt;50&gt;</a:t>
            </a:r>
            <a:endParaRPr b="0" lang="en-US" sz="1100" spc="-1" strike="noStrike">
              <a:latin typeface="Arial"/>
            </a:endParaRPr>
          </a:p>
        </p:txBody>
      </p:sp>
      <p:sp>
        <p:nvSpPr>
          <p:cNvPr id="1100" name="CustomShape 55"/>
          <p:cNvSpPr/>
          <p:nvPr/>
        </p:nvSpPr>
        <p:spPr>
          <a:xfrm>
            <a:off x="109800" y="3276720"/>
            <a:ext cx="52704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&lt;???&gt;</a:t>
            </a:r>
            <a:endParaRPr b="0" lang="en-US" sz="1100" spc="-1" strike="noStrike">
              <a:latin typeface="Arial"/>
            </a:endParaRPr>
          </a:p>
        </p:txBody>
      </p:sp>
      <p:sp>
        <p:nvSpPr>
          <p:cNvPr id="1101" name="CustomShape 56"/>
          <p:cNvSpPr/>
          <p:nvPr/>
        </p:nvSpPr>
        <p:spPr>
          <a:xfrm>
            <a:off x="608400" y="3712320"/>
            <a:ext cx="470160" cy="174024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102" name="CustomShape 57"/>
          <p:cNvSpPr/>
          <p:nvPr/>
        </p:nvSpPr>
        <p:spPr>
          <a:xfrm>
            <a:off x="121320" y="5300640"/>
            <a:ext cx="456840" cy="456840"/>
          </a:xfrm>
          <a:prstGeom prst="rect">
            <a:avLst/>
          </a:prstGeom>
          <a:ln>
            <a:prstDash val="dash"/>
            <a:round/>
          </a:ln>
        </p:spPr>
        <p:style>
          <a:lnRef idx="2">
            <a:schemeClr val="accent6"/>
          </a:lnRef>
          <a:fillRef idx="1">
            <a:schemeClr val="lt1"/>
          </a:fillRef>
          <a:effectRef idx="0">
            <a:schemeClr val="accent6"/>
          </a:effectRef>
          <a:fontRef idx="minor"/>
        </p:style>
      </p:sp>
      <p:sp>
        <p:nvSpPr>
          <p:cNvPr id="1103" name="CustomShape 58"/>
          <p:cNvSpPr/>
          <p:nvPr/>
        </p:nvSpPr>
        <p:spPr>
          <a:xfrm>
            <a:off x="93960" y="5514120"/>
            <a:ext cx="4266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dest</a:t>
            </a:r>
            <a:endParaRPr b="0" lang="en-US" sz="1200" spc="-1" strike="noStrike">
              <a:latin typeface="Arial"/>
            </a:endParaRPr>
          </a:p>
        </p:txBody>
      </p:sp>
      <p:sp>
        <p:nvSpPr>
          <p:cNvPr id="1104" name="CustomShape 59"/>
          <p:cNvSpPr/>
          <p:nvPr/>
        </p:nvSpPr>
        <p:spPr>
          <a:xfrm>
            <a:off x="93960" y="536184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&lt;10&gt;</a:t>
            </a:r>
            <a:endParaRPr b="0" lang="en-US" sz="1100" spc="-1" strike="noStrike">
              <a:latin typeface="Arial"/>
            </a:endParaRPr>
          </a:p>
        </p:txBody>
      </p:sp>
      <p:sp>
        <p:nvSpPr>
          <p:cNvPr id="1105" name="CustomShape 60"/>
          <p:cNvSpPr/>
          <p:nvPr/>
        </p:nvSpPr>
        <p:spPr>
          <a:xfrm>
            <a:off x="78840" y="5056920"/>
            <a:ext cx="52704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&lt;???&gt;</a:t>
            </a:r>
            <a:endParaRPr b="0" lang="en-US" sz="1100" spc="-1" strike="noStrike">
              <a:latin typeface="Arial"/>
            </a:endParaRPr>
          </a:p>
        </p:txBody>
      </p:sp>
      <p:sp>
        <p:nvSpPr>
          <p:cNvPr id="1106" name="CustomShape 61"/>
          <p:cNvSpPr/>
          <p:nvPr/>
        </p:nvSpPr>
        <p:spPr>
          <a:xfrm>
            <a:off x="577080" y="5492520"/>
            <a:ext cx="229320" cy="78768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107" name="CustomShape 62"/>
          <p:cNvSpPr/>
          <p:nvPr/>
        </p:nvSpPr>
        <p:spPr>
          <a:xfrm>
            <a:off x="990720" y="3048120"/>
            <a:ext cx="456840" cy="456840"/>
          </a:xfrm>
          <a:prstGeom prst="rect">
            <a:avLst/>
          </a:prstGeom>
          <a:ln>
            <a:round/>
          </a:ln>
        </p:spPr>
        <p:style>
          <a:lnRef idx="2">
            <a:schemeClr val="accent6"/>
          </a:lnRef>
          <a:fillRef idx="1">
            <a:schemeClr val="lt1"/>
          </a:fillRef>
          <a:effectRef idx="0">
            <a:schemeClr val="accent6"/>
          </a:effectRef>
          <a:fontRef idx="minor"/>
        </p:style>
      </p:sp>
      <p:sp>
        <p:nvSpPr>
          <p:cNvPr id="1108" name="CustomShape 63"/>
          <p:cNvSpPr/>
          <p:nvPr/>
        </p:nvSpPr>
        <p:spPr>
          <a:xfrm>
            <a:off x="986040" y="310284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&lt;50&gt;</a:t>
            </a:r>
            <a:endParaRPr b="0" lang="en-US" sz="1100" spc="-1" strike="noStrike">
              <a:latin typeface="Arial"/>
            </a:endParaRPr>
          </a:p>
        </p:txBody>
      </p:sp>
      <p:sp>
        <p:nvSpPr>
          <p:cNvPr id="1109" name="CustomShape 64"/>
          <p:cNvSpPr/>
          <p:nvPr/>
        </p:nvSpPr>
        <p:spPr>
          <a:xfrm>
            <a:off x="933480" y="324360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str</a:t>
            </a:r>
            <a:endParaRPr b="0" lang="en-US" sz="1200" spc="-1" strike="noStrike">
              <a:latin typeface="Arial"/>
            </a:endParaRPr>
          </a:p>
        </p:txBody>
      </p:sp>
      <p:sp>
        <p:nvSpPr>
          <p:cNvPr id="1110" name="CustomShape 65"/>
          <p:cNvSpPr/>
          <p:nvPr/>
        </p:nvSpPr>
        <p:spPr>
          <a:xfrm>
            <a:off x="951840" y="2807640"/>
            <a:ext cx="549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&lt;200&gt;</a:t>
            </a:r>
            <a:endParaRPr b="0" lang="en-US" sz="1100" spc="-1" strike="noStrike">
              <a:latin typeface="Arial"/>
            </a:endParaRPr>
          </a:p>
        </p:txBody>
      </p:sp>
      <p:sp>
        <p:nvSpPr>
          <p:cNvPr id="1111" name="CustomShape 66"/>
          <p:cNvSpPr/>
          <p:nvPr/>
        </p:nvSpPr>
        <p:spPr>
          <a:xfrm>
            <a:off x="128520" y="6342480"/>
            <a:ext cx="456840" cy="456840"/>
          </a:xfrm>
          <a:prstGeom prst="rect">
            <a:avLst/>
          </a:prstGeom>
          <a:ln>
            <a:round/>
          </a:ln>
        </p:spPr>
        <p:style>
          <a:lnRef idx="2">
            <a:schemeClr val="accent6"/>
          </a:lnRef>
          <a:fillRef idx="1">
            <a:schemeClr val="lt1"/>
          </a:fillRef>
          <a:effectRef idx="0">
            <a:schemeClr val="accent6"/>
          </a:effectRef>
          <a:fontRef idx="minor"/>
        </p:style>
      </p:sp>
      <p:sp>
        <p:nvSpPr>
          <p:cNvPr id="1112" name="CustomShape 67"/>
          <p:cNvSpPr/>
          <p:nvPr/>
        </p:nvSpPr>
        <p:spPr>
          <a:xfrm>
            <a:off x="123840" y="639720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&lt;10&gt;</a:t>
            </a:r>
            <a:endParaRPr b="0" lang="en-US" sz="1100" spc="-1" strike="noStrike">
              <a:latin typeface="Arial"/>
            </a:endParaRPr>
          </a:p>
        </p:txBody>
      </p:sp>
      <p:sp>
        <p:nvSpPr>
          <p:cNvPr id="1113" name="CustomShape 68"/>
          <p:cNvSpPr/>
          <p:nvPr/>
        </p:nvSpPr>
        <p:spPr>
          <a:xfrm>
            <a:off x="71280" y="6537960"/>
            <a:ext cx="3927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sub</a:t>
            </a:r>
            <a:endParaRPr b="0" lang="en-US" sz="1200" spc="-1" strike="noStrike">
              <a:latin typeface="Arial"/>
            </a:endParaRPr>
          </a:p>
        </p:txBody>
      </p:sp>
      <p:sp>
        <p:nvSpPr>
          <p:cNvPr id="1114" name="CustomShape 69"/>
          <p:cNvSpPr/>
          <p:nvPr/>
        </p:nvSpPr>
        <p:spPr>
          <a:xfrm>
            <a:off x="78840" y="6102360"/>
            <a:ext cx="549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&lt;300&gt;</a:t>
            </a:r>
            <a:endParaRPr b="0" lang="en-US" sz="1100" spc="-1" strike="noStrike">
              <a:latin typeface="Arial"/>
            </a:endParaRPr>
          </a:p>
        </p:txBody>
      </p:sp>
      <p:sp>
        <p:nvSpPr>
          <p:cNvPr id="1115" name="CustomShape 70"/>
          <p:cNvSpPr/>
          <p:nvPr/>
        </p:nvSpPr>
        <p:spPr>
          <a:xfrm flipV="1">
            <a:off x="606960" y="6280560"/>
            <a:ext cx="199440" cy="24696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116" name="CustomShape 71"/>
          <p:cNvSpPr/>
          <p:nvPr/>
        </p:nvSpPr>
        <p:spPr>
          <a:xfrm flipH="1">
            <a:off x="1078200" y="3276720"/>
            <a:ext cx="368280" cy="2175840"/>
          </a:xfrm>
          <a:prstGeom prst="curvedConnector4">
            <a:avLst>
              <a:gd name="adj1" fmla="val -61993"/>
              <a:gd name="adj2" fmla="val 55252"/>
            </a:avLst>
          </a:prstGeom>
          <a:noFill/>
          <a:ln>
            <a:round/>
            <a:tailEnd len="med" type="triangle" w="med"/>
          </a:ln>
        </p:spPr>
        <p:style>
          <a:lnRef idx="1">
            <a:schemeClr val="accent1"/>
          </a:lnRef>
          <a:fillRef idx="0">
            <a:schemeClr val="accent1"/>
          </a:fillRef>
          <a:effectRef idx="0">
            <a:schemeClr val="accent1"/>
          </a:effectRef>
          <a:fontRef idx="minor"/>
        </p:style>
      </p:sp>
      <p:sp>
        <p:nvSpPr>
          <p:cNvPr id="1117" name="CustomShape 72"/>
          <p:cNvSpPr/>
          <p:nvPr/>
        </p:nvSpPr>
        <p:spPr>
          <a:xfrm>
            <a:off x="5968800" y="572364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Times New Roman"/>
              </a:rPr>
              <a:t>0</a:t>
            </a:r>
            <a:endParaRPr b="0" lang="en-US" sz="1800" spc="-1" strike="noStrike">
              <a:latin typeface="Arial"/>
            </a:endParaRPr>
          </a:p>
        </p:txBody>
      </p:sp>
      <p:sp>
        <p:nvSpPr>
          <p:cNvPr id="1118" name="CustomShape 73"/>
          <p:cNvSpPr/>
          <p:nvPr/>
        </p:nvSpPr>
        <p:spPr>
          <a:xfrm>
            <a:off x="186300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1119" name="CustomShape 74"/>
          <p:cNvSpPr/>
          <p:nvPr/>
        </p:nvSpPr>
        <p:spPr>
          <a:xfrm>
            <a:off x="506988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p:txBody>
      </p:sp>
      <p:sp>
        <p:nvSpPr>
          <p:cNvPr id="1120" name="CustomShape 75"/>
          <p:cNvSpPr/>
          <p:nvPr/>
        </p:nvSpPr>
        <p:spPr>
          <a:xfrm>
            <a:off x="550260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1121" name="CustomShape 76"/>
          <p:cNvSpPr/>
          <p:nvPr/>
        </p:nvSpPr>
        <p:spPr>
          <a:xfrm>
            <a:off x="231552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1122" name="CustomShape 77"/>
          <p:cNvSpPr/>
          <p:nvPr/>
        </p:nvSpPr>
        <p:spPr>
          <a:xfrm>
            <a:off x="276984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1123" name="CustomShape 78"/>
          <p:cNvSpPr/>
          <p:nvPr/>
        </p:nvSpPr>
        <p:spPr>
          <a:xfrm>
            <a:off x="323460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1124" name="CustomShape 79"/>
          <p:cNvSpPr/>
          <p:nvPr/>
        </p:nvSpPr>
        <p:spPr>
          <a:xfrm>
            <a:off x="369432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p:txBody>
      </p:sp>
      <p:sp>
        <p:nvSpPr>
          <p:cNvPr id="1125" name="CustomShape 80"/>
          <p:cNvSpPr/>
          <p:nvPr/>
        </p:nvSpPr>
        <p:spPr>
          <a:xfrm>
            <a:off x="4148640" y="573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p:txBody>
      </p:sp>
      <p:sp>
        <p:nvSpPr>
          <p:cNvPr id="1126" name="CustomShape 81"/>
          <p:cNvSpPr/>
          <p:nvPr/>
        </p:nvSpPr>
        <p:spPr>
          <a:xfrm>
            <a:off x="4611600" y="5739120"/>
            <a:ext cx="28692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466" dur="indefinite" restart="never" nodeType="tmRoot">
          <p:childTnLst>
            <p:seq>
              <p:cTn id="3467" dur="indefinite" nodeType="mainSeq">
                <p:childTnLst>
                  <p:par>
                    <p:cTn id="3468" fill="hold">
                      <p:stCondLst>
                        <p:cond delay="indefinite"/>
                      </p:stCondLst>
                      <p:childTnLst>
                        <p:par>
                          <p:cTn id="3469" fill="hold">
                            <p:stCondLst>
                              <p:cond delay="0"/>
                            </p:stCondLst>
                            <p:childTnLst>
                              <p:par>
                                <p:cTn id="3470" nodeType="clickEffect" fill="hold" presetClass="entr" presetID="10">
                                  <p:stCondLst>
                                    <p:cond delay="0"/>
                                  </p:stCondLst>
                                  <p:childTnLst>
                                    <p:set>
                                      <p:cBhvr>
                                        <p:cTn id="3471" dur="1" fill="hold">
                                          <p:stCondLst>
                                            <p:cond delay="0"/>
                                          </p:stCondLst>
                                        </p:cTn>
                                        <p:tgtEl>
                                          <p:spTgt spid="1097"/>
                                        </p:tgtEl>
                                        <p:attrNameLst>
                                          <p:attrName>style.visibility</p:attrName>
                                        </p:attrNameLst>
                                      </p:cBhvr>
                                      <p:to>
                                        <p:strVal val="visible"/>
                                      </p:to>
                                    </p:set>
                                    <p:animEffect filter="fade" transition="in">
                                      <p:cBhvr additive="repl">
                                        <p:cTn id="3472" dur="500"/>
                                        <p:tgtEl>
                                          <p:spTgt spid="1097"/>
                                        </p:tgtEl>
                                      </p:cBhvr>
                                    </p:animEffect>
                                  </p:childTnLst>
                                </p:cTn>
                              </p:par>
                              <p:par>
                                <p:cTn id="3473" nodeType="withEffect" fill="hold" presetClass="entr" presetID="10">
                                  <p:stCondLst>
                                    <p:cond delay="0"/>
                                  </p:stCondLst>
                                  <p:childTnLst>
                                    <p:set>
                                      <p:cBhvr>
                                        <p:cTn id="3474" dur="1" fill="hold">
                                          <p:stCondLst>
                                            <p:cond delay="0"/>
                                          </p:stCondLst>
                                        </p:cTn>
                                        <p:tgtEl>
                                          <p:spTgt spid="1098"/>
                                        </p:tgtEl>
                                        <p:attrNameLst>
                                          <p:attrName>style.visibility</p:attrName>
                                        </p:attrNameLst>
                                      </p:cBhvr>
                                      <p:to>
                                        <p:strVal val="visible"/>
                                      </p:to>
                                    </p:set>
                                    <p:animEffect filter="fade" transition="in">
                                      <p:cBhvr additive="repl">
                                        <p:cTn id="3475" dur="500"/>
                                        <p:tgtEl>
                                          <p:spTgt spid="1098"/>
                                        </p:tgtEl>
                                      </p:cBhvr>
                                    </p:animEffect>
                                  </p:childTnLst>
                                </p:cTn>
                              </p:par>
                              <p:par>
                                <p:cTn id="3476" nodeType="withEffect" fill="hold" presetClass="entr" presetID="10">
                                  <p:stCondLst>
                                    <p:cond delay="0"/>
                                  </p:stCondLst>
                                  <p:childTnLst>
                                    <p:set>
                                      <p:cBhvr>
                                        <p:cTn id="3477" dur="1" fill="hold">
                                          <p:stCondLst>
                                            <p:cond delay="0"/>
                                          </p:stCondLst>
                                        </p:cTn>
                                        <p:tgtEl>
                                          <p:spTgt spid="1099"/>
                                        </p:tgtEl>
                                        <p:attrNameLst>
                                          <p:attrName>style.visibility</p:attrName>
                                        </p:attrNameLst>
                                      </p:cBhvr>
                                      <p:to>
                                        <p:strVal val="visible"/>
                                      </p:to>
                                    </p:set>
                                    <p:animEffect filter="fade" transition="in">
                                      <p:cBhvr additive="repl">
                                        <p:cTn id="3478" dur="500"/>
                                        <p:tgtEl>
                                          <p:spTgt spid="1099"/>
                                        </p:tgtEl>
                                      </p:cBhvr>
                                    </p:animEffect>
                                  </p:childTnLst>
                                </p:cTn>
                              </p:par>
                              <p:par>
                                <p:cTn id="3479" nodeType="withEffect" fill="hold" presetClass="entr" presetID="10">
                                  <p:stCondLst>
                                    <p:cond delay="0"/>
                                  </p:stCondLst>
                                  <p:childTnLst>
                                    <p:set>
                                      <p:cBhvr>
                                        <p:cTn id="3480" dur="1" fill="hold">
                                          <p:stCondLst>
                                            <p:cond delay="0"/>
                                          </p:stCondLst>
                                        </p:cTn>
                                        <p:tgtEl>
                                          <p:spTgt spid="1100"/>
                                        </p:tgtEl>
                                        <p:attrNameLst>
                                          <p:attrName>style.visibility</p:attrName>
                                        </p:attrNameLst>
                                      </p:cBhvr>
                                      <p:to>
                                        <p:strVal val="visible"/>
                                      </p:to>
                                    </p:set>
                                    <p:animEffect filter="fade" transition="in">
                                      <p:cBhvr additive="repl">
                                        <p:cTn id="3481" dur="500"/>
                                        <p:tgtEl>
                                          <p:spTgt spid="1100"/>
                                        </p:tgtEl>
                                      </p:cBhvr>
                                    </p:animEffect>
                                  </p:childTnLst>
                                </p:cTn>
                              </p:par>
                              <p:par>
                                <p:cTn id="3482" nodeType="withEffect" fill="hold" presetClass="entr" presetID="10">
                                  <p:stCondLst>
                                    <p:cond delay="0"/>
                                  </p:stCondLst>
                                  <p:childTnLst>
                                    <p:set>
                                      <p:cBhvr>
                                        <p:cTn id="3483" dur="1" fill="hold">
                                          <p:stCondLst>
                                            <p:cond delay="0"/>
                                          </p:stCondLst>
                                        </p:cTn>
                                        <p:tgtEl>
                                          <p:spTgt spid="1101"/>
                                        </p:tgtEl>
                                        <p:attrNameLst>
                                          <p:attrName>style.visibility</p:attrName>
                                        </p:attrNameLst>
                                      </p:cBhvr>
                                      <p:to>
                                        <p:strVal val="visible"/>
                                      </p:to>
                                    </p:set>
                                    <p:animEffect filter="fade" transition="in">
                                      <p:cBhvr additive="repl">
                                        <p:cTn id="3484" dur="500"/>
                                        <p:tgtEl>
                                          <p:spTgt spid="1101"/>
                                        </p:tgtEl>
                                      </p:cBhvr>
                                    </p:animEffect>
                                  </p:childTnLst>
                                </p:cTn>
                              </p:par>
                              <p:par>
                                <p:cTn id="3485" nodeType="withEffect" fill="hold" presetClass="entr" presetID="10">
                                  <p:stCondLst>
                                    <p:cond delay="0"/>
                                  </p:stCondLst>
                                  <p:childTnLst>
                                    <p:set>
                                      <p:cBhvr>
                                        <p:cTn id="3486" dur="1" fill="hold">
                                          <p:stCondLst>
                                            <p:cond delay="0"/>
                                          </p:stCondLst>
                                        </p:cTn>
                                        <p:tgtEl>
                                          <p:spTgt spid="1102"/>
                                        </p:tgtEl>
                                        <p:attrNameLst>
                                          <p:attrName>style.visibility</p:attrName>
                                        </p:attrNameLst>
                                      </p:cBhvr>
                                      <p:to>
                                        <p:strVal val="visible"/>
                                      </p:to>
                                    </p:set>
                                    <p:animEffect filter="fade" transition="in">
                                      <p:cBhvr additive="repl">
                                        <p:cTn id="3487" dur="500"/>
                                        <p:tgtEl>
                                          <p:spTgt spid="1102"/>
                                        </p:tgtEl>
                                      </p:cBhvr>
                                    </p:animEffect>
                                  </p:childTnLst>
                                </p:cTn>
                              </p:par>
                              <p:par>
                                <p:cTn id="3488" nodeType="withEffect" fill="hold" presetClass="entr" presetID="10">
                                  <p:stCondLst>
                                    <p:cond delay="0"/>
                                  </p:stCondLst>
                                  <p:childTnLst>
                                    <p:set>
                                      <p:cBhvr>
                                        <p:cTn id="3489" dur="1" fill="hold">
                                          <p:stCondLst>
                                            <p:cond delay="0"/>
                                          </p:stCondLst>
                                        </p:cTn>
                                        <p:tgtEl>
                                          <p:spTgt spid="1103"/>
                                        </p:tgtEl>
                                        <p:attrNameLst>
                                          <p:attrName>style.visibility</p:attrName>
                                        </p:attrNameLst>
                                      </p:cBhvr>
                                      <p:to>
                                        <p:strVal val="visible"/>
                                      </p:to>
                                    </p:set>
                                    <p:animEffect filter="fade" transition="in">
                                      <p:cBhvr additive="repl">
                                        <p:cTn id="3490" dur="500"/>
                                        <p:tgtEl>
                                          <p:spTgt spid="1103"/>
                                        </p:tgtEl>
                                      </p:cBhvr>
                                    </p:animEffect>
                                  </p:childTnLst>
                                </p:cTn>
                              </p:par>
                              <p:par>
                                <p:cTn id="3491" nodeType="withEffect" fill="hold" presetClass="entr" presetID="10">
                                  <p:stCondLst>
                                    <p:cond delay="0"/>
                                  </p:stCondLst>
                                  <p:childTnLst>
                                    <p:set>
                                      <p:cBhvr>
                                        <p:cTn id="3492" dur="1" fill="hold">
                                          <p:stCondLst>
                                            <p:cond delay="0"/>
                                          </p:stCondLst>
                                        </p:cTn>
                                        <p:tgtEl>
                                          <p:spTgt spid="1104"/>
                                        </p:tgtEl>
                                        <p:attrNameLst>
                                          <p:attrName>style.visibility</p:attrName>
                                        </p:attrNameLst>
                                      </p:cBhvr>
                                      <p:to>
                                        <p:strVal val="visible"/>
                                      </p:to>
                                    </p:set>
                                    <p:animEffect filter="fade" transition="in">
                                      <p:cBhvr additive="repl">
                                        <p:cTn id="3493" dur="500"/>
                                        <p:tgtEl>
                                          <p:spTgt spid="1104"/>
                                        </p:tgtEl>
                                      </p:cBhvr>
                                    </p:animEffect>
                                  </p:childTnLst>
                                </p:cTn>
                              </p:par>
                              <p:par>
                                <p:cTn id="3494" nodeType="withEffect" fill="hold" presetClass="entr" presetID="10">
                                  <p:stCondLst>
                                    <p:cond delay="0"/>
                                  </p:stCondLst>
                                  <p:childTnLst>
                                    <p:set>
                                      <p:cBhvr>
                                        <p:cTn id="3495" dur="1" fill="hold">
                                          <p:stCondLst>
                                            <p:cond delay="0"/>
                                          </p:stCondLst>
                                        </p:cTn>
                                        <p:tgtEl>
                                          <p:spTgt spid="1105"/>
                                        </p:tgtEl>
                                        <p:attrNameLst>
                                          <p:attrName>style.visibility</p:attrName>
                                        </p:attrNameLst>
                                      </p:cBhvr>
                                      <p:to>
                                        <p:strVal val="visible"/>
                                      </p:to>
                                    </p:set>
                                    <p:animEffect filter="fade" transition="in">
                                      <p:cBhvr additive="repl">
                                        <p:cTn id="3496" dur="500"/>
                                        <p:tgtEl>
                                          <p:spTgt spid="1105"/>
                                        </p:tgtEl>
                                      </p:cBhvr>
                                    </p:animEffect>
                                  </p:childTnLst>
                                </p:cTn>
                              </p:par>
                              <p:par>
                                <p:cTn id="3497" nodeType="withEffect" fill="hold" presetClass="entr" presetID="10">
                                  <p:stCondLst>
                                    <p:cond delay="0"/>
                                  </p:stCondLst>
                                  <p:childTnLst>
                                    <p:set>
                                      <p:cBhvr>
                                        <p:cTn id="3498" dur="1" fill="hold">
                                          <p:stCondLst>
                                            <p:cond delay="0"/>
                                          </p:stCondLst>
                                        </p:cTn>
                                        <p:tgtEl>
                                          <p:spTgt spid="1106"/>
                                        </p:tgtEl>
                                        <p:attrNameLst>
                                          <p:attrName>style.visibility</p:attrName>
                                        </p:attrNameLst>
                                      </p:cBhvr>
                                      <p:to>
                                        <p:strVal val="visible"/>
                                      </p:to>
                                    </p:set>
                                    <p:animEffect filter="fade" transition="in">
                                      <p:cBhvr additive="repl">
                                        <p:cTn id="3499" dur="500"/>
                                        <p:tgtEl>
                                          <p:spTgt spid="1106"/>
                                        </p:tgtEl>
                                      </p:cBhvr>
                                    </p:animEffect>
                                  </p:childTnLst>
                                </p:cTn>
                              </p:par>
                              <p:par>
                                <p:cTn id="3500" nodeType="withEffect" fill="hold" presetClass="entr" presetID="10">
                                  <p:stCondLst>
                                    <p:cond delay="0"/>
                                  </p:stCondLst>
                                  <p:childTnLst>
                                    <p:set>
                                      <p:cBhvr>
                                        <p:cTn id="3501" dur="1" fill="hold">
                                          <p:stCondLst>
                                            <p:cond delay="0"/>
                                          </p:stCondLst>
                                        </p:cTn>
                                        <p:tgtEl>
                                          <p:spTgt spid="1067"/>
                                        </p:tgtEl>
                                        <p:attrNameLst>
                                          <p:attrName>style.visibility</p:attrName>
                                        </p:attrNameLst>
                                      </p:cBhvr>
                                      <p:to>
                                        <p:strVal val="visible"/>
                                      </p:to>
                                    </p:set>
                                    <p:animEffect filter="fade" transition="in">
                                      <p:cBhvr additive="repl">
                                        <p:cTn id="3502" dur="500"/>
                                        <p:tgtEl>
                                          <p:spTgt spid="1067"/>
                                        </p:tgtEl>
                                      </p:cBhvr>
                                    </p:animEffect>
                                  </p:childTnLst>
                                </p:cTn>
                              </p:par>
                              <p:par>
                                <p:cTn id="3503" nodeType="withEffect" fill="hold" presetClass="entr" presetID="10">
                                  <p:stCondLst>
                                    <p:cond delay="0"/>
                                  </p:stCondLst>
                                  <p:childTnLst>
                                    <p:set>
                                      <p:cBhvr>
                                        <p:cTn id="3504" dur="1" fill="hold">
                                          <p:stCondLst>
                                            <p:cond delay="0"/>
                                          </p:stCondLst>
                                        </p:cTn>
                                        <p:tgtEl>
                                          <p:spTgt spid="1064"/>
                                        </p:tgtEl>
                                        <p:attrNameLst>
                                          <p:attrName>style.visibility</p:attrName>
                                        </p:attrNameLst>
                                      </p:cBhvr>
                                      <p:to>
                                        <p:strVal val="visible"/>
                                      </p:to>
                                    </p:set>
                                    <p:animEffect filter="fade" transition="in">
                                      <p:cBhvr additive="repl">
                                        <p:cTn id="3505" dur="500"/>
                                        <p:tgtEl>
                                          <p:spTgt spid="1064"/>
                                        </p:tgtEl>
                                      </p:cBhvr>
                                    </p:animEffect>
                                  </p:childTnLst>
                                </p:cTn>
                              </p:par>
                              <p:par>
                                <p:cTn id="3506" nodeType="withEffect" fill="hold" presetClass="entr" presetID="10">
                                  <p:stCondLst>
                                    <p:cond delay="0"/>
                                  </p:stCondLst>
                                  <p:childTnLst>
                                    <p:set>
                                      <p:cBhvr>
                                        <p:cTn id="3507" dur="1" fill="hold">
                                          <p:stCondLst>
                                            <p:cond delay="0"/>
                                          </p:stCondLst>
                                        </p:cTn>
                                        <p:tgtEl>
                                          <p:spTgt spid="1065"/>
                                        </p:tgtEl>
                                        <p:attrNameLst>
                                          <p:attrName>style.visibility</p:attrName>
                                        </p:attrNameLst>
                                      </p:cBhvr>
                                      <p:to>
                                        <p:strVal val="visible"/>
                                      </p:to>
                                    </p:set>
                                    <p:animEffect filter="fade" transition="in">
                                      <p:cBhvr additive="repl">
                                        <p:cTn id="3508" dur="500"/>
                                        <p:tgtEl>
                                          <p:spTgt spid="1065"/>
                                        </p:tgtEl>
                                      </p:cBhvr>
                                    </p:animEffect>
                                  </p:childTnLst>
                                </p:cTn>
                              </p:par>
                              <p:par>
                                <p:cTn id="3509" nodeType="withEffect" fill="hold" presetClass="entr" presetID="10">
                                  <p:stCondLst>
                                    <p:cond delay="0"/>
                                  </p:stCondLst>
                                  <p:childTnLst>
                                    <p:set>
                                      <p:cBhvr>
                                        <p:cTn id="3510" dur="1" fill="hold">
                                          <p:stCondLst>
                                            <p:cond delay="0"/>
                                          </p:stCondLst>
                                        </p:cTn>
                                        <p:tgtEl>
                                          <p:spTgt spid="1066"/>
                                        </p:tgtEl>
                                        <p:attrNameLst>
                                          <p:attrName>style.visibility</p:attrName>
                                        </p:attrNameLst>
                                      </p:cBhvr>
                                      <p:to>
                                        <p:strVal val="visible"/>
                                      </p:to>
                                    </p:set>
                                    <p:animEffect filter="fade" transition="in">
                                      <p:cBhvr additive="repl">
                                        <p:cTn id="3511" dur="500"/>
                                        <p:tgtEl>
                                          <p:spTgt spid="1066"/>
                                        </p:tgtEl>
                                      </p:cBhvr>
                                    </p:animEffect>
                                  </p:childTnLst>
                                </p:cTn>
                              </p:par>
                              <p:par>
                                <p:cTn id="3512" nodeType="withEffect" fill="hold" presetClass="entr" presetID="10">
                                  <p:stCondLst>
                                    <p:cond delay="0"/>
                                  </p:stCondLst>
                                  <p:childTnLst>
                                    <p:set>
                                      <p:cBhvr>
                                        <p:cTn id="3513" dur="1" fill="hold">
                                          <p:stCondLst>
                                            <p:cond delay="0"/>
                                          </p:stCondLst>
                                        </p:cTn>
                                        <p:tgtEl>
                                          <p:spTgt spid="1068"/>
                                        </p:tgtEl>
                                        <p:attrNameLst>
                                          <p:attrName>style.visibility</p:attrName>
                                        </p:attrNameLst>
                                      </p:cBhvr>
                                      <p:to>
                                        <p:strVal val="visible"/>
                                      </p:to>
                                    </p:set>
                                    <p:animEffect filter="fade" transition="in">
                                      <p:cBhvr additive="repl">
                                        <p:cTn id="3514" dur="500"/>
                                        <p:tgtEl>
                                          <p:spTgt spid="1068"/>
                                        </p:tgtEl>
                                      </p:cBhvr>
                                    </p:animEffect>
                                  </p:childTnLst>
                                </p:cTn>
                              </p:par>
                              <p:par>
                                <p:cTn id="3515" nodeType="withEffect" fill="hold" presetClass="entr" presetID="10">
                                  <p:stCondLst>
                                    <p:cond delay="0"/>
                                  </p:stCondLst>
                                  <p:childTnLst>
                                    <p:set>
                                      <p:cBhvr>
                                        <p:cTn id="3516" dur="1" fill="hold">
                                          <p:stCondLst>
                                            <p:cond delay="0"/>
                                          </p:stCondLst>
                                        </p:cTn>
                                        <p:tgtEl>
                                          <p:spTgt spid="1069"/>
                                        </p:tgtEl>
                                        <p:attrNameLst>
                                          <p:attrName>style.visibility</p:attrName>
                                        </p:attrNameLst>
                                      </p:cBhvr>
                                      <p:to>
                                        <p:strVal val="visible"/>
                                      </p:to>
                                    </p:set>
                                    <p:animEffect filter="fade" transition="in">
                                      <p:cBhvr additive="repl">
                                        <p:cTn id="3517" dur="500"/>
                                        <p:tgtEl>
                                          <p:spTgt spid="1069"/>
                                        </p:tgtEl>
                                      </p:cBhvr>
                                    </p:animEffect>
                                  </p:childTnLst>
                                </p:cTn>
                              </p:par>
                              <p:par>
                                <p:cTn id="3518" nodeType="withEffect" fill="hold" presetClass="entr" presetID="10">
                                  <p:stCondLst>
                                    <p:cond delay="0"/>
                                  </p:stCondLst>
                                  <p:childTnLst>
                                    <p:set>
                                      <p:cBhvr>
                                        <p:cTn id="3519" dur="1" fill="hold">
                                          <p:stCondLst>
                                            <p:cond delay="0"/>
                                          </p:stCondLst>
                                        </p:cTn>
                                        <p:tgtEl>
                                          <p:spTgt spid="1070"/>
                                        </p:tgtEl>
                                        <p:attrNameLst>
                                          <p:attrName>style.visibility</p:attrName>
                                        </p:attrNameLst>
                                      </p:cBhvr>
                                      <p:to>
                                        <p:strVal val="visible"/>
                                      </p:to>
                                    </p:set>
                                    <p:animEffect filter="fade" transition="in">
                                      <p:cBhvr additive="repl">
                                        <p:cTn id="3520" dur="500"/>
                                        <p:tgtEl>
                                          <p:spTgt spid="1070"/>
                                        </p:tgtEl>
                                      </p:cBhvr>
                                    </p:animEffect>
                                  </p:childTnLst>
                                </p:cTn>
                              </p:par>
                              <p:par>
                                <p:cTn id="3521" nodeType="withEffect" fill="hold" presetClass="entr" presetID="10">
                                  <p:stCondLst>
                                    <p:cond delay="0"/>
                                  </p:stCondLst>
                                  <p:childTnLst>
                                    <p:set>
                                      <p:cBhvr>
                                        <p:cTn id="3522" dur="1" fill="hold">
                                          <p:stCondLst>
                                            <p:cond delay="0"/>
                                          </p:stCondLst>
                                        </p:cTn>
                                        <p:tgtEl>
                                          <p:spTgt spid="1071"/>
                                        </p:tgtEl>
                                        <p:attrNameLst>
                                          <p:attrName>style.visibility</p:attrName>
                                        </p:attrNameLst>
                                      </p:cBhvr>
                                      <p:to>
                                        <p:strVal val="visible"/>
                                      </p:to>
                                    </p:set>
                                    <p:animEffect filter="fade" transition="in">
                                      <p:cBhvr additive="repl">
                                        <p:cTn id="3523" dur="500"/>
                                        <p:tgtEl>
                                          <p:spTgt spid="1071"/>
                                        </p:tgtEl>
                                      </p:cBhvr>
                                    </p:animEffect>
                                  </p:childTnLst>
                                </p:cTn>
                              </p:par>
                              <p:par>
                                <p:cTn id="3524" nodeType="withEffect" fill="hold" presetClass="entr" presetID="10">
                                  <p:stCondLst>
                                    <p:cond delay="0"/>
                                  </p:stCondLst>
                                  <p:childTnLst>
                                    <p:set>
                                      <p:cBhvr>
                                        <p:cTn id="3525" dur="1" fill="hold">
                                          <p:stCondLst>
                                            <p:cond delay="0"/>
                                          </p:stCondLst>
                                        </p:cTn>
                                        <p:tgtEl>
                                          <p:spTgt spid="1072"/>
                                        </p:tgtEl>
                                        <p:attrNameLst>
                                          <p:attrName>style.visibility</p:attrName>
                                        </p:attrNameLst>
                                      </p:cBhvr>
                                      <p:to>
                                        <p:strVal val="visible"/>
                                      </p:to>
                                    </p:set>
                                    <p:animEffect filter="fade" transition="in">
                                      <p:cBhvr additive="repl">
                                        <p:cTn id="3526" dur="500"/>
                                        <p:tgtEl>
                                          <p:spTgt spid="1072"/>
                                        </p:tgtEl>
                                      </p:cBhvr>
                                    </p:animEffect>
                                  </p:childTnLst>
                                </p:cTn>
                              </p:par>
                              <p:par>
                                <p:cTn id="3527" nodeType="withEffect" fill="hold" presetClass="entr" presetID="10">
                                  <p:stCondLst>
                                    <p:cond delay="0"/>
                                  </p:stCondLst>
                                  <p:childTnLst>
                                    <p:set>
                                      <p:cBhvr>
                                        <p:cTn id="3528" dur="1" fill="hold">
                                          <p:stCondLst>
                                            <p:cond delay="0"/>
                                          </p:stCondLst>
                                        </p:cTn>
                                        <p:tgtEl>
                                          <p:spTgt spid="1073"/>
                                        </p:tgtEl>
                                        <p:attrNameLst>
                                          <p:attrName>style.visibility</p:attrName>
                                        </p:attrNameLst>
                                      </p:cBhvr>
                                      <p:to>
                                        <p:strVal val="visible"/>
                                      </p:to>
                                    </p:set>
                                    <p:animEffect filter="fade" transition="in">
                                      <p:cBhvr additive="repl">
                                        <p:cTn id="3529" dur="500"/>
                                        <p:tgtEl>
                                          <p:spTgt spid="1073"/>
                                        </p:tgtEl>
                                      </p:cBhvr>
                                    </p:animEffect>
                                  </p:childTnLst>
                                </p:cTn>
                              </p:par>
                              <p:par>
                                <p:cTn id="3530" nodeType="withEffect" fill="hold" presetClass="entr" presetID="10">
                                  <p:stCondLst>
                                    <p:cond delay="0"/>
                                  </p:stCondLst>
                                  <p:childTnLst>
                                    <p:set>
                                      <p:cBhvr>
                                        <p:cTn id="3531" dur="1" fill="hold">
                                          <p:stCondLst>
                                            <p:cond delay="0"/>
                                          </p:stCondLst>
                                        </p:cTn>
                                        <p:tgtEl>
                                          <p:spTgt spid="1074"/>
                                        </p:tgtEl>
                                        <p:attrNameLst>
                                          <p:attrName>style.visibility</p:attrName>
                                        </p:attrNameLst>
                                      </p:cBhvr>
                                      <p:to>
                                        <p:strVal val="visible"/>
                                      </p:to>
                                    </p:set>
                                    <p:animEffect filter="fade" transition="in">
                                      <p:cBhvr additive="repl">
                                        <p:cTn id="3532" dur="500"/>
                                        <p:tgtEl>
                                          <p:spTgt spid="1074"/>
                                        </p:tgtEl>
                                      </p:cBhvr>
                                    </p:animEffect>
                                  </p:childTnLst>
                                </p:cTn>
                              </p:par>
                              <p:par>
                                <p:cTn id="3533" nodeType="withEffect" fill="hold" presetClass="entr" presetID="10">
                                  <p:stCondLst>
                                    <p:cond delay="0"/>
                                  </p:stCondLst>
                                  <p:childTnLst>
                                    <p:set>
                                      <p:cBhvr>
                                        <p:cTn id="3534" dur="1" fill="hold">
                                          <p:stCondLst>
                                            <p:cond delay="0"/>
                                          </p:stCondLst>
                                        </p:cTn>
                                        <p:tgtEl>
                                          <p:spTgt spid="1075"/>
                                        </p:tgtEl>
                                        <p:attrNameLst>
                                          <p:attrName>style.visibility</p:attrName>
                                        </p:attrNameLst>
                                      </p:cBhvr>
                                      <p:to>
                                        <p:strVal val="visible"/>
                                      </p:to>
                                    </p:set>
                                    <p:animEffect filter="fade" transition="in">
                                      <p:cBhvr additive="repl">
                                        <p:cTn id="3535" dur="500"/>
                                        <p:tgtEl>
                                          <p:spTgt spid="1075"/>
                                        </p:tgtEl>
                                      </p:cBhvr>
                                    </p:animEffect>
                                  </p:childTnLst>
                                </p:cTn>
                              </p:par>
                              <p:par>
                                <p:cTn id="3536" nodeType="withEffect" fill="hold" presetClass="entr" presetID="10">
                                  <p:stCondLst>
                                    <p:cond delay="0"/>
                                  </p:stCondLst>
                                  <p:childTnLst>
                                    <p:set>
                                      <p:cBhvr>
                                        <p:cTn id="3537" dur="1" fill="hold">
                                          <p:stCondLst>
                                            <p:cond delay="0"/>
                                          </p:stCondLst>
                                        </p:cTn>
                                        <p:tgtEl>
                                          <p:spTgt spid="1076"/>
                                        </p:tgtEl>
                                        <p:attrNameLst>
                                          <p:attrName>style.visibility</p:attrName>
                                        </p:attrNameLst>
                                      </p:cBhvr>
                                      <p:to>
                                        <p:strVal val="visible"/>
                                      </p:to>
                                    </p:set>
                                    <p:animEffect filter="fade" transition="in">
                                      <p:cBhvr additive="repl">
                                        <p:cTn id="3538" dur="500"/>
                                        <p:tgtEl>
                                          <p:spTgt spid="1076"/>
                                        </p:tgtEl>
                                      </p:cBhvr>
                                    </p:animEffect>
                                  </p:childTnLst>
                                </p:cTn>
                              </p:par>
                              <p:par>
                                <p:cTn id="3539" nodeType="withEffect" fill="hold" presetClass="entr" presetID="10">
                                  <p:stCondLst>
                                    <p:cond delay="0"/>
                                  </p:stCondLst>
                                  <p:childTnLst>
                                    <p:set>
                                      <p:cBhvr>
                                        <p:cTn id="3540" dur="1" fill="hold">
                                          <p:stCondLst>
                                            <p:cond delay="0"/>
                                          </p:stCondLst>
                                        </p:cTn>
                                        <p:tgtEl>
                                          <p:spTgt spid="1046"/>
                                        </p:tgtEl>
                                        <p:attrNameLst>
                                          <p:attrName>style.visibility</p:attrName>
                                        </p:attrNameLst>
                                      </p:cBhvr>
                                      <p:to>
                                        <p:strVal val="visible"/>
                                      </p:to>
                                    </p:set>
                                    <p:animEffect filter="fade" transition="in">
                                      <p:cBhvr additive="repl">
                                        <p:cTn id="3541" dur="500"/>
                                        <p:tgtEl>
                                          <p:spTgt spid="1046"/>
                                        </p:tgtEl>
                                      </p:cBhvr>
                                    </p:animEffect>
                                  </p:childTnLst>
                                </p:cTn>
                              </p:par>
                              <p:par>
                                <p:cTn id="3542" nodeType="withEffect" fill="hold" presetClass="entr" presetID="10">
                                  <p:stCondLst>
                                    <p:cond delay="0"/>
                                  </p:stCondLst>
                                  <p:childTnLst>
                                    <p:set>
                                      <p:cBhvr>
                                        <p:cTn id="3543" dur="1" fill="hold">
                                          <p:stCondLst>
                                            <p:cond delay="0"/>
                                          </p:stCondLst>
                                        </p:cTn>
                                        <p:tgtEl>
                                          <p:spTgt spid="1050"/>
                                        </p:tgtEl>
                                        <p:attrNameLst>
                                          <p:attrName>style.visibility</p:attrName>
                                        </p:attrNameLst>
                                      </p:cBhvr>
                                      <p:to>
                                        <p:strVal val="visible"/>
                                      </p:to>
                                    </p:set>
                                    <p:animEffect filter="fade" transition="in">
                                      <p:cBhvr additive="repl">
                                        <p:cTn id="3544" dur="500"/>
                                        <p:tgtEl>
                                          <p:spTgt spid="1050"/>
                                        </p:tgtEl>
                                      </p:cBhvr>
                                    </p:animEffect>
                                  </p:childTnLst>
                                </p:cTn>
                              </p:par>
                              <p:par>
                                <p:cTn id="3545" nodeType="withEffect" fill="hold" presetClass="entr" presetID="10">
                                  <p:stCondLst>
                                    <p:cond delay="0"/>
                                  </p:stCondLst>
                                  <p:childTnLst>
                                    <p:set>
                                      <p:cBhvr>
                                        <p:cTn id="3546" dur="1" fill="hold">
                                          <p:stCondLst>
                                            <p:cond delay="0"/>
                                          </p:stCondLst>
                                        </p:cTn>
                                        <p:tgtEl>
                                          <p:spTgt spid="1051"/>
                                        </p:tgtEl>
                                        <p:attrNameLst>
                                          <p:attrName>style.visibility</p:attrName>
                                        </p:attrNameLst>
                                      </p:cBhvr>
                                      <p:to>
                                        <p:strVal val="visible"/>
                                      </p:to>
                                    </p:set>
                                    <p:animEffect filter="fade" transition="in">
                                      <p:cBhvr additive="repl">
                                        <p:cTn id="3547" dur="500"/>
                                        <p:tgtEl>
                                          <p:spTgt spid="1051"/>
                                        </p:tgtEl>
                                      </p:cBhvr>
                                    </p:animEffect>
                                  </p:childTnLst>
                                </p:cTn>
                              </p:par>
                              <p:par>
                                <p:cTn id="3548" nodeType="withEffect" fill="hold" presetClass="entr" presetID="10">
                                  <p:stCondLst>
                                    <p:cond delay="0"/>
                                  </p:stCondLst>
                                  <p:childTnLst>
                                    <p:set>
                                      <p:cBhvr>
                                        <p:cTn id="3549" dur="1" fill="hold">
                                          <p:stCondLst>
                                            <p:cond delay="0"/>
                                          </p:stCondLst>
                                        </p:cTn>
                                        <p:tgtEl>
                                          <p:spTgt spid="1052"/>
                                        </p:tgtEl>
                                        <p:attrNameLst>
                                          <p:attrName>style.visibility</p:attrName>
                                        </p:attrNameLst>
                                      </p:cBhvr>
                                      <p:to>
                                        <p:strVal val="visible"/>
                                      </p:to>
                                    </p:set>
                                    <p:animEffect filter="fade" transition="in">
                                      <p:cBhvr additive="repl">
                                        <p:cTn id="3550" dur="500"/>
                                        <p:tgtEl>
                                          <p:spTgt spid="1052"/>
                                        </p:tgtEl>
                                      </p:cBhvr>
                                    </p:animEffect>
                                  </p:childTnLst>
                                </p:cTn>
                              </p:par>
                              <p:par>
                                <p:cTn id="3551" nodeType="withEffect" fill="hold" presetClass="entr" presetID="10">
                                  <p:stCondLst>
                                    <p:cond delay="0"/>
                                  </p:stCondLst>
                                  <p:childTnLst>
                                    <p:set>
                                      <p:cBhvr>
                                        <p:cTn id="3552" dur="1" fill="hold">
                                          <p:stCondLst>
                                            <p:cond delay="0"/>
                                          </p:stCondLst>
                                        </p:cTn>
                                        <p:tgtEl>
                                          <p:spTgt spid="1053"/>
                                        </p:tgtEl>
                                        <p:attrNameLst>
                                          <p:attrName>style.visibility</p:attrName>
                                        </p:attrNameLst>
                                      </p:cBhvr>
                                      <p:to>
                                        <p:strVal val="visible"/>
                                      </p:to>
                                    </p:set>
                                    <p:animEffect filter="fade" transition="in">
                                      <p:cBhvr additive="repl">
                                        <p:cTn id="3553" dur="500"/>
                                        <p:tgtEl>
                                          <p:spTgt spid="1053"/>
                                        </p:tgtEl>
                                      </p:cBhvr>
                                    </p:animEffect>
                                  </p:childTnLst>
                                </p:cTn>
                              </p:par>
                              <p:par>
                                <p:cTn id="3554" nodeType="withEffect" fill="hold" presetClass="entr" presetID="10">
                                  <p:stCondLst>
                                    <p:cond delay="0"/>
                                  </p:stCondLst>
                                  <p:childTnLst>
                                    <p:set>
                                      <p:cBhvr>
                                        <p:cTn id="3555" dur="1" fill="hold">
                                          <p:stCondLst>
                                            <p:cond delay="0"/>
                                          </p:stCondLst>
                                        </p:cTn>
                                        <p:tgtEl>
                                          <p:spTgt spid="1054"/>
                                        </p:tgtEl>
                                        <p:attrNameLst>
                                          <p:attrName>style.visibility</p:attrName>
                                        </p:attrNameLst>
                                      </p:cBhvr>
                                      <p:to>
                                        <p:strVal val="visible"/>
                                      </p:to>
                                    </p:set>
                                    <p:animEffect filter="fade" transition="in">
                                      <p:cBhvr additive="repl">
                                        <p:cTn id="3556" dur="500"/>
                                        <p:tgtEl>
                                          <p:spTgt spid="1054"/>
                                        </p:tgtEl>
                                      </p:cBhvr>
                                    </p:animEffect>
                                  </p:childTnLst>
                                </p:cTn>
                              </p:par>
                              <p:par>
                                <p:cTn id="3557" nodeType="withEffect" fill="hold" presetClass="entr" presetID="10">
                                  <p:stCondLst>
                                    <p:cond delay="0"/>
                                  </p:stCondLst>
                                  <p:childTnLst>
                                    <p:set>
                                      <p:cBhvr>
                                        <p:cTn id="3558" dur="1" fill="hold">
                                          <p:stCondLst>
                                            <p:cond delay="0"/>
                                          </p:stCondLst>
                                        </p:cTn>
                                        <p:tgtEl>
                                          <p:spTgt spid="1055"/>
                                        </p:tgtEl>
                                        <p:attrNameLst>
                                          <p:attrName>style.visibility</p:attrName>
                                        </p:attrNameLst>
                                      </p:cBhvr>
                                      <p:to>
                                        <p:strVal val="visible"/>
                                      </p:to>
                                    </p:set>
                                    <p:animEffect filter="fade" transition="in">
                                      <p:cBhvr additive="repl">
                                        <p:cTn id="3559" dur="500"/>
                                        <p:tgtEl>
                                          <p:spTgt spid="1055"/>
                                        </p:tgtEl>
                                      </p:cBhvr>
                                    </p:animEffect>
                                  </p:childTnLst>
                                </p:cTn>
                              </p:par>
                              <p:par>
                                <p:cTn id="3560" nodeType="withEffect" fill="hold" presetClass="entr" presetID="10">
                                  <p:stCondLst>
                                    <p:cond delay="0"/>
                                  </p:stCondLst>
                                  <p:childTnLst>
                                    <p:set>
                                      <p:cBhvr>
                                        <p:cTn id="3561" dur="1" fill="hold">
                                          <p:stCondLst>
                                            <p:cond delay="0"/>
                                          </p:stCondLst>
                                        </p:cTn>
                                        <p:tgtEl>
                                          <p:spTgt spid="1056"/>
                                        </p:tgtEl>
                                        <p:attrNameLst>
                                          <p:attrName>style.visibility</p:attrName>
                                        </p:attrNameLst>
                                      </p:cBhvr>
                                      <p:to>
                                        <p:strVal val="visible"/>
                                      </p:to>
                                    </p:set>
                                    <p:animEffect filter="fade" transition="in">
                                      <p:cBhvr additive="repl">
                                        <p:cTn id="3562" dur="500"/>
                                        <p:tgtEl>
                                          <p:spTgt spid="1056"/>
                                        </p:tgtEl>
                                      </p:cBhvr>
                                    </p:animEffect>
                                  </p:childTnLst>
                                </p:cTn>
                              </p:par>
                              <p:par>
                                <p:cTn id="3563" nodeType="withEffect" fill="hold" presetClass="entr" presetID="10">
                                  <p:stCondLst>
                                    <p:cond delay="0"/>
                                  </p:stCondLst>
                                  <p:childTnLst>
                                    <p:set>
                                      <p:cBhvr>
                                        <p:cTn id="3564" dur="1" fill="hold">
                                          <p:stCondLst>
                                            <p:cond delay="0"/>
                                          </p:stCondLst>
                                        </p:cTn>
                                        <p:tgtEl>
                                          <p:spTgt spid="1058"/>
                                        </p:tgtEl>
                                        <p:attrNameLst>
                                          <p:attrName>style.visibility</p:attrName>
                                        </p:attrNameLst>
                                      </p:cBhvr>
                                      <p:to>
                                        <p:strVal val="visible"/>
                                      </p:to>
                                    </p:set>
                                    <p:animEffect filter="fade" transition="in">
                                      <p:cBhvr additive="repl">
                                        <p:cTn id="3565" dur="500"/>
                                        <p:tgtEl>
                                          <p:spTgt spid="1058"/>
                                        </p:tgtEl>
                                      </p:cBhvr>
                                    </p:animEffect>
                                  </p:childTnLst>
                                </p:cTn>
                              </p:par>
                              <p:par>
                                <p:cTn id="3566" nodeType="withEffect" fill="hold" presetClass="entr" presetID="10">
                                  <p:stCondLst>
                                    <p:cond delay="0"/>
                                  </p:stCondLst>
                                  <p:childTnLst>
                                    <p:set>
                                      <p:cBhvr>
                                        <p:cTn id="3567" dur="1" fill="hold">
                                          <p:stCondLst>
                                            <p:cond delay="0"/>
                                          </p:stCondLst>
                                        </p:cTn>
                                        <p:tgtEl>
                                          <p:spTgt spid="1059"/>
                                        </p:tgtEl>
                                        <p:attrNameLst>
                                          <p:attrName>style.visibility</p:attrName>
                                        </p:attrNameLst>
                                      </p:cBhvr>
                                      <p:to>
                                        <p:strVal val="visible"/>
                                      </p:to>
                                    </p:set>
                                    <p:animEffect filter="fade" transition="in">
                                      <p:cBhvr additive="repl">
                                        <p:cTn id="3568" dur="500"/>
                                        <p:tgtEl>
                                          <p:spTgt spid="1059"/>
                                        </p:tgtEl>
                                      </p:cBhvr>
                                    </p:animEffect>
                                  </p:childTnLst>
                                </p:cTn>
                              </p:par>
                              <p:par>
                                <p:cTn id="3569" nodeType="withEffect" fill="hold" presetClass="entr" presetID="10">
                                  <p:stCondLst>
                                    <p:cond delay="0"/>
                                  </p:stCondLst>
                                  <p:childTnLst>
                                    <p:set>
                                      <p:cBhvr>
                                        <p:cTn id="3570" dur="1" fill="hold">
                                          <p:stCondLst>
                                            <p:cond delay="0"/>
                                          </p:stCondLst>
                                        </p:cTn>
                                        <p:tgtEl>
                                          <p:spTgt spid="1060"/>
                                        </p:tgtEl>
                                        <p:attrNameLst>
                                          <p:attrName>style.visibility</p:attrName>
                                        </p:attrNameLst>
                                      </p:cBhvr>
                                      <p:to>
                                        <p:strVal val="visible"/>
                                      </p:to>
                                    </p:set>
                                    <p:animEffect filter="fade" transition="in">
                                      <p:cBhvr additive="repl">
                                        <p:cTn id="3571" dur="500"/>
                                        <p:tgtEl>
                                          <p:spTgt spid="1060"/>
                                        </p:tgtEl>
                                      </p:cBhvr>
                                    </p:animEffect>
                                  </p:childTnLst>
                                </p:cTn>
                              </p:par>
                              <p:par>
                                <p:cTn id="3572" nodeType="withEffect" fill="hold" presetClass="entr" presetID="10">
                                  <p:stCondLst>
                                    <p:cond delay="0"/>
                                  </p:stCondLst>
                                  <p:childTnLst>
                                    <p:set>
                                      <p:cBhvr>
                                        <p:cTn id="3573" dur="1" fill="hold">
                                          <p:stCondLst>
                                            <p:cond delay="0"/>
                                          </p:stCondLst>
                                        </p:cTn>
                                        <p:tgtEl>
                                          <p:spTgt spid="1061"/>
                                        </p:tgtEl>
                                        <p:attrNameLst>
                                          <p:attrName>style.visibility</p:attrName>
                                        </p:attrNameLst>
                                      </p:cBhvr>
                                      <p:to>
                                        <p:strVal val="visible"/>
                                      </p:to>
                                    </p:set>
                                    <p:animEffect filter="fade" transition="in">
                                      <p:cBhvr additive="repl">
                                        <p:cTn id="3574" dur="500"/>
                                        <p:tgtEl>
                                          <p:spTgt spid="1061"/>
                                        </p:tgtEl>
                                      </p:cBhvr>
                                    </p:animEffect>
                                  </p:childTnLst>
                                </p:cTn>
                              </p:par>
                              <p:par>
                                <p:cTn id="3575" nodeType="withEffect" fill="hold" presetClass="entr" presetID="10">
                                  <p:stCondLst>
                                    <p:cond delay="0"/>
                                  </p:stCondLst>
                                  <p:childTnLst>
                                    <p:set>
                                      <p:cBhvr>
                                        <p:cTn id="3576" dur="1" fill="hold">
                                          <p:stCondLst>
                                            <p:cond delay="0"/>
                                          </p:stCondLst>
                                        </p:cTn>
                                        <p:tgtEl>
                                          <p:spTgt spid="1062"/>
                                        </p:tgtEl>
                                        <p:attrNameLst>
                                          <p:attrName>style.visibility</p:attrName>
                                        </p:attrNameLst>
                                      </p:cBhvr>
                                      <p:to>
                                        <p:strVal val="visible"/>
                                      </p:to>
                                    </p:set>
                                    <p:animEffect filter="fade" transition="in">
                                      <p:cBhvr additive="repl">
                                        <p:cTn id="3577" dur="500"/>
                                        <p:tgtEl>
                                          <p:spTgt spid="1062"/>
                                        </p:tgtEl>
                                      </p:cBhvr>
                                    </p:animEffect>
                                  </p:childTnLst>
                                </p:cTn>
                              </p:par>
                              <p:par>
                                <p:cTn id="3578" nodeType="withEffect" fill="hold" presetClass="entr" presetID="10">
                                  <p:stCondLst>
                                    <p:cond delay="0"/>
                                  </p:stCondLst>
                                  <p:childTnLst>
                                    <p:set>
                                      <p:cBhvr>
                                        <p:cTn id="3579" dur="1" fill="hold">
                                          <p:stCondLst>
                                            <p:cond delay="0"/>
                                          </p:stCondLst>
                                        </p:cTn>
                                        <p:tgtEl>
                                          <p:spTgt spid="1063"/>
                                        </p:tgtEl>
                                        <p:attrNameLst>
                                          <p:attrName>style.visibility</p:attrName>
                                        </p:attrNameLst>
                                      </p:cBhvr>
                                      <p:to>
                                        <p:strVal val="visible"/>
                                      </p:to>
                                    </p:set>
                                    <p:animEffect filter="fade" transition="in">
                                      <p:cBhvr additive="repl">
                                        <p:cTn id="3580" dur="500"/>
                                        <p:tgtEl>
                                          <p:spTgt spid="1063"/>
                                        </p:tgtEl>
                                      </p:cBhvr>
                                    </p:animEffect>
                                  </p:childTnLst>
                                </p:cTn>
                              </p:par>
                              <p:par>
                                <p:cTn id="3581" nodeType="withEffect" fill="hold" presetClass="entr" presetID="10">
                                  <p:stCondLst>
                                    <p:cond delay="0"/>
                                  </p:stCondLst>
                                  <p:childTnLst>
                                    <p:set>
                                      <p:cBhvr>
                                        <p:cTn id="3582" dur="1" fill="hold">
                                          <p:stCondLst>
                                            <p:cond delay="0"/>
                                          </p:stCondLst>
                                        </p:cTn>
                                        <p:tgtEl>
                                          <p:spTgt spid="1082"/>
                                        </p:tgtEl>
                                        <p:attrNameLst>
                                          <p:attrName>style.visibility</p:attrName>
                                        </p:attrNameLst>
                                      </p:cBhvr>
                                      <p:to>
                                        <p:strVal val="visible"/>
                                      </p:to>
                                    </p:set>
                                    <p:animEffect filter="fade" transition="in">
                                      <p:cBhvr additive="repl">
                                        <p:cTn id="3583" dur="500"/>
                                        <p:tgtEl>
                                          <p:spTgt spid="1082"/>
                                        </p:tgtEl>
                                      </p:cBhvr>
                                    </p:animEffect>
                                  </p:childTnLst>
                                </p:cTn>
                              </p:par>
                              <p:par>
                                <p:cTn id="3584" nodeType="withEffect" fill="hold" presetClass="entr" presetID="10">
                                  <p:stCondLst>
                                    <p:cond delay="0"/>
                                  </p:stCondLst>
                                  <p:childTnLst>
                                    <p:set>
                                      <p:cBhvr>
                                        <p:cTn id="3585" dur="1" fill="hold">
                                          <p:stCondLst>
                                            <p:cond delay="0"/>
                                          </p:stCondLst>
                                        </p:cTn>
                                        <p:tgtEl>
                                          <p:spTgt spid="1083"/>
                                        </p:tgtEl>
                                        <p:attrNameLst>
                                          <p:attrName>style.visibility</p:attrName>
                                        </p:attrNameLst>
                                      </p:cBhvr>
                                      <p:to>
                                        <p:strVal val="visible"/>
                                      </p:to>
                                    </p:set>
                                    <p:animEffect filter="fade" transition="in">
                                      <p:cBhvr additive="repl">
                                        <p:cTn id="3586" dur="500"/>
                                        <p:tgtEl>
                                          <p:spTgt spid="1083"/>
                                        </p:tgtEl>
                                      </p:cBhvr>
                                    </p:animEffect>
                                  </p:childTnLst>
                                </p:cTn>
                              </p:par>
                              <p:par>
                                <p:cTn id="3587" nodeType="withEffect" fill="hold" presetClass="entr" presetID="10">
                                  <p:stCondLst>
                                    <p:cond delay="0"/>
                                  </p:stCondLst>
                                  <p:childTnLst>
                                    <p:set>
                                      <p:cBhvr>
                                        <p:cTn id="3588" dur="1" fill="hold">
                                          <p:stCondLst>
                                            <p:cond delay="0"/>
                                          </p:stCondLst>
                                        </p:cTn>
                                        <p:tgtEl>
                                          <p:spTgt spid="1084"/>
                                        </p:tgtEl>
                                        <p:attrNameLst>
                                          <p:attrName>style.visibility</p:attrName>
                                        </p:attrNameLst>
                                      </p:cBhvr>
                                      <p:to>
                                        <p:strVal val="visible"/>
                                      </p:to>
                                    </p:set>
                                    <p:animEffect filter="fade" transition="in">
                                      <p:cBhvr additive="repl">
                                        <p:cTn id="3589" dur="500"/>
                                        <p:tgtEl>
                                          <p:spTgt spid="1084"/>
                                        </p:tgtEl>
                                      </p:cBhvr>
                                    </p:animEffect>
                                  </p:childTnLst>
                                </p:cTn>
                              </p:par>
                              <p:par>
                                <p:cTn id="3590" nodeType="withEffect" fill="hold" presetClass="entr" presetID="10">
                                  <p:stCondLst>
                                    <p:cond delay="0"/>
                                  </p:stCondLst>
                                  <p:childTnLst>
                                    <p:set>
                                      <p:cBhvr>
                                        <p:cTn id="3591" dur="1" fill="hold">
                                          <p:stCondLst>
                                            <p:cond delay="0"/>
                                          </p:stCondLst>
                                        </p:cTn>
                                        <p:tgtEl>
                                          <p:spTgt spid="1085"/>
                                        </p:tgtEl>
                                        <p:attrNameLst>
                                          <p:attrName>style.visibility</p:attrName>
                                        </p:attrNameLst>
                                      </p:cBhvr>
                                      <p:to>
                                        <p:strVal val="visible"/>
                                      </p:to>
                                    </p:set>
                                    <p:animEffect filter="fade" transition="in">
                                      <p:cBhvr additive="repl">
                                        <p:cTn id="3592" dur="500"/>
                                        <p:tgtEl>
                                          <p:spTgt spid="1085"/>
                                        </p:tgtEl>
                                      </p:cBhvr>
                                    </p:animEffect>
                                  </p:childTnLst>
                                </p:cTn>
                              </p:par>
                              <p:par>
                                <p:cTn id="3593" nodeType="withEffect" fill="hold" presetClass="entr" presetID="10">
                                  <p:stCondLst>
                                    <p:cond delay="0"/>
                                  </p:stCondLst>
                                  <p:childTnLst>
                                    <p:set>
                                      <p:cBhvr>
                                        <p:cTn id="3594" dur="1" fill="hold">
                                          <p:stCondLst>
                                            <p:cond delay="0"/>
                                          </p:stCondLst>
                                        </p:cTn>
                                        <p:tgtEl>
                                          <p:spTgt spid="1086"/>
                                        </p:tgtEl>
                                        <p:attrNameLst>
                                          <p:attrName>style.visibility</p:attrName>
                                        </p:attrNameLst>
                                      </p:cBhvr>
                                      <p:to>
                                        <p:strVal val="visible"/>
                                      </p:to>
                                    </p:set>
                                    <p:animEffect filter="fade" transition="in">
                                      <p:cBhvr additive="repl">
                                        <p:cTn id="3595" dur="500"/>
                                        <p:tgtEl>
                                          <p:spTgt spid="1086"/>
                                        </p:tgtEl>
                                      </p:cBhvr>
                                    </p:animEffect>
                                  </p:childTnLst>
                                </p:cTn>
                              </p:par>
                              <p:par>
                                <p:cTn id="3596" nodeType="withEffect" fill="hold" presetClass="entr" presetID="10">
                                  <p:stCondLst>
                                    <p:cond delay="0"/>
                                  </p:stCondLst>
                                  <p:childTnLst>
                                    <p:set>
                                      <p:cBhvr>
                                        <p:cTn id="3597" dur="1" fill="hold">
                                          <p:stCondLst>
                                            <p:cond delay="0"/>
                                          </p:stCondLst>
                                        </p:cTn>
                                        <p:tgtEl>
                                          <p:spTgt spid="1087"/>
                                        </p:tgtEl>
                                        <p:attrNameLst>
                                          <p:attrName>style.visibility</p:attrName>
                                        </p:attrNameLst>
                                      </p:cBhvr>
                                      <p:to>
                                        <p:strVal val="visible"/>
                                      </p:to>
                                    </p:set>
                                    <p:animEffect filter="fade" transition="in">
                                      <p:cBhvr additive="repl">
                                        <p:cTn id="3598" dur="500"/>
                                        <p:tgtEl>
                                          <p:spTgt spid="1087"/>
                                        </p:tgtEl>
                                      </p:cBhvr>
                                    </p:animEffect>
                                  </p:childTnLst>
                                </p:cTn>
                              </p:par>
                              <p:par>
                                <p:cTn id="3599" nodeType="withEffect" fill="hold" presetClass="entr" presetID="10">
                                  <p:stCondLst>
                                    <p:cond delay="0"/>
                                  </p:stCondLst>
                                  <p:childTnLst>
                                    <p:set>
                                      <p:cBhvr>
                                        <p:cTn id="3600" dur="1" fill="hold">
                                          <p:stCondLst>
                                            <p:cond delay="0"/>
                                          </p:stCondLst>
                                        </p:cTn>
                                        <p:tgtEl>
                                          <p:spTgt spid="1088"/>
                                        </p:tgtEl>
                                        <p:attrNameLst>
                                          <p:attrName>style.visibility</p:attrName>
                                        </p:attrNameLst>
                                      </p:cBhvr>
                                      <p:to>
                                        <p:strVal val="visible"/>
                                      </p:to>
                                    </p:set>
                                    <p:animEffect filter="fade" transition="in">
                                      <p:cBhvr additive="repl">
                                        <p:cTn id="3601" dur="500"/>
                                        <p:tgtEl>
                                          <p:spTgt spid="1088"/>
                                        </p:tgtEl>
                                      </p:cBhvr>
                                    </p:animEffect>
                                  </p:childTnLst>
                                </p:cTn>
                              </p:par>
                              <p:par>
                                <p:cTn id="3602" nodeType="withEffect" fill="hold" presetClass="entr" presetID="10">
                                  <p:stCondLst>
                                    <p:cond delay="0"/>
                                  </p:stCondLst>
                                  <p:childTnLst>
                                    <p:set>
                                      <p:cBhvr>
                                        <p:cTn id="3603" dur="1" fill="hold">
                                          <p:stCondLst>
                                            <p:cond delay="0"/>
                                          </p:stCondLst>
                                        </p:cTn>
                                        <p:tgtEl>
                                          <p:spTgt spid="1089"/>
                                        </p:tgtEl>
                                        <p:attrNameLst>
                                          <p:attrName>style.visibility</p:attrName>
                                        </p:attrNameLst>
                                      </p:cBhvr>
                                      <p:to>
                                        <p:strVal val="visible"/>
                                      </p:to>
                                    </p:set>
                                    <p:animEffect filter="fade" transition="in">
                                      <p:cBhvr additive="repl">
                                        <p:cTn id="3604" dur="500"/>
                                        <p:tgtEl>
                                          <p:spTgt spid="1089"/>
                                        </p:tgtEl>
                                      </p:cBhvr>
                                    </p:animEffect>
                                  </p:childTnLst>
                                </p:cTn>
                              </p:par>
                              <p:par>
                                <p:cTn id="3605" nodeType="withEffect" fill="hold" presetClass="entr" presetID="10">
                                  <p:stCondLst>
                                    <p:cond delay="0"/>
                                  </p:stCondLst>
                                  <p:childTnLst>
                                    <p:set>
                                      <p:cBhvr>
                                        <p:cTn id="3606" dur="1" fill="hold">
                                          <p:stCondLst>
                                            <p:cond delay="0"/>
                                          </p:stCondLst>
                                        </p:cTn>
                                        <p:tgtEl>
                                          <p:spTgt spid="1090"/>
                                        </p:tgtEl>
                                        <p:attrNameLst>
                                          <p:attrName>style.visibility</p:attrName>
                                        </p:attrNameLst>
                                      </p:cBhvr>
                                      <p:to>
                                        <p:strVal val="visible"/>
                                      </p:to>
                                    </p:set>
                                    <p:animEffect filter="fade" transition="in">
                                      <p:cBhvr additive="repl">
                                        <p:cTn id="3607" dur="500"/>
                                        <p:tgtEl>
                                          <p:spTgt spid="1090"/>
                                        </p:tgtEl>
                                      </p:cBhvr>
                                    </p:animEffect>
                                  </p:childTnLst>
                                </p:cTn>
                              </p:par>
                              <p:par>
                                <p:cTn id="3608" nodeType="withEffect" fill="hold" presetClass="entr" presetID="10">
                                  <p:stCondLst>
                                    <p:cond delay="0"/>
                                  </p:stCondLst>
                                  <p:childTnLst>
                                    <p:set>
                                      <p:cBhvr>
                                        <p:cTn id="3609" dur="1" fill="hold">
                                          <p:stCondLst>
                                            <p:cond delay="0"/>
                                          </p:stCondLst>
                                        </p:cTn>
                                        <p:tgtEl>
                                          <p:spTgt spid="1091"/>
                                        </p:tgtEl>
                                        <p:attrNameLst>
                                          <p:attrName>style.visibility</p:attrName>
                                        </p:attrNameLst>
                                      </p:cBhvr>
                                      <p:to>
                                        <p:strVal val="visible"/>
                                      </p:to>
                                    </p:set>
                                    <p:animEffect filter="fade" transition="in">
                                      <p:cBhvr additive="repl">
                                        <p:cTn id="3610" dur="500"/>
                                        <p:tgtEl>
                                          <p:spTgt spid="1091"/>
                                        </p:tgtEl>
                                      </p:cBhvr>
                                    </p:animEffect>
                                  </p:childTnLst>
                                </p:cTn>
                              </p:par>
                              <p:par>
                                <p:cTn id="3611" nodeType="withEffect" fill="hold" presetClass="entr" presetID="10">
                                  <p:stCondLst>
                                    <p:cond delay="0"/>
                                  </p:stCondLst>
                                  <p:childTnLst>
                                    <p:set>
                                      <p:cBhvr>
                                        <p:cTn id="3612" dur="1" fill="hold">
                                          <p:stCondLst>
                                            <p:cond delay="0"/>
                                          </p:stCondLst>
                                        </p:cTn>
                                        <p:tgtEl>
                                          <p:spTgt spid="1057"/>
                                        </p:tgtEl>
                                        <p:attrNameLst>
                                          <p:attrName>style.visibility</p:attrName>
                                        </p:attrNameLst>
                                      </p:cBhvr>
                                      <p:to>
                                        <p:strVal val="visible"/>
                                      </p:to>
                                    </p:set>
                                    <p:animEffect filter="fade" transition="in">
                                      <p:cBhvr additive="repl">
                                        <p:cTn id="3613" dur="500"/>
                                        <p:tgtEl>
                                          <p:spTgt spid="1057"/>
                                        </p:tgtEl>
                                      </p:cBhvr>
                                    </p:animEffect>
                                  </p:childTnLst>
                                </p:cTn>
                              </p:par>
                            </p:childTnLst>
                          </p:cTn>
                        </p:par>
                      </p:childTnLst>
                    </p:cTn>
                  </p:par>
                  <p:par>
                    <p:cTn id="3614" fill="hold">
                      <p:stCondLst>
                        <p:cond delay="indefinite"/>
                      </p:stCondLst>
                      <p:childTnLst>
                        <p:par>
                          <p:cTn id="3615" fill="hold">
                            <p:stCondLst>
                              <p:cond delay="0"/>
                            </p:stCondLst>
                            <p:childTnLst>
                              <p:par>
                                <p:cTn id="3616" nodeType="clickEffect" fill="hold" presetClass="entr" presetID="10">
                                  <p:stCondLst>
                                    <p:cond delay="0"/>
                                  </p:stCondLst>
                                  <p:childTnLst>
                                    <p:set>
                                      <p:cBhvr>
                                        <p:cTn id="3617" dur="1" fill="hold">
                                          <p:stCondLst>
                                            <p:cond delay="0"/>
                                          </p:stCondLst>
                                        </p:cTn>
                                        <p:tgtEl>
                                          <p:spTgt spid="1107"/>
                                        </p:tgtEl>
                                        <p:attrNameLst>
                                          <p:attrName>style.visibility</p:attrName>
                                        </p:attrNameLst>
                                      </p:cBhvr>
                                      <p:to>
                                        <p:strVal val="visible"/>
                                      </p:to>
                                    </p:set>
                                    <p:animEffect filter="fade" transition="in">
                                      <p:cBhvr additive="repl">
                                        <p:cTn id="3618" dur="500"/>
                                        <p:tgtEl>
                                          <p:spTgt spid="1107"/>
                                        </p:tgtEl>
                                      </p:cBhvr>
                                    </p:animEffect>
                                  </p:childTnLst>
                                </p:cTn>
                              </p:par>
                              <p:par>
                                <p:cTn id="3619" nodeType="withEffect" fill="hold" presetClass="entr" presetID="10">
                                  <p:stCondLst>
                                    <p:cond delay="0"/>
                                  </p:stCondLst>
                                  <p:childTnLst>
                                    <p:set>
                                      <p:cBhvr>
                                        <p:cTn id="3620" dur="1" fill="hold">
                                          <p:stCondLst>
                                            <p:cond delay="0"/>
                                          </p:stCondLst>
                                        </p:cTn>
                                        <p:tgtEl>
                                          <p:spTgt spid="1108"/>
                                        </p:tgtEl>
                                        <p:attrNameLst>
                                          <p:attrName>style.visibility</p:attrName>
                                        </p:attrNameLst>
                                      </p:cBhvr>
                                      <p:to>
                                        <p:strVal val="visible"/>
                                      </p:to>
                                    </p:set>
                                    <p:animEffect filter="fade" transition="in">
                                      <p:cBhvr additive="repl">
                                        <p:cTn id="3621" dur="500"/>
                                        <p:tgtEl>
                                          <p:spTgt spid="1108"/>
                                        </p:tgtEl>
                                      </p:cBhvr>
                                    </p:animEffect>
                                  </p:childTnLst>
                                </p:cTn>
                              </p:par>
                              <p:par>
                                <p:cTn id="3622" nodeType="withEffect" fill="hold" presetClass="entr" presetID="10">
                                  <p:stCondLst>
                                    <p:cond delay="0"/>
                                  </p:stCondLst>
                                  <p:childTnLst>
                                    <p:set>
                                      <p:cBhvr>
                                        <p:cTn id="3623" dur="1" fill="hold">
                                          <p:stCondLst>
                                            <p:cond delay="0"/>
                                          </p:stCondLst>
                                        </p:cTn>
                                        <p:tgtEl>
                                          <p:spTgt spid="1109"/>
                                        </p:tgtEl>
                                        <p:attrNameLst>
                                          <p:attrName>style.visibility</p:attrName>
                                        </p:attrNameLst>
                                      </p:cBhvr>
                                      <p:to>
                                        <p:strVal val="visible"/>
                                      </p:to>
                                    </p:set>
                                    <p:animEffect filter="fade" transition="in">
                                      <p:cBhvr additive="repl">
                                        <p:cTn id="3624" dur="500"/>
                                        <p:tgtEl>
                                          <p:spTgt spid="1109"/>
                                        </p:tgtEl>
                                      </p:cBhvr>
                                    </p:animEffect>
                                  </p:childTnLst>
                                </p:cTn>
                              </p:par>
                              <p:par>
                                <p:cTn id="3625" nodeType="withEffect" fill="hold" presetClass="entr" presetID="10">
                                  <p:stCondLst>
                                    <p:cond delay="0"/>
                                  </p:stCondLst>
                                  <p:childTnLst>
                                    <p:set>
                                      <p:cBhvr>
                                        <p:cTn id="3626" dur="1" fill="hold">
                                          <p:stCondLst>
                                            <p:cond delay="0"/>
                                          </p:stCondLst>
                                        </p:cTn>
                                        <p:tgtEl>
                                          <p:spTgt spid="1110"/>
                                        </p:tgtEl>
                                        <p:attrNameLst>
                                          <p:attrName>style.visibility</p:attrName>
                                        </p:attrNameLst>
                                      </p:cBhvr>
                                      <p:to>
                                        <p:strVal val="visible"/>
                                      </p:to>
                                    </p:set>
                                    <p:animEffect filter="fade" transition="in">
                                      <p:cBhvr additive="repl">
                                        <p:cTn id="3627" dur="500"/>
                                        <p:tgtEl>
                                          <p:spTgt spid="1110"/>
                                        </p:tgtEl>
                                      </p:cBhvr>
                                    </p:animEffect>
                                  </p:childTnLst>
                                </p:cTn>
                              </p:par>
                              <p:par>
                                <p:cTn id="3628" nodeType="withEffect" fill="hold" presetClass="entr" presetID="10">
                                  <p:stCondLst>
                                    <p:cond delay="0"/>
                                  </p:stCondLst>
                                  <p:childTnLst>
                                    <p:set>
                                      <p:cBhvr>
                                        <p:cTn id="3629" dur="1" fill="hold">
                                          <p:stCondLst>
                                            <p:cond delay="0"/>
                                          </p:stCondLst>
                                        </p:cTn>
                                        <p:tgtEl>
                                          <p:spTgt spid="1116"/>
                                        </p:tgtEl>
                                        <p:attrNameLst>
                                          <p:attrName>style.visibility</p:attrName>
                                        </p:attrNameLst>
                                      </p:cBhvr>
                                      <p:to>
                                        <p:strVal val="visible"/>
                                      </p:to>
                                    </p:set>
                                    <p:animEffect filter="fade" transition="in">
                                      <p:cBhvr additive="repl">
                                        <p:cTn id="3630" dur="500"/>
                                        <p:tgtEl>
                                          <p:spTgt spid="1116"/>
                                        </p:tgtEl>
                                      </p:cBhvr>
                                    </p:animEffect>
                                  </p:childTnLst>
                                </p:cTn>
                              </p:par>
                              <p:par>
                                <p:cTn id="3631" nodeType="withEffect" fill="hold" presetClass="entr" presetID="10">
                                  <p:stCondLst>
                                    <p:cond delay="0"/>
                                  </p:stCondLst>
                                  <p:childTnLst>
                                    <p:set>
                                      <p:cBhvr>
                                        <p:cTn id="3632" dur="1" fill="hold">
                                          <p:stCondLst>
                                            <p:cond delay="0"/>
                                          </p:stCondLst>
                                        </p:cTn>
                                        <p:tgtEl>
                                          <p:spTgt spid="1111"/>
                                        </p:tgtEl>
                                        <p:attrNameLst>
                                          <p:attrName>style.visibility</p:attrName>
                                        </p:attrNameLst>
                                      </p:cBhvr>
                                      <p:to>
                                        <p:strVal val="visible"/>
                                      </p:to>
                                    </p:set>
                                    <p:animEffect filter="fade" transition="in">
                                      <p:cBhvr additive="repl">
                                        <p:cTn id="3633" dur="500"/>
                                        <p:tgtEl>
                                          <p:spTgt spid="1111"/>
                                        </p:tgtEl>
                                      </p:cBhvr>
                                    </p:animEffect>
                                  </p:childTnLst>
                                </p:cTn>
                              </p:par>
                              <p:par>
                                <p:cTn id="3634" nodeType="withEffect" fill="hold" presetClass="entr" presetID="10">
                                  <p:stCondLst>
                                    <p:cond delay="0"/>
                                  </p:stCondLst>
                                  <p:childTnLst>
                                    <p:set>
                                      <p:cBhvr>
                                        <p:cTn id="3635" dur="1" fill="hold">
                                          <p:stCondLst>
                                            <p:cond delay="0"/>
                                          </p:stCondLst>
                                        </p:cTn>
                                        <p:tgtEl>
                                          <p:spTgt spid="1112"/>
                                        </p:tgtEl>
                                        <p:attrNameLst>
                                          <p:attrName>style.visibility</p:attrName>
                                        </p:attrNameLst>
                                      </p:cBhvr>
                                      <p:to>
                                        <p:strVal val="visible"/>
                                      </p:to>
                                    </p:set>
                                    <p:animEffect filter="fade" transition="in">
                                      <p:cBhvr additive="repl">
                                        <p:cTn id="3636" dur="500"/>
                                        <p:tgtEl>
                                          <p:spTgt spid="1112"/>
                                        </p:tgtEl>
                                      </p:cBhvr>
                                    </p:animEffect>
                                  </p:childTnLst>
                                </p:cTn>
                              </p:par>
                              <p:par>
                                <p:cTn id="3637" nodeType="withEffect" fill="hold" presetClass="entr" presetID="10">
                                  <p:stCondLst>
                                    <p:cond delay="0"/>
                                  </p:stCondLst>
                                  <p:childTnLst>
                                    <p:set>
                                      <p:cBhvr>
                                        <p:cTn id="3638" dur="1" fill="hold">
                                          <p:stCondLst>
                                            <p:cond delay="0"/>
                                          </p:stCondLst>
                                        </p:cTn>
                                        <p:tgtEl>
                                          <p:spTgt spid="1113"/>
                                        </p:tgtEl>
                                        <p:attrNameLst>
                                          <p:attrName>style.visibility</p:attrName>
                                        </p:attrNameLst>
                                      </p:cBhvr>
                                      <p:to>
                                        <p:strVal val="visible"/>
                                      </p:to>
                                    </p:set>
                                    <p:animEffect filter="fade" transition="in">
                                      <p:cBhvr additive="repl">
                                        <p:cTn id="3639" dur="500"/>
                                        <p:tgtEl>
                                          <p:spTgt spid="1113"/>
                                        </p:tgtEl>
                                      </p:cBhvr>
                                    </p:animEffect>
                                  </p:childTnLst>
                                </p:cTn>
                              </p:par>
                              <p:par>
                                <p:cTn id="3640" nodeType="withEffect" fill="hold" presetClass="entr" presetID="10">
                                  <p:stCondLst>
                                    <p:cond delay="0"/>
                                  </p:stCondLst>
                                  <p:childTnLst>
                                    <p:set>
                                      <p:cBhvr>
                                        <p:cTn id="3641" dur="1" fill="hold">
                                          <p:stCondLst>
                                            <p:cond delay="0"/>
                                          </p:stCondLst>
                                        </p:cTn>
                                        <p:tgtEl>
                                          <p:spTgt spid="1114"/>
                                        </p:tgtEl>
                                        <p:attrNameLst>
                                          <p:attrName>style.visibility</p:attrName>
                                        </p:attrNameLst>
                                      </p:cBhvr>
                                      <p:to>
                                        <p:strVal val="visible"/>
                                      </p:to>
                                    </p:set>
                                    <p:animEffect filter="fade" transition="in">
                                      <p:cBhvr additive="repl">
                                        <p:cTn id="3642" dur="500"/>
                                        <p:tgtEl>
                                          <p:spTgt spid="1114"/>
                                        </p:tgtEl>
                                      </p:cBhvr>
                                    </p:animEffect>
                                  </p:childTnLst>
                                </p:cTn>
                              </p:par>
                              <p:par>
                                <p:cTn id="3643" nodeType="withEffect" fill="hold" presetClass="entr" presetID="10">
                                  <p:stCondLst>
                                    <p:cond delay="0"/>
                                  </p:stCondLst>
                                  <p:childTnLst>
                                    <p:set>
                                      <p:cBhvr>
                                        <p:cTn id="3644" dur="1" fill="hold">
                                          <p:stCondLst>
                                            <p:cond delay="0"/>
                                          </p:stCondLst>
                                        </p:cTn>
                                        <p:tgtEl>
                                          <p:spTgt spid="1115"/>
                                        </p:tgtEl>
                                        <p:attrNameLst>
                                          <p:attrName>style.visibility</p:attrName>
                                        </p:attrNameLst>
                                      </p:cBhvr>
                                      <p:to>
                                        <p:strVal val="visible"/>
                                      </p:to>
                                    </p:set>
                                    <p:animEffect filter="fade" transition="in">
                                      <p:cBhvr additive="repl">
                                        <p:cTn id="3645" dur="500"/>
                                        <p:tgtEl>
                                          <p:spTgt spid="1115"/>
                                        </p:tgtEl>
                                      </p:cBhvr>
                                    </p:animEffect>
                                  </p:childTnLst>
                                </p:cTn>
                              </p:par>
                            </p:childTnLst>
                          </p:cTn>
                        </p:par>
                      </p:childTnLst>
                    </p:cTn>
                  </p:par>
                  <p:par>
                    <p:cTn id="3646" fill="hold">
                      <p:stCondLst>
                        <p:cond delay="indefinite"/>
                      </p:stCondLst>
                      <p:childTnLst>
                        <p:par>
                          <p:cTn id="3647" fill="hold">
                            <p:stCondLst>
                              <p:cond delay="0"/>
                            </p:stCondLst>
                            <p:childTnLst>
                              <p:par>
                                <p:cTn id="3648" nodeType="clickEffect" fill="hold" presetClass="entr" presetID="10">
                                  <p:stCondLst>
                                    <p:cond delay="0"/>
                                  </p:stCondLst>
                                  <p:childTnLst>
                                    <p:set>
                                      <p:cBhvr>
                                        <p:cTn id="3649" dur="1" fill="hold">
                                          <p:stCondLst>
                                            <p:cond delay="0"/>
                                          </p:stCondLst>
                                        </p:cTn>
                                        <p:tgtEl>
                                          <p:spTgt spid="1117"/>
                                        </p:tgtEl>
                                        <p:attrNameLst>
                                          <p:attrName>style.visibility</p:attrName>
                                        </p:attrNameLst>
                                      </p:cBhvr>
                                      <p:to>
                                        <p:strVal val="visible"/>
                                      </p:to>
                                    </p:set>
                                    <p:animEffect filter="fade" transition="in">
                                      <p:cBhvr additive="repl">
                                        <p:cTn id="3650" dur="500"/>
                                        <p:tgtEl>
                                          <p:spTgt spid="1117"/>
                                        </p:tgtEl>
                                      </p:cBhvr>
                                    </p:animEffect>
                                  </p:childTnLst>
                                </p:cTn>
                              </p:par>
                              <p:par>
                                <p:cTn id="3651" nodeType="withEffect" fill="hold" presetClass="entr" presetID="10">
                                  <p:stCondLst>
                                    <p:cond delay="0"/>
                                  </p:stCondLst>
                                  <p:childTnLst>
                                    <p:set>
                                      <p:cBhvr>
                                        <p:cTn id="3652" dur="1" fill="hold">
                                          <p:stCondLst>
                                            <p:cond delay="0"/>
                                          </p:stCondLst>
                                        </p:cTn>
                                        <p:tgtEl>
                                          <p:spTgt spid="1119"/>
                                        </p:tgtEl>
                                        <p:attrNameLst>
                                          <p:attrName>style.visibility</p:attrName>
                                        </p:attrNameLst>
                                      </p:cBhvr>
                                      <p:to>
                                        <p:strVal val="visible"/>
                                      </p:to>
                                    </p:set>
                                    <p:animEffect filter="fade" transition="in">
                                      <p:cBhvr additive="repl">
                                        <p:cTn id="3653" dur="500"/>
                                        <p:tgtEl>
                                          <p:spTgt spid="1119"/>
                                        </p:tgtEl>
                                      </p:cBhvr>
                                    </p:animEffect>
                                  </p:childTnLst>
                                </p:cTn>
                              </p:par>
                              <p:par>
                                <p:cTn id="3654" nodeType="withEffect" fill="hold" presetClass="entr" presetID="10">
                                  <p:stCondLst>
                                    <p:cond delay="0"/>
                                  </p:stCondLst>
                                  <p:childTnLst>
                                    <p:set>
                                      <p:cBhvr>
                                        <p:cTn id="3655" dur="1" fill="hold">
                                          <p:stCondLst>
                                            <p:cond delay="0"/>
                                          </p:stCondLst>
                                        </p:cTn>
                                        <p:tgtEl>
                                          <p:spTgt spid="1120"/>
                                        </p:tgtEl>
                                        <p:attrNameLst>
                                          <p:attrName>style.visibility</p:attrName>
                                        </p:attrNameLst>
                                      </p:cBhvr>
                                      <p:to>
                                        <p:strVal val="visible"/>
                                      </p:to>
                                    </p:set>
                                    <p:animEffect filter="fade" transition="in">
                                      <p:cBhvr additive="repl">
                                        <p:cTn id="3656" dur="500"/>
                                        <p:tgtEl>
                                          <p:spTgt spid="1120"/>
                                        </p:tgtEl>
                                      </p:cBhvr>
                                    </p:animEffect>
                                  </p:childTnLst>
                                </p:cTn>
                              </p:par>
                              <p:par>
                                <p:cTn id="3657" nodeType="withEffect" fill="hold" presetClass="entr" presetID="10">
                                  <p:stCondLst>
                                    <p:cond delay="0"/>
                                  </p:stCondLst>
                                  <p:childTnLst>
                                    <p:set>
                                      <p:cBhvr>
                                        <p:cTn id="3658" dur="1" fill="hold">
                                          <p:stCondLst>
                                            <p:cond delay="0"/>
                                          </p:stCondLst>
                                        </p:cTn>
                                        <p:tgtEl>
                                          <p:spTgt spid="1121"/>
                                        </p:tgtEl>
                                        <p:attrNameLst>
                                          <p:attrName>style.visibility</p:attrName>
                                        </p:attrNameLst>
                                      </p:cBhvr>
                                      <p:to>
                                        <p:strVal val="visible"/>
                                      </p:to>
                                    </p:set>
                                    <p:animEffect filter="fade" transition="in">
                                      <p:cBhvr additive="repl">
                                        <p:cTn id="3659" dur="500"/>
                                        <p:tgtEl>
                                          <p:spTgt spid="1121"/>
                                        </p:tgtEl>
                                      </p:cBhvr>
                                    </p:animEffect>
                                  </p:childTnLst>
                                </p:cTn>
                              </p:par>
                              <p:par>
                                <p:cTn id="3660" nodeType="withEffect" fill="hold" presetClass="entr" presetID="10">
                                  <p:stCondLst>
                                    <p:cond delay="0"/>
                                  </p:stCondLst>
                                  <p:childTnLst>
                                    <p:set>
                                      <p:cBhvr>
                                        <p:cTn id="3661" dur="1" fill="hold">
                                          <p:stCondLst>
                                            <p:cond delay="0"/>
                                          </p:stCondLst>
                                        </p:cTn>
                                        <p:tgtEl>
                                          <p:spTgt spid="1122"/>
                                        </p:tgtEl>
                                        <p:attrNameLst>
                                          <p:attrName>style.visibility</p:attrName>
                                        </p:attrNameLst>
                                      </p:cBhvr>
                                      <p:to>
                                        <p:strVal val="visible"/>
                                      </p:to>
                                    </p:set>
                                    <p:animEffect filter="fade" transition="in">
                                      <p:cBhvr additive="repl">
                                        <p:cTn id="3662" dur="500"/>
                                        <p:tgtEl>
                                          <p:spTgt spid="1122"/>
                                        </p:tgtEl>
                                      </p:cBhvr>
                                    </p:animEffect>
                                  </p:childTnLst>
                                </p:cTn>
                              </p:par>
                              <p:par>
                                <p:cTn id="3663" nodeType="withEffect" fill="hold" presetClass="entr" presetID="10">
                                  <p:stCondLst>
                                    <p:cond delay="0"/>
                                  </p:stCondLst>
                                  <p:childTnLst>
                                    <p:set>
                                      <p:cBhvr>
                                        <p:cTn id="3664" dur="1" fill="hold">
                                          <p:stCondLst>
                                            <p:cond delay="0"/>
                                          </p:stCondLst>
                                        </p:cTn>
                                        <p:tgtEl>
                                          <p:spTgt spid="1123"/>
                                        </p:tgtEl>
                                        <p:attrNameLst>
                                          <p:attrName>style.visibility</p:attrName>
                                        </p:attrNameLst>
                                      </p:cBhvr>
                                      <p:to>
                                        <p:strVal val="visible"/>
                                      </p:to>
                                    </p:set>
                                    <p:animEffect filter="fade" transition="in">
                                      <p:cBhvr additive="repl">
                                        <p:cTn id="3665" dur="500"/>
                                        <p:tgtEl>
                                          <p:spTgt spid="1123"/>
                                        </p:tgtEl>
                                      </p:cBhvr>
                                    </p:animEffect>
                                  </p:childTnLst>
                                </p:cTn>
                              </p:par>
                              <p:par>
                                <p:cTn id="3666" nodeType="withEffect" fill="hold" presetClass="entr" presetID="10">
                                  <p:stCondLst>
                                    <p:cond delay="0"/>
                                  </p:stCondLst>
                                  <p:childTnLst>
                                    <p:set>
                                      <p:cBhvr>
                                        <p:cTn id="3667" dur="1" fill="hold">
                                          <p:stCondLst>
                                            <p:cond delay="0"/>
                                          </p:stCondLst>
                                        </p:cTn>
                                        <p:tgtEl>
                                          <p:spTgt spid="1124"/>
                                        </p:tgtEl>
                                        <p:attrNameLst>
                                          <p:attrName>style.visibility</p:attrName>
                                        </p:attrNameLst>
                                      </p:cBhvr>
                                      <p:to>
                                        <p:strVal val="visible"/>
                                      </p:to>
                                    </p:set>
                                    <p:animEffect filter="fade" transition="in">
                                      <p:cBhvr additive="repl">
                                        <p:cTn id="3668" dur="500"/>
                                        <p:tgtEl>
                                          <p:spTgt spid="1124"/>
                                        </p:tgtEl>
                                      </p:cBhvr>
                                    </p:animEffect>
                                  </p:childTnLst>
                                </p:cTn>
                              </p:par>
                              <p:par>
                                <p:cTn id="3669" nodeType="withEffect" fill="hold" presetClass="entr" presetID="10">
                                  <p:stCondLst>
                                    <p:cond delay="0"/>
                                  </p:stCondLst>
                                  <p:childTnLst>
                                    <p:set>
                                      <p:cBhvr>
                                        <p:cTn id="3670" dur="1" fill="hold">
                                          <p:stCondLst>
                                            <p:cond delay="0"/>
                                          </p:stCondLst>
                                        </p:cTn>
                                        <p:tgtEl>
                                          <p:spTgt spid="1125"/>
                                        </p:tgtEl>
                                        <p:attrNameLst>
                                          <p:attrName>style.visibility</p:attrName>
                                        </p:attrNameLst>
                                      </p:cBhvr>
                                      <p:to>
                                        <p:strVal val="visible"/>
                                      </p:to>
                                    </p:set>
                                    <p:animEffect filter="fade" transition="in">
                                      <p:cBhvr additive="repl">
                                        <p:cTn id="3671" dur="500"/>
                                        <p:tgtEl>
                                          <p:spTgt spid="1125"/>
                                        </p:tgtEl>
                                      </p:cBhvr>
                                    </p:animEffect>
                                  </p:childTnLst>
                                </p:cTn>
                              </p:par>
                              <p:par>
                                <p:cTn id="3672" nodeType="withEffect" fill="hold" presetClass="entr" presetID="10">
                                  <p:stCondLst>
                                    <p:cond delay="0"/>
                                  </p:stCondLst>
                                  <p:childTnLst>
                                    <p:set>
                                      <p:cBhvr>
                                        <p:cTn id="3673" dur="1" fill="hold">
                                          <p:stCondLst>
                                            <p:cond delay="0"/>
                                          </p:stCondLst>
                                        </p:cTn>
                                        <p:tgtEl>
                                          <p:spTgt spid="1126"/>
                                        </p:tgtEl>
                                        <p:attrNameLst>
                                          <p:attrName>style.visibility</p:attrName>
                                        </p:attrNameLst>
                                      </p:cBhvr>
                                      <p:to>
                                        <p:strVal val="visible"/>
                                      </p:to>
                                    </p:set>
                                    <p:animEffect filter="fade" transition="in">
                                      <p:cBhvr additive="repl">
                                        <p:cTn id="3674" dur="500"/>
                                        <p:tgtEl>
                                          <p:spTgt spid="1126"/>
                                        </p:tgtEl>
                                      </p:cBhvr>
                                    </p:animEffect>
                                  </p:childTnLst>
                                </p:cTn>
                              </p:par>
                              <p:par>
                                <p:cTn id="3675" nodeType="withEffect" fill="hold" presetClass="entr" presetID="10">
                                  <p:stCondLst>
                                    <p:cond delay="0"/>
                                  </p:stCondLst>
                                  <p:childTnLst>
                                    <p:set>
                                      <p:cBhvr>
                                        <p:cTn id="3676" dur="1" fill="hold">
                                          <p:stCondLst>
                                            <p:cond delay="0"/>
                                          </p:stCondLst>
                                        </p:cTn>
                                        <p:tgtEl>
                                          <p:spTgt spid="1118"/>
                                        </p:tgtEl>
                                        <p:attrNameLst>
                                          <p:attrName>style.visibility</p:attrName>
                                        </p:attrNameLst>
                                      </p:cBhvr>
                                      <p:to>
                                        <p:strVal val="visible"/>
                                      </p:to>
                                    </p:set>
                                    <p:animEffect filter="fade" transition="in">
                                      <p:cBhvr additive="repl">
                                        <p:cTn id="3677" dur="500"/>
                                        <p:tgtEl>
                                          <p:spTgt spid="1118"/>
                                        </p:tgtEl>
                                      </p:cBhvr>
                                    </p:animEffect>
                                  </p:childTnLst>
                                </p:cTn>
                              </p:par>
                            </p:childTnLst>
                          </p:cTn>
                        </p:par>
                      </p:childTnLst>
                    </p:cTn>
                  </p:par>
                  <p:par>
                    <p:cTn id="3678" fill="hold">
                      <p:stCondLst>
                        <p:cond delay="indefinite"/>
                      </p:stCondLst>
                      <p:childTnLst>
                        <p:par>
                          <p:cTn id="3679" fill="hold">
                            <p:stCondLst>
                              <p:cond delay="0"/>
                            </p:stCondLst>
                            <p:childTnLst>
                              <p:par>
                                <p:cTn id="3680" nodeType="clickEffect" fill="hold" presetClass="path" presetID="63">
                                  <p:stCondLst>
                                    <p:cond delay="0"/>
                                  </p:stCondLst>
                                  <p:childTnLst>
                                    <p:animMotion origin="layout" path="M 1.11022E-016 -2.59259E-006 L 0.25 -2.59259E-006 E">
                                      <p:cBhvr>
                                        <p:cTn id="3681" dur="2000" fill="hold"/>
                                        <p:tgtEl>
                                          <p:spTgt spid="1117"/>
                                        </p:tgtEl>
                                        <p:attrNameLst>
                                          <p:attrName>ppt_x</p:attrName>
                                          <p:attrName>ppt_y</p:attrName>
                                        </p:attrNameLst>
                                      </p:cBhvr>
                                    </p:animMotion>
                                  </p:childTnLst>
                                </p:cTn>
                              </p:par>
                              <p:par>
                                <p:cTn id="3682" nodeType="withEffect" fill="hold" presetClass="path" presetID="63">
                                  <p:stCondLst>
                                    <p:cond delay="0"/>
                                  </p:stCondLst>
                                  <p:childTnLst>
                                    <p:animMotion origin="layout" path="M -1.66667E-006 -2.59259E-006 L 0.25 -2.59259E-006 E">
                                      <p:cBhvr>
                                        <p:cTn id="3683" dur="2000" fill="hold"/>
                                        <p:tgtEl>
                                          <p:spTgt spid="1119"/>
                                        </p:tgtEl>
                                        <p:attrNameLst>
                                          <p:attrName>ppt_x</p:attrName>
                                          <p:attrName>ppt_y</p:attrName>
                                        </p:attrNameLst>
                                      </p:cBhvr>
                                    </p:animMotion>
                                  </p:childTnLst>
                                </p:cTn>
                              </p:par>
                              <p:par>
                                <p:cTn id="3684" nodeType="withEffect" fill="hold" presetClass="path" presetID="63">
                                  <p:stCondLst>
                                    <p:cond delay="0"/>
                                  </p:stCondLst>
                                  <p:childTnLst>
                                    <p:animMotion origin="layout" path="M 2.5E-006 -2.59259E-006 L 0.25 -2.59259E-006 E">
                                      <p:cBhvr>
                                        <p:cTn id="3685" dur="2000" fill="hold"/>
                                        <p:tgtEl>
                                          <p:spTgt spid="1120"/>
                                        </p:tgtEl>
                                        <p:attrNameLst>
                                          <p:attrName>ppt_x</p:attrName>
                                          <p:attrName>ppt_y</p:attrName>
                                        </p:attrNameLst>
                                      </p:cBhvr>
                                    </p:animMotion>
                                  </p:childTnLst>
                                </p:cTn>
                              </p:par>
                              <p:par>
                                <p:cTn id="3686" nodeType="withEffect" fill="hold" presetClass="path" presetID="63">
                                  <p:stCondLst>
                                    <p:cond delay="0"/>
                                  </p:stCondLst>
                                  <p:childTnLst>
                                    <p:animMotion origin="layout" path="M 3.61111E-006 -2.59259E-006 L 0.25 -2.59259E-006 E">
                                      <p:cBhvr>
                                        <p:cTn id="3687" dur="2000" fill="hold"/>
                                        <p:tgtEl>
                                          <p:spTgt spid="1121"/>
                                        </p:tgtEl>
                                        <p:attrNameLst>
                                          <p:attrName>ppt_x</p:attrName>
                                          <p:attrName>ppt_y</p:attrName>
                                        </p:attrNameLst>
                                      </p:cBhvr>
                                    </p:animMotion>
                                  </p:childTnLst>
                                </p:cTn>
                              </p:par>
                              <p:par>
                                <p:cTn id="3688" nodeType="withEffect" fill="hold" presetClass="path" presetID="63">
                                  <p:stCondLst>
                                    <p:cond delay="0"/>
                                  </p:stCondLst>
                                  <p:childTnLst>
                                    <p:animMotion origin="layout" path="M -2.77778E-006 -2.59259E-006 L 0.25 -2.59259E-006 E">
                                      <p:cBhvr>
                                        <p:cTn id="3689" dur="2000" fill="hold"/>
                                        <p:tgtEl>
                                          <p:spTgt spid="1122"/>
                                        </p:tgtEl>
                                        <p:attrNameLst>
                                          <p:attrName>ppt_x</p:attrName>
                                          <p:attrName>ppt_y</p:attrName>
                                        </p:attrNameLst>
                                      </p:cBhvr>
                                    </p:animMotion>
                                  </p:childTnLst>
                                </p:cTn>
                              </p:par>
                              <p:par>
                                <p:cTn id="3690" nodeType="withEffect" fill="hold" presetClass="path" presetID="63">
                                  <p:stCondLst>
                                    <p:cond delay="0"/>
                                  </p:stCondLst>
                                  <p:childTnLst>
                                    <p:animMotion origin="layout" path="M 2.77778E-006 -2.59259E-006 L 0.25 -2.59259E-006 E">
                                      <p:cBhvr>
                                        <p:cTn id="3691" dur="2000" fill="hold"/>
                                        <p:tgtEl>
                                          <p:spTgt spid="1123"/>
                                        </p:tgtEl>
                                        <p:attrNameLst>
                                          <p:attrName>ppt_x</p:attrName>
                                          <p:attrName>ppt_y</p:attrName>
                                        </p:attrNameLst>
                                      </p:cBhvr>
                                    </p:animMotion>
                                  </p:childTnLst>
                                </p:cTn>
                              </p:par>
                              <p:par>
                                <p:cTn id="3692" nodeType="withEffect" fill="hold" presetClass="path" presetID="63">
                                  <p:stCondLst>
                                    <p:cond delay="0"/>
                                  </p:stCondLst>
                                  <p:childTnLst>
                                    <p:animMotion origin="layout" path="M -4.44444E-006 -2.59259E-006 L 0.25 -2.59259E-006 E">
                                      <p:cBhvr>
                                        <p:cTn id="3693" dur="2000" fill="hold"/>
                                        <p:tgtEl>
                                          <p:spTgt spid="1124"/>
                                        </p:tgtEl>
                                        <p:attrNameLst>
                                          <p:attrName>ppt_x</p:attrName>
                                          <p:attrName>ppt_y</p:attrName>
                                        </p:attrNameLst>
                                      </p:cBhvr>
                                    </p:animMotion>
                                  </p:childTnLst>
                                </p:cTn>
                              </p:par>
                              <p:par>
                                <p:cTn id="3694" nodeType="withEffect" fill="hold" presetClass="path" presetID="63">
                                  <p:stCondLst>
                                    <p:cond delay="0"/>
                                  </p:stCondLst>
                                  <p:childTnLst>
                                    <p:animMotion origin="layout" path="M 2.77778E-006 -2.59259E-006 L 0.25 -2.59259E-006 E">
                                      <p:cBhvr>
                                        <p:cTn id="3695" dur="2000" fill="hold"/>
                                        <p:tgtEl>
                                          <p:spTgt spid="1125"/>
                                        </p:tgtEl>
                                        <p:attrNameLst>
                                          <p:attrName>ppt_x</p:attrName>
                                          <p:attrName>ppt_y</p:attrName>
                                        </p:attrNameLst>
                                      </p:cBhvr>
                                    </p:animMotion>
                                  </p:childTnLst>
                                </p:cTn>
                              </p:par>
                              <p:par>
                                <p:cTn id="3696" nodeType="withEffect" fill="hold" presetClass="path" presetID="63">
                                  <p:stCondLst>
                                    <p:cond delay="0"/>
                                  </p:stCondLst>
                                  <p:childTnLst>
                                    <p:animMotion origin="layout" path="M 4.72222E-006 -2.59259E-006 L 0.25 -2.59259E-006 E">
                                      <p:cBhvr>
                                        <p:cTn id="3697" dur="2000" fill="hold"/>
                                        <p:tgtEl>
                                          <p:spTgt spid="1126"/>
                                        </p:tgtEl>
                                        <p:attrNameLst>
                                          <p:attrName>ppt_x</p:attrName>
                                          <p:attrName>ppt_y</p:attrName>
                                        </p:attrNameLst>
                                      </p:cBhvr>
                                    </p:animMotion>
                                  </p:childTnLst>
                                </p:cTn>
                              </p:par>
                              <p:par>
                                <p:cTn id="3698" nodeType="withEffect" fill="hold" presetClass="path" presetID="63">
                                  <p:stCondLst>
                                    <p:cond delay="0"/>
                                  </p:stCondLst>
                                  <p:childTnLst>
                                    <p:animMotion origin="layout" path="M 2.77778E-006 -2.59259E-006 L 0.25 -2.59259E-006 E">
                                      <p:cBhvr>
                                        <p:cTn id="3699" dur="2000" fill="hold"/>
                                        <p:tgtEl>
                                          <p:spTgt spid="1118"/>
                                        </p:tgtEl>
                                        <p:attrNameLst>
                                          <p:attrName>ppt_x</p:attrName>
                                          <p:attrName>ppt_y</p:attrName>
                                        </p:attrNameLst>
                                      </p:cBhvr>
                                    </p:animMotion>
                                  </p:childTnLst>
                                </p:cTn>
                              </p:par>
                              <p:par>
                                <p:cTn id="3700" nodeType="withEffect" fill="hold" presetClass="entr" presetID="10">
                                  <p:stCondLst>
                                    <p:cond delay="0"/>
                                  </p:stCondLst>
                                  <p:childTnLst>
                                    <p:set>
                                      <p:cBhvr>
                                        <p:cTn id="3701" dur="1" fill="hold">
                                          <p:stCondLst>
                                            <p:cond delay="0"/>
                                          </p:stCondLst>
                                        </p:cTn>
                                        <p:tgtEl>
                                          <p:spTgt spid="1077"/>
                                        </p:tgtEl>
                                        <p:attrNameLst>
                                          <p:attrName>style.visibility</p:attrName>
                                        </p:attrNameLst>
                                      </p:cBhvr>
                                      <p:to>
                                        <p:strVal val="visible"/>
                                      </p:to>
                                    </p:set>
                                    <p:animEffect filter="fade" transition="in">
                                      <p:cBhvr additive="repl">
                                        <p:cTn id="3702" dur="500"/>
                                        <p:tgtEl>
                                          <p:spTgt spid="1077"/>
                                        </p:tgtEl>
                                      </p:cBhvr>
                                    </p:animEffect>
                                  </p:childTnLst>
                                </p:cTn>
                              </p:par>
                              <p:par>
                                <p:cTn id="3703" nodeType="withEffect" fill="hold" presetClass="entr" presetID="10">
                                  <p:stCondLst>
                                    <p:cond delay="0"/>
                                  </p:stCondLst>
                                  <p:childTnLst>
                                    <p:set>
                                      <p:cBhvr>
                                        <p:cTn id="3704" dur="1" fill="hold">
                                          <p:stCondLst>
                                            <p:cond delay="0"/>
                                          </p:stCondLst>
                                        </p:cTn>
                                        <p:tgtEl>
                                          <p:spTgt spid="1078"/>
                                        </p:tgtEl>
                                        <p:attrNameLst>
                                          <p:attrName>style.visibility</p:attrName>
                                        </p:attrNameLst>
                                      </p:cBhvr>
                                      <p:to>
                                        <p:strVal val="visible"/>
                                      </p:to>
                                    </p:set>
                                    <p:animEffect filter="fade" transition="in">
                                      <p:cBhvr additive="repl">
                                        <p:cTn id="3705" dur="500"/>
                                        <p:tgtEl>
                                          <p:spTgt spid="1078"/>
                                        </p:tgtEl>
                                      </p:cBhvr>
                                    </p:animEffect>
                                  </p:childTnLst>
                                </p:cTn>
                              </p:par>
                              <p:par>
                                <p:cTn id="3706" nodeType="withEffect" fill="hold" presetClass="entr" presetID="10">
                                  <p:stCondLst>
                                    <p:cond delay="0"/>
                                  </p:stCondLst>
                                  <p:childTnLst>
                                    <p:set>
                                      <p:cBhvr>
                                        <p:cTn id="3707" dur="1" fill="hold">
                                          <p:stCondLst>
                                            <p:cond delay="0"/>
                                          </p:stCondLst>
                                        </p:cTn>
                                        <p:tgtEl>
                                          <p:spTgt spid="1079"/>
                                        </p:tgtEl>
                                        <p:attrNameLst>
                                          <p:attrName>style.visibility</p:attrName>
                                        </p:attrNameLst>
                                      </p:cBhvr>
                                      <p:to>
                                        <p:strVal val="visible"/>
                                      </p:to>
                                    </p:set>
                                    <p:animEffect filter="fade" transition="in">
                                      <p:cBhvr additive="repl">
                                        <p:cTn id="3708" dur="500"/>
                                        <p:tgtEl>
                                          <p:spTgt spid="1079"/>
                                        </p:tgtEl>
                                      </p:cBhvr>
                                    </p:animEffect>
                                  </p:childTnLst>
                                </p:cTn>
                              </p:par>
                              <p:par>
                                <p:cTn id="3709" nodeType="withEffect" fill="hold" presetClass="entr" presetID="10">
                                  <p:stCondLst>
                                    <p:cond delay="0"/>
                                  </p:stCondLst>
                                  <p:childTnLst>
                                    <p:set>
                                      <p:cBhvr>
                                        <p:cTn id="3710" dur="1" fill="hold">
                                          <p:stCondLst>
                                            <p:cond delay="0"/>
                                          </p:stCondLst>
                                        </p:cTn>
                                        <p:tgtEl>
                                          <p:spTgt spid="1080"/>
                                        </p:tgtEl>
                                        <p:attrNameLst>
                                          <p:attrName>style.visibility</p:attrName>
                                        </p:attrNameLst>
                                      </p:cBhvr>
                                      <p:to>
                                        <p:strVal val="visible"/>
                                      </p:to>
                                    </p:set>
                                    <p:animEffect filter="fade" transition="in">
                                      <p:cBhvr additive="repl">
                                        <p:cTn id="3711" dur="500"/>
                                        <p:tgtEl>
                                          <p:spTgt spid="1080"/>
                                        </p:tgtEl>
                                      </p:cBhvr>
                                    </p:animEffect>
                                  </p:childTnLst>
                                </p:cTn>
                              </p:par>
                              <p:par>
                                <p:cTn id="3712" nodeType="withEffect" fill="hold" presetClass="entr" presetID="10">
                                  <p:stCondLst>
                                    <p:cond delay="0"/>
                                  </p:stCondLst>
                                  <p:childTnLst>
                                    <p:set>
                                      <p:cBhvr>
                                        <p:cTn id="3713" dur="1" fill="hold">
                                          <p:stCondLst>
                                            <p:cond delay="0"/>
                                          </p:stCondLst>
                                        </p:cTn>
                                        <p:tgtEl>
                                          <p:spTgt spid="1081"/>
                                        </p:tgtEl>
                                        <p:attrNameLst>
                                          <p:attrName>style.visibility</p:attrName>
                                        </p:attrNameLst>
                                      </p:cBhvr>
                                      <p:to>
                                        <p:strVal val="visible"/>
                                      </p:to>
                                    </p:set>
                                    <p:animEffect filter="fade" transition="in">
                                      <p:cBhvr additive="repl">
                                        <p:cTn id="3714" dur="500"/>
                                        <p:tgtEl>
                                          <p:spTgt spid="1081"/>
                                        </p:tgtEl>
                                      </p:cBhvr>
                                    </p:animEffect>
                                  </p:childTnLst>
                                </p:cTn>
                              </p:par>
                            </p:childTnLst>
                          </p:cTn>
                        </p:par>
                        <p:par>
                          <p:cTn id="3715" fill="hold">
                            <p:stCondLst>
                              <p:cond delay="2000"/>
                            </p:stCondLst>
                            <p:childTnLst>
                              <p:par>
                                <p:cTn id="3716" nodeType="afterEffect" fill="hold" presetClass="exit" presetID="10">
                                  <p:stCondLst>
                                    <p:cond delay="0"/>
                                  </p:stCondLst>
                                  <p:childTnLst>
                                    <p:animEffect filter="fade" transition="out">
                                      <p:cBhvr additive="repl">
                                        <p:cTn id="3717" dur="500"/>
                                        <p:tgtEl>
                                          <p:spTgt spid="1082"/>
                                        </p:tgtEl>
                                      </p:cBhvr>
                                    </p:animEffect>
                                    <p:set>
                                      <p:cBhvr>
                                        <p:cTn id="3718" dur="1" fill="hold">
                                          <p:stCondLst>
                                            <p:cond delay="499"/>
                                          </p:stCondLst>
                                        </p:cTn>
                                        <p:tgtEl>
                                          <p:spTgt spid="1082"/>
                                        </p:tgtEl>
                                        <p:attrNameLst>
                                          <p:attrName>style.visibility</p:attrName>
                                        </p:attrNameLst>
                                      </p:cBhvr>
                                      <p:to>
                                        <p:strVal val="hidden"/>
                                      </p:to>
                                    </p:set>
                                  </p:childTnLst>
                                </p:cTn>
                              </p:par>
                              <p:par>
                                <p:cTn id="3719" nodeType="withEffect" fill="hold" presetClass="exit" presetID="10">
                                  <p:stCondLst>
                                    <p:cond delay="0"/>
                                  </p:stCondLst>
                                  <p:childTnLst>
                                    <p:animEffect filter="fade" transition="out">
                                      <p:cBhvr additive="repl">
                                        <p:cTn id="3720" dur="500"/>
                                        <p:tgtEl>
                                          <p:spTgt spid="1084"/>
                                        </p:tgtEl>
                                      </p:cBhvr>
                                    </p:animEffect>
                                    <p:set>
                                      <p:cBhvr>
                                        <p:cTn id="3721" dur="1" fill="hold">
                                          <p:stCondLst>
                                            <p:cond delay="499"/>
                                          </p:stCondLst>
                                        </p:cTn>
                                        <p:tgtEl>
                                          <p:spTgt spid="1084"/>
                                        </p:tgtEl>
                                        <p:attrNameLst>
                                          <p:attrName>style.visibility</p:attrName>
                                        </p:attrNameLst>
                                      </p:cBhvr>
                                      <p:to>
                                        <p:strVal val="hidden"/>
                                      </p:to>
                                    </p:set>
                                  </p:childTnLst>
                                </p:cTn>
                              </p:par>
                              <p:par>
                                <p:cTn id="3722" nodeType="withEffect" fill="hold" presetClass="exit" presetID="10">
                                  <p:stCondLst>
                                    <p:cond delay="0"/>
                                  </p:stCondLst>
                                  <p:childTnLst>
                                    <p:animEffect filter="fade" transition="out">
                                      <p:cBhvr additive="repl">
                                        <p:cTn id="3723" dur="500"/>
                                        <p:tgtEl>
                                          <p:spTgt spid="1085"/>
                                        </p:tgtEl>
                                      </p:cBhvr>
                                    </p:animEffect>
                                    <p:set>
                                      <p:cBhvr>
                                        <p:cTn id="3724" dur="1" fill="hold">
                                          <p:stCondLst>
                                            <p:cond delay="499"/>
                                          </p:stCondLst>
                                        </p:cTn>
                                        <p:tgtEl>
                                          <p:spTgt spid="1085"/>
                                        </p:tgtEl>
                                        <p:attrNameLst>
                                          <p:attrName>style.visibility</p:attrName>
                                        </p:attrNameLst>
                                      </p:cBhvr>
                                      <p:to>
                                        <p:strVal val="hidden"/>
                                      </p:to>
                                    </p:set>
                                  </p:childTnLst>
                                </p:cTn>
                              </p:par>
                              <p:par>
                                <p:cTn id="3725" nodeType="withEffect" fill="hold" presetClass="exit" presetID="10">
                                  <p:stCondLst>
                                    <p:cond delay="0"/>
                                  </p:stCondLst>
                                  <p:childTnLst>
                                    <p:animEffect filter="fade" transition="out">
                                      <p:cBhvr additive="repl">
                                        <p:cTn id="3726" dur="500"/>
                                        <p:tgtEl>
                                          <p:spTgt spid="1090"/>
                                        </p:tgtEl>
                                      </p:cBhvr>
                                    </p:animEffect>
                                    <p:set>
                                      <p:cBhvr>
                                        <p:cTn id="3727" dur="1" fill="hold">
                                          <p:stCondLst>
                                            <p:cond delay="499"/>
                                          </p:stCondLst>
                                        </p:cTn>
                                        <p:tgtEl>
                                          <p:spTgt spid="1090"/>
                                        </p:tgtEl>
                                        <p:attrNameLst>
                                          <p:attrName>style.visibility</p:attrName>
                                        </p:attrNameLst>
                                      </p:cBhvr>
                                      <p:to>
                                        <p:strVal val="hidden"/>
                                      </p:to>
                                    </p:set>
                                  </p:childTnLst>
                                </p:cTn>
                              </p:par>
                              <p:par>
                                <p:cTn id="3728" nodeType="withEffect" fill="hold" presetClass="exit" presetID="10">
                                  <p:stCondLst>
                                    <p:cond delay="0"/>
                                  </p:stCondLst>
                                  <p:childTnLst>
                                    <p:animEffect filter="fade" transition="out">
                                      <p:cBhvr additive="repl">
                                        <p:cTn id="3729" dur="500"/>
                                        <p:tgtEl>
                                          <p:spTgt spid="1091"/>
                                        </p:tgtEl>
                                      </p:cBhvr>
                                    </p:animEffect>
                                    <p:set>
                                      <p:cBhvr>
                                        <p:cTn id="3730" dur="1" fill="hold">
                                          <p:stCondLst>
                                            <p:cond delay="499"/>
                                          </p:stCondLst>
                                        </p:cTn>
                                        <p:tgtEl>
                                          <p:spTgt spid="1091"/>
                                        </p:tgtEl>
                                        <p:attrNameLst>
                                          <p:attrName>style.visibility</p:attrName>
                                        </p:attrNameLst>
                                      </p:cBhvr>
                                      <p:to>
                                        <p:strVal val="hidden"/>
                                      </p:to>
                                    </p:set>
                                  </p:childTnLst>
                                </p:cTn>
                              </p:par>
                            </p:childTnLst>
                          </p:cTn>
                        </p:par>
                      </p:childTnLst>
                    </p:cTn>
                  </p:par>
                  <p:par>
                    <p:cTn id="3731" fill="hold">
                      <p:stCondLst>
                        <p:cond delay="indefinite"/>
                      </p:stCondLst>
                      <p:childTnLst>
                        <p:par>
                          <p:cTn id="3732" fill="hold">
                            <p:stCondLst>
                              <p:cond delay="0"/>
                            </p:stCondLst>
                            <p:childTnLst>
                              <p:par>
                                <p:cTn id="3733" nodeType="clickEffect" fill="hold" presetClass="entr" presetID="10">
                                  <p:stCondLst>
                                    <p:cond delay="0"/>
                                  </p:stCondLst>
                                  <p:childTnLst>
                                    <p:set>
                                      <p:cBhvr>
                                        <p:cTn id="3734" dur="1" fill="hold">
                                          <p:stCondLst>
                                            <p:cond delay="0"/>
                                          </p:stCondLst>
                                        </p:cTn>
                                        <p:tgtEl>
                                          <p:spTgt spid="1096"/>
                                        </p:tgtEl>
                                        <p:attrNameLst>
                                          <p:attrName>style.visibility</p:attrName>
                                        </p:attrNameLst>
                                      </p:cBhvr>
                                      <p:to>
                                        <p:strVal val="visible"/>
                                      </p:to>
                                    </p:set>
                                    <p:animEffect filter="fade" transition="in">
                                      <p:cBhvr additive="repl">
                                        <p:cTn id="3735" dur="500"/>
                                        <p:tgtEl>
                                          <p:spTgt spid="1096"/>
                                        </p:tgtEl>
                                      </p:cBhvr>
                                    </p:animEffect>
                                  </p:childTnLst>
                                </p:cTn>
                              </p:par>
                              <p:par>
                                <p:cTn id="3736" nodeType="withEffect" fill="hold" presetClass="entr" presetID="10">
                                  <p:stCondLst>
                                    <p:cond delay="0"/>
                                  </p:stCondLst>
                                  <p:childTnLst>
                                    <p:set>
                                      <p:cBhvr>
                                        <p:cTn id="3737" dur="1" fill="hold">
                                          <p:stCondLst>
                                            <p:cond delay="0"/>
                                          </p:stCondLst>
                                        </p:cTn>
                                        <p:tgtEl>
                                          <p:spTgt spid="1095"/>
                                        </p:tgtEl>
                                        <p:attrNameLst>
                                          <p:attrName>style.visibility</p:attrName>
                                        </p:attrNameLst>
                                      </p:cBhvr>
                                      <p:to>
                                        <p:strVal val="visible"/>
                                      </p:to>
                                    </p:set>
                                    <p:animEffect filter="fade" transition="in">
                                      <p:cBhvr additive="repl">
                                        <p:cTn id="3738" dur="500"/>
                                        <p:tgtEl>
                                          <p:spTgt spid="1095"/>
                                        </p:tgtEl>
                                      </p:cBhvr>
                                    </p:animEffect>
                                  </p:childTnLst>
                                </p:cTn>
                              </p:par>
                              <p:par>
                                <p:cTn id="3739" nodeType="withEffect" fill="hold" presetClass="entr" presetID="10">
                                  <p:stCondLst>
                                    <p:cond delay="0"/>
                                  </p:stCondLst>
                                  <p:childTnLst>
                                    <p:set>
                                      <p:cBhvr>
                                        <p:cTn id="3740" dur="1" fill="hold">
                                          <p:stCondLst>
                                            <p:cond delay="0"/>
                                          </p:stCondLst>
                                        </p:cTn>
                                        <p:tgtEl>
                                          <p:spTgt spid="1094"/>
                                        </p:tgtEl>
                                        <p:attrNameLst>
                                          <p:attrName>style.visibility</p:attrName>
                                        </p:attrNameLst>
                                      </p:cBhvr>
                                      <p:to>
                                        <p:strVal val="visible"/>
                                      </p:to>
                                    </p:set>
                                    <p:animEffect filter="fade" transition="in">
                                      <p:cBhvr additive="repl">
                                        <p:cTn id="3741" dur="500"/>
                                        <p:tgtEl>
                                          <p:spTgt spid="1094"/>
                                        </p:tgtEl>
                                      </p:cBhvr>
                                    </p:animEffect>
                                  </p:childTnLst>
                                </p:cTn>
                              </p:par>
                              <p:par>
                                <p:cTn id="3742" nodeType="withEffect" fill="hold" presetClass="entr" presetID="10">
                                  <p:stCondLst>
                                    <p:cond delay="0"/>
                                  </p:stCondLst>
                                  <p:childTnLst>
                                    <p:set>
                                      <p:cBhvr>
                                        <p:cTn id="3743" dur="1" fill="hold">
                                          <p:stCondLst>
                                            <p:cond delay="0"/>
                                          </p:stCondLst>
                                        </p:cTn>
                                        <p:tgtEl>
                                          <p:spTgt spid="1093"/>
                                        </p:tgtEl>
                                        <p:attrNameLst>
                                          <p:attrName>style.visibility</p:attrName>
                                        </p:attrNameLst>
                                      </p:cBhvr>
                                      <p:to>
                                        <p:strVal val="visible"/>
                                      </p:to>
                                    </p:set>
                                    <p:animEffect filter="fade" transition="in">
                                      <p:cBhvr additive="repl">
                                        <p:cTn id="3744" dur="500"/>
                                        <p:tgtEl>
                                          <p:spTgt spid="1093"/>
                                        </p:tgtEl>
                                      </p:cBhvr>
                                    </p:animEffect>
                                  </p:childTnLst>
                                </p:cTn>
                              </p:par>
                              <p:par>
                                <p:cTn id="3745" nodeType="withEffect" fill="hold" presetClass="entr" presetID="10">
                                  <p:stCondLst>
                                    <p:cond delay="0"/>
                                  </p:stCondLst>
                                  <p:childTnLst>
                                    <p:set>
                                      <p:cBhvr>
                                        <p:cTn id="3746" dur="1" fill="hold">
                                          <p:stCondLst>
                                            <p:cond delay="0"/>
                                          </p:stCondLst>
                                        </p:cTn>
                                        <p:tgtEl>
                                          <p:spTgt spid="1092"/>
                                        </p:tgtEl>
                                        <p:attrNameLst>
                                          <p:attrName>style.visibility</p:attrName>
                                        </p:attrNameLst>
                                      </p:cBhvr>
                                      <p:to>
                                        <p:strVal val="visible"/>
                                      </p:to>
                                    </p:set>
                                    <p:animEffect filter="fade" transition="in">
                                      <p:cBhvr additive="repl">
                                        <p:cTn id="3747" dur="500"/>
                                        <p:tgtEl>
                                          <p:spTgt spid="1092"/>
                                        </p:tgtEl>
                                      </p:cBhvr>
                                    </p:animEffect>
                                  </p:childTnLst>
                                </p:cTn>
                              </p:par>
                            </p:childTnLst>
                          </p:cTn>
                        </p:par>
                      </p:childTnLst>
                    </p:cTn>
                  </p:par>
                  <p:par>
                    <p:cTn id="3748" fill="hold">
                      <p:stCondLst>
                        <p:cond delay="indefinite"/>
                      </p:stCondLst>
                      <p:childTnLst>
                        <p:par>
                          <p:cTn id="3749" fill="hold">
                            <p:stCondLst>
                              <p:cond delay="0"/>
                            </p:stCondLst>
                            <p:childTnLst>
                              <p:par>
                                <p:cTn id="3750" nodeType="clickEffect" fill="hold" presetClass="path" presetID="57">
                                  <p:stCondLst>
                                    <p:cond delay="0"/>
                                  </p:stCondLst>
                                  <p:childTnLst>
                                    <p:animMotion origin="layout" path="M 0.0007 -0.00069 L 0.0007 -0.05208 C 0.0007 -0.07523 0.029 -0.10347 0.05209 -0.10347 L 0.10347 -0.10347 E">
                                      <p:cBhvr>
                                        <p:cTn id="3751" dur="2000" fill="hold"/>
                                        <p:tgtEl>
                                          <p:spTgt spid="1096"/>
                                        </p:tgtEl>
                                        <p:attrNameLst>
                                          <p:attrName>ppt_x</p:attrName>
                                          <p:attrName>ppt_y</p:attrName>
                                        </p:attrNameLst>
                                      </p:cBhvr>
                                    </p:animMotion>
                                  </p:childTnLst>
                                </p:cTn>
                              </p:par>
                              <p:par>
                                <p:cTn id="3752" nodeType="withEffect" fill="hold" presetClass="path" presetID="57">
                                  <p:stCondLst>
                                    <p:cond delay="0"/>
                                  </p:stCondLst>
                                  <p:childTnLst>
                                    <p:animMotion origin="layout" path="M -0.00052 -0.00023 L -0.00052 -0.05162 C -0.00052 -0.07477 0.02778 -0.10301 0.05087 -0.10301 L 0.10226 -0.10301 E">
                                      <p:cBhvr>
                                        <p:cTn id="3753" dur="2000" fill="hold"/>
                                        <p:tgtEl>
                                          <p:spTgt spid="1095"/>
                                        </p:tgtEl>
                                        <p:attrNameLst>
                                          <p:attrName>ppt_x</p:attrName>
                                          <p:attrName>ppt_y</p:attrName>
                                        </p:attrNameLst>
                                      </p:cBhvr>
                                    </p:animMotion>
                                  </p:childTnLst>
                                </p:cTn>
                              </p:par>
                              <p:par>
                                <p:cTn id="3754" nodeType="withEffect" fill="hold" presetClass="path" presetID="57">
                                  <p:stCondLst>
                                    <p:cond delay="0"/>
                                  </p:stCondLst>
                                  <p:childTnLst>
                                    <p:animMotion origin="layout" path="M -0.00121 -0.00023 L -0.00121 -0.05162 C -0.00121 -0.07477 0.02708 -0.10301 0.05017 -0.10301 L 0.10156 -0.10301 E">
                                      <p:cBhvr>
                                        <p:cTn id="3755" dur="2000" fill="hold"/>
                                        <p:tgtEl>
                                          <p:spTgt spid="1094"/>
                                        </p:tgtEl>
                                        <p:attrNameLst>
                                          <p:attrName>ppt_x</p:attrName>
                                          <p:attrName>ppt_y</p:attrName>
                                        </p:attrNameLst>
                                      </p:cBhvr>
                                    </p:animMotion>
                                  </p:childTnLst>
                                </p:cTn>
                              </p:par>
                              <p:par>
                                <p:cTn id="3756" nodeType="withEffect" fill="hold" presetClass="path" presetID="57">
                                  <p:stCondLst>
                                    <p:cond delay="0"/>
                                  </p:stCondLst>
                                  <p:childTnLst>
                                    <p:animMotion origin="layout" path="M -0.00069 -0.00069 L -0.00069 -0.05208 C -0.00069 -0.07523 0.02761 -0.10347 0.0507 -0.10347 L 0.10209 -0.10347 E">
                                      <p:cBhvr>
                                        <p:cTn id="3757" dur="2000" fill="hold"/>
                                        <p:tgtEl>
                                          <p:spTgt spid="1093"/>
                                        </p:tgtEl>
                                        <p:attrNameLst>
                                          <p:attrName>ppt_x</p:attrName>
                                          <p:attrName>ppt_y</p:attrName>
                                        </p:attrNameLst>
                                      </p:cBhvr>
                                    </p:animMotion>
                                  </p:childTnLst>
                                </p:cTn>
                              </p:par>
                              <p:par>
                                <p:cTn id="3758" nodeType="withEffect" fill="hold" presetClass="path" presetID="57">
                                  <p:stCondLst>
                                    <p:cond delay="0"/>
                                  </p:stCondLst>
                                  <p:childTnLst>
                                    <p:animMotion origin="layout" path="M 5.55556E-007 -0.00023 L 5.55556E-007 -0.05162 C 5.55556E-007 -0.07477 0.0283 -0.10301 0.05139 -0.10301 L 0.10278 -0.10301 E">
                                      <p:cBhvr>
                                        <p:cTn id="3759" dur="2000" fill="hold"/>
                                        <p:tgtEl>
                                          <p:spTgt spid="1092"/>
                                        </p:tgtEl>
                                        <p:attrNameLst>
                                          <p:attrName>ppt_x</p:attrName>
                                          <p:attrName>ppt_y</p:attrName>
                                        </p:attrNameLst>
                                      </p:cBhvr>
                                    </p:animMotion>
                                  </p:childTnLst>
                                </p:cTn>
                              </p:par>
                            </p:childTnLst>
                          </p:cTn>
                        </p:par>
                        <p:par>
                          <p:cTn id="3760" fill="hold">
                            <p:stCondLst>
                              <p:cond delay="2000"/>
                            </p:stCondLst>
                            <p:childTnLst>
                              <p:par>
                                <p:cTn id="3761" nodeType="afterEffect" fill="hold" presetClass="exit" presetID="10">
                                  <p:stCondLst>
                                    <p:cond delay="0"/>
                                  </p:stCondLst>
                                  <p:childTnLst>
                                    <p:animEffect filter="fade" transition="out">
                                      <p:cBhvr additive="repl">
                                        <p:cTn id="3762" dur="500"/>
                                        <p:tgtEl>
                                          <p:spTgt spid="1083"/>
                                        </p:tgtEl>
                                      </p:cBhvr>
                                    </p:animEffect>
                                    <p:set>
                                      <p:cBhvr>
                                        <p:cTn id="3763" dur="1" fill="hold">
                                          <p:stCondLst>
                                            <p:cond delay="499"/>
                                          </p:stCondLst>
                                        </p:cTn>
                                        <p:tgtEl>
                                          <p:spTgt spid="1083"/>
                                        </p:tgtEl>
                                        <p:attrNameLst>
                                          <p:attrName>style.visibility</p:attrName>
                                        </p:attrNameLst>
                                      </p:cBhvr>
                                      <p:to>
                                        <p:strVal val="hidden"/>
                                      </p:to>
                                    </p:set>
                                  </p:childTnLst>
                                </p:cTn>
                              </p:par>
                              <p:par>
                                <p:cTn id="3764" nodeType="withEffect" fill="hold" presetClass="exit" presetID="10">
                                  <p:stCondLst>
                                    <p:cond delay="0"/>
                                  </p:stCondLst>
                                  <p:childTnLst>
                                    <p:animEffect filter="fade" transition="out">
                                      <p:cBhvr additive="repl">
                                        <p:cTn id="3765" dur="500"/>
                                        <p:tgtEl>
                                          <p:spTgt spid="1086"/>
                                        </p:tgtEl>
                                      </p:cBhvr>
                                    </p:animEffect>
                                    <p:set>
                                      <p:cBhvr>
                                        <p:cTn id="3766" dur="1" fill="hold">
                                          <p:stCondLst>
                                            <p:cond delay="499"/>
                                          </p:stCondLst>
                                        </p:cTn>
                                        <p:tgtEl>
                                          <p:spTgt spid="1086"/>
                                        </p:tgtEl>
                                        <p:attrNameLst>
                                          <p:attrName>style.visibility</p:attrName>
                                        </p:attrNameLst>
                                      </p:cBhvr>
                                      <p:to>
                                        <p:strVal val="hidden"/>
                                      </p:to>
                                    </p:set>
                                  </p:childTnLst>
                                </p:cTn>
                              </p:par>
                              <p:par>
                                <p:cTn id="3767" nodeType="withEffect" fill="hold" presetClass="exit" presetID="10">
                                  <p:stCondLst>
                                    <p:cond delay="0"/>
                                  </p:stCondLst>
                                  <p:childTnLst>
                                    <p:animEffect filter="fade" transition="out">
                                      <p:cBhvr additive="repl">
                                        <p:cTn id="3768" dur="500"/>
                                        <p:tgtEl>
                                          <p:spTgt spid="1087"/>
                                        </p:tgtEl>
                                      </p:cBhvr>
                                    </p:animEffect>
                                    <p:set>
                                      <p:cBhvr>
                                        <p:cTn id="3769" dur="1" fill="hold">
                                          <p:stCondLst>
                                            <p:cond delay="499"/>
                                          </p:stCondLst>
                                        </p:cTn>
                                        <p:tgtEl>
                                          <p:spTgt spid="1087"/>
                                        </p:tgtEl>
                                        <p:attrNameLst>
                                          <p:attrName>style.visibility</p:attrName>
                                        </p:attrNameLst>
                                      </p:cBhvr>
                                      <p:to>
                                        <p:strVal val="hidden"/>
                                      </p:to>
                                    </p:set>
                                  </p:childTnLst>
                                </p:cTn>
                              </p:par>
                              <p:par>
                                <p:cTn id="3770" nodeType="withEffect" fill="hold" presetClass="exit" presetID="10">
                                  <p:stCondLst>
                                    <p:cond delay="0"/>
                                  </p:stCondLst>
                                  <p:childTnLst>
                                    <p:animEffect filter="fade" transition="out">
                                      <p:cBhvr additive="repl">
                                        <p:cTn id="3771" dur="500"/>
                                        <p:tgtEl>
                                          <p:spTgt spid="1088"/>
                                        </p:tgtEl>
                                      </p:cBhvr>
                                    </p:animEffect>
                                    <p:set>
                                      <p:cBhvr>
                                        <p:cTn id="3772" dur="1" fill="hold">
                                          <p:stCondLst>
                                            <p:cond delay="499"/>
                                          </p:stCondLst>
                                        </p:cTn>
                                        <p:tgtEl>
                                          <p:spTgt spid="1088"/>
                                        </p:tgtEl>
                                        <p:attrNameLst>
                                          <p:attrName>style.visibility</p:attrName>
                                        </p:attrNameLst>
                                      </p:cBhvr>
                                      <p:to>
                                        <p:strVal val="hidden"/>
                                      </p:to>
                                    </p:set>
                                  </p:childTnLst>
                                </p:cTn>
                              </p:par>
                              <p:par>
                                <p:cTn id="3773" nodeType="withEffect" fill="hold" presetClass="exit" presetID="10">
                                  <p:stCondLst>
                                    <p:cond delay="0"/>
                                  </p:stCondLst>
                                  <p:childTnLst>
                                    <p:animEffect filter="fade" transition="out">
                                      <p:cBhvr additive="repl">
                                        <p:cTn id="3774" dur="500"/>
                                        <p:tgtEl>
                                          <p:spTgt spid="1089"/>
                                        </p:tgtEl>
                                      </p:cBhvr>
                                    </p:animEffect>
                                    <p:set>
                                      <p:cBhvr>
                                        <p:cTn id="3775" dur="1" fill="hold">
                                          <p:stCondLst>
                                            <p:cond delay="499"/>
                                          </p:stCondLst>
                                        </p:cTn>
                                        <p:tgtEl>
                                          <p:spTgt spid="1089"/>
                                        </p:tgtEl>
                                        <p:attrNameLst>
                                          <p:attrName>style.visibility</p:attrName>
                                        </p:attrNameLst>
                                      </p:cBhvr>
                                      <p:to>
                                        <p:strVal val="hidden"/>
                                      </p:to>
                                    </p:set>
                                  </p:childTnLst>
                                </p:cTn>
                              </p:par>
                            </p:childTnLst>
                          </p:cTn>
                        </p:par>
                      </p:childTnLst>
                    </p:cTn>
                  </p:par>
                  <p:par>
                    <p:cTn id="3776" fill="hold">
                      <p:stCondLst>
                        <p:cond delay="indefinite"/>
                      </p:stCondLst>
                      <p:childTnLst>
                        <p:par>
                          <p:cTn id="3777" fill="hold">
                            <p:stCondLst>
                              <p:cond delay="0"/>
                            </p:stCondLst>
                            <p:childTnLst>
                              <p:par>
                                <p:cTn id="3778" nodeType="clickEffect" fill="hold" presetClass="exit" presetID="10">
                                  <p:stCondLst>
                                    <p:cond delay="0"/>
                                  </p:stCondLst>
                                  <p:childTnLst>
                                    <p:animEffect filter="fade" transition="out">
                                      <p:cBhvr additive="repl">
                                        <p:cTn id="3779" dur="500"/>
                                        <p:tgtEl>
                                          <p:spTgt spid="1107"/>
                                        </p:tgtEl>
                                      </p:cBhvr>
                                    </p:animEffect>
                                    <p:set>
                                      <p:cBhvr>
                                        <p:cTn id="3780" dur="1" fill="hold">
                                          <p:stCondLst>
                                            <p:cond delay="499"/>
                                          </p:stCondLst>
                                        </p:cTn>
                                        <p:tgtEl>
                                          <p:spTgt spid="1107"/>
                                        </p:tgtEl>
                                        <p:attrNameLst>
                                          <p:attrName>style.visibility</p:attrName>
                                        </p:attrNameLst>
                                      </p:cBhvr>
                                      <p:to>
                                        <p:strVal val="hidden"/>
                                      </p:to>
                                    </p:set>
                                  </p:childTnLst>
                                </p:cTn>
                              </p:par>
                              <p:par>
                                <p:cTn id="3781" nodeType="withEffect" fill="hold" presetClass="exit" presetID="10">
                                  <p:stCondLst>
                                    <p:cond delay="0"/>
                                  </p:stCondLst>
                                  <p:childTnLst>
                                    <p:animEffect filter="fade" transition="out">
                                      <p:cBhvr additive="repl">
                                        <p:cTn id="3782" dur="500"/>
                                        <p:tgtEl>
                                          <p:spTgt spid="1108"/>
                                        </p:tgtEl>
                                      </p:cBhvr>
                                    </p:animEffect>
                                    <p:set>
                                      <p:cBhvr>
                                        <p:cTn id="3783" dur="1" fill="hold">
                                          <p:stCondLst>
                                            <p:cond delay="499"/>
                                          </p:stCondLst>
                                        </p:cTn>
                                        <p:tgtEl>
                                          <p:spTgt spid="1108"/>
                                        </p:tgtEl>
                                        <p:attrNameLst>
                                          <p:attrName>style.visibility</p:attrName>
                                        </p:attrNameLst>
                                      </p:cBhvr>
                                      <p:to>
                                        <p:strVal val="hidden"/>
                                      </p:to>
                                    </p:set>
                                  </p:childTnLst>
                                </p:cTn>
                              </p:par>
                              <p:par>
                                <p:cTn id="3784" nodeType="withEffect" fill="hold" presetClass="exit" presetID="10">
                                  <p:stCondLst>
                                    <p:cond delay="0"/>
                                  </p:stCondLst>
                                  <p:childTnLst>
                                    <p:animEffect filter="fade" transition="out">
                                      <p:cBhvr additive="repl">
                                        <p:cTn id="3785" dur="500"/>
                                        <p:tgtEl>
                                          <p:spTgt spid="1109"/>
                                        </p:tgtEl>
                                      </p:cBhvr>
                                    </p:animEffect>
                                    <p:set>
                                      <p:cBhvr>
                                        <p:cTn id="3786" dur="1" fill="hold">
                                          <p:stCondLst>
                                            <p:cond delay="499"/>
                                          </p:stCondLst>
                                        </p:cTn>
                                        <p:tgtEl>
                                          <p:spTgt spid="1109"/>
                                        </p:tgtEl>
                                        <p:attrNameLst>
                                          <p:attrName>style.visibility</p:attrName>
                                        </p:attrNameLst>
                                      </p:cBhvr>
                                      <p:to>
                                        <p:strVal val="hidden"/>
                                      </p:to>
                                    </p:set>
                                  </p:childTnLst>
                                </p:cTn>
                              </p:par>
                              <p:par>
                                <p:cTn id="3787" nodeType="withEffect" fill="hold" presetClass="exit" presetID="10">
                                  <p:stCondLst>
                                    <p:cond delay="0"/>
                                  </p:stCondLst>
                                  <p:childTnLst>
                                    <p:animEffect filter="fade" transition="out">
                                      <p:cBhvr additive="repl">
                                        <p:cTn id="3788" dur="500"/>
                                        <p:tgtEl>
                                          <p:spTgt spid="1110"/>
                                        </p:tgtEl>
                                      </p:cBhvr>
                                    </p:animEffect>
                                    <p:set>
                                      <p:cBhvr>
                                        <p:cTn id="3789" dur="1" fill="hold">
                                          <p:stCondLst>
                                            <p:cond delay="499"/>
                                          </p:stCondLst>
                                        </p:cTn>
                                        <p:tgtEl>
                                          <p:spTgt spid="1110"/>
                                        </p:tgtEl>
                                        <p:attrNameLst>
                                          <p:attrName>style.visibility</p:attrName>
                                        </p:attrNameLst>
                                      </p:cBhvr>
                                      <p:to>
                                        <p:strVal val="hidden"/>
                                      </p:to>
                                    </p:set>
                                  </p:childTnLst>
                                </p:cTn>
                              </p:par>
                              <p:par>
                                <p:cTn id="3790" nodeType="withEffect" fill="hold" presetClass="exit" presetID="10">
                                  <p:stCondLst>
                                    <p:cond delay="0"/>
                                  </p:stCondLst>
                                  <p:childTnLst>
                                    <p:animEffect filter="fade" transition="out">
                                      <p:cBhvr additive="repl">
                                        <p:cTn id="3791" dur="500"/>
                                        <p:tgtEl>
                                          <p:spTgt spid="1116"/>
                                        </p:tgtEl>
                                      </p:cBhvr>
                                    </p:animEffect>
                                    <p:set>
                                      <p:cBhvr>
                                        <p:cTn id="3792" dur="1" fill="hold">
                                          <p:stCondLst>
                                            <p:cond delay="499"/>
                                          </p:stCondLst>
                                        </p:cTn>
                                        <p:tgtEl>
                                          <p:spTgt spid="1116"/>
                                        </p:tgtEl>
                                        <p:attrNameLst>
                                          <p:attrName>style.visibility</p:attrName>
                                        </p:attrNameLst>
                                      </p:cBhvr>
                                      <p:to>
                                        <p:strVal val="hidden"/>
                                      </p:to>
                                    </p:set>
                                  </p:childTnLst>
                                </p:cTn>
                              </p:par>
                              <p:par>
                                <p:cTn id="3793" nodeType="withEffect" fill="hold" presetClass="exit" presetID="10">
                                  <p:stCondLst>
                                    <p:cond delay="0"/>
                                  </p:stCondLst>
                                  <p:childTnLst>
                                    <p:animEffect filter="fade" transition="out">
                                      <p:cBhvr additive="repl">
                                        <p:cTn id="3794" dur="500"/>
                                        <p:tgtEl>
                                          <p:spTgt spid="1111"/>
                                        </p:tgtEl>
                                      </p:cBhvr>
                                    </p:animEffect>
                                    <p:set>
                                      <p:cBhvr>
                                        <p:cTn id="3795" dur="1" fill="hold">
                                          <p:stCondLst>
                                            <p:cond delay="499"/>
                                          </p:stCondLst>
                                        </p:cTn>
                                        <p:tgtEl>
                                          <p:spTgt spid="1111"/>
                                        </p:tgtEl>
                                        <p:attrNameLst>
                                          <p:attrName>style.visibility</p:attrName>
                                        </p:attrNameLst>
                                      </p:cBhvr>
                                      <p:to>
                                        <p:strVal val="hidden"/>
                                      </p:to>
                                    </p:set>
                                  </p:childTnLst>
                                </p:cTn>
                              </p:par>
                              <p:par>
                                <p:cTn id="3796" nodeType="withEffect" fill="hold" presetClass="exit" presetID="10">
                                  <p:stCondLst>
                                    <p:cond delay="0"/>
                                  </p:stCondLst>
                                  <p:childTnLst>
                                    <p:animEffect filter="fade" transition="out">
                                      <p:cBhvr additive="repl">
                                        <p:cTn id="3797" dur="500"/>
                                        <p:tgtEl>
                                          <p:spTgt spid="1112"/>
                                        </p:tgtEl>
                                      </p:cBhvr>
                                    </p:animEffect>
                                    <p:set>
                                      <p:cBhvr>
                                        <p:cTn id="3798" dur="1" fill="hold">
                                          <p:stCondLst>
                                            <p:cond delay="499"/>
                                          </p:stCondLst>
                                        </p:cTn>
                                        <p:tgtEl>
                                          <p:spTgt spid="1112"/>
                                        </p:tgtEl>
                                        <p:attrNameLst>
                                          <p:attrName>style.visibility</p:attrName>
                                        </p:attrNameLst>
                                      </p:cBhvr>
                                      <p:to>
                                        <p:strVal val="hidden"/>
                                      </p:to>
                                    </p:set>
                                  </p:childTnLst>
                                </p:cTn>
                              </p:par>
                              <p:par>
                                <p:cTn id="3799" nodeType="withEffect" fill="hold" presetClass="exit" presetID="10">
                                  <p:stCondLst>
                                    <p:cond delay="0"/>
                                  </p:stCondLst>
                                  <p:childTnLst>
                                    <p:animEffect filter="fade" transition="out">
                                      <p:cBhvr additive="repl">
                                        <p:cTn id="3800" dur="500"/>
                                        <p:tgtEl>
                                          <p:spTgt spid="1113"/>
                                        </p:tgtEl>
                                      </p:cBhvr>
                                    </p:animEffect>
                                    <p:set>
                                      <p:cBhvr>
                                        <p:cTn id="3801" dur="1" fill="hold">
                                          <p:stCondLst>
                                            <p:cond delay="499"/>
                                          </p:stCondLst>
                                        </p:cTn>
                                        <p:tgtEl>
                                          <p:spTgt spid="1113"/>
                                        </p:tgtEl>
                                        <p:attrNameLst>
                                          <p:attrName>style.visibility</p:attrName>
                                        </p:attrNameLst>
                                      </p:cBhvr>
                                      <p:to>
                                        <p:strVal val="hidden"/>
                                      </p:to>
                                    </p:set>
                                  </p:childTnLst>
                                </p:cTn>
                              </p:par>
                              <p:par>
                                <p:cTn id="3802" nodeType="withEffect" fill="hold" presetClass="exit" presetID="10">
                                  <p:stCondLst>
                                    <p:cond delay="0"/>
                                  </p:stCondLst>
                                  <p:childTnLst>
                                    <p:animEffect filter="fade" transition="out">
                                      <p:cBhvr additive="repl">
                                        <p:cTn id="3803" dur="500"/>
                                        <p:tgtEl>
                                          <p:spTgt spid="1114"/>
                                        </p:tgtEl>
                                      </p:cBhvr>
                                    </p:animEffect>
                                    <p:set>
                                      <p:cBhvr>
                                        <p:cTn id="3804" dur="1" fill="hold">
                                          <p:stCondLst>
                                            <p:cond delay="499"/>
                                          </p:stCondLst>
                                        </p:cTn>
                                        <p:tgtEl>
                                          <p:spTgt spid="1114"/>
                                        </p:tgtEl>
                                        <p:attrNameLst>
                                          <p:attrName>style.visibility</p:attrName>
                                        </p:attrNameLst>
                                      </p:cBhvr>
                                      <p:to>
                                        <p:strVal val="hidden"/>
                                      </p:to>
                                    </p:set>
                                  </p:childTnLst>
                                </p:cTn>
                              </p:par>
                              <p:par>
                                <p:cTn id="3805" nodeType="withEffect" fill="hold" presetClass="exit" presetID="10">
                                  <p:stCondLst>
                                    <p:cond delay="0"/>
                                  </p:stCondLst>
                                  <p:childTnLst>
                                    <p:animEffect filter="fade" transition="out">
                                      <p:cBhvr additive="repl">
                                        <p:cTn id="3806" dur="500"/>
                                        <p:tgtEl>
                                          <p:spTgt spid="1115"/>
                                        </p:tgtEl>
                                      </p:cBhvr>
                                    </p:animEffect>
                                    <p:set>
                                      <p:cBhvr>
                                        <p:cTn id="3807" dur="1" fill="hold">
                                          <p:stCondLst>
                                            <p:cond delay="499"/>
                                          </p:stCondLst>
                                        </p:cTn>
                                        <p:tgtEl>
                                          <p:spTgt spid="11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1128" name="TextShape 2"/>
          <p:cNvSpPr txBox="1"/>
          <p:nvPr/>
        </p:nvSpPr>
        <p:spPr>
          <a:xfrm>
            <a:off x="1435680" y="1447920"/>
            <a:ext cx="7497720" cy="5409720"/>
          </a:xfrm>
          <a:prstGeom prst="rect">
            <a:avLst/>
          </a:prstGeom>
          <a:noFill/>
          <a:ln>
            <a:noFill/>
          </a:ln>
        </p:spPr>
        <p:txBody>
          <a:bodyPr lIns="90000" rIns="90000" tIns="45000" bIns="45000">
            <a:normAutofit fontScale="63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Xóa chuỗi con bên trong chuỗi cha: xóa chuỗi con trong chuỗi cha ở vị trí nào đó</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chuỗi cha </a:t>
            </a:r>
            <a:r>
              <a:rPr b="0" lang="en-US" sz="2800" spc="-1" strike="noStrike">
                <a:solidFill>
                  <a:srgbClr val="c00000"/>
                </a:solidFill>
                <a:latin typeface="Times New Roman"/>
              </a:rPr>
              <a:t>“abcdefghijk”</a:t>
            </a:r>
            <a:r>
              <a:rPr b="0" lang="en-US" sz="2800" spc="-1" strike="noStrike">
                <a:solidFill>
                  <a:srgbClr val="000000"/>
                </a:solidFill>
                <a:latin typeface="Times New Roman"/>
              </a:rPr>
              <a:t> được xóa tại vị trí chỉ số = 2 và số lượng kí tự xóa là 6. Vậy chuỗi kết quả cuối cùng là </a:t>
            </a:r>
            <a:r>
              <a:rPr b="0" lang="en-US" sz="2800" spc="-1" strike="noStrike">
                <a:solidFill>
                  <a:srgbClr val="c00000"/>
                </a:solidFill>
                <a:latin typeface="Times New Roman"/>
              </a:rPr>
              <a:t>“abijk”</a:t>
            </a: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main(){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src[] = </a:t>
            </a:r>
            <a:r>
              <a:rPr b="0" lang="en-US" sz="2400" spc="-1" strike="noStrike">
                <a:solidFill>
                  <a:srgbClr val="c00000"/>
                </a:solidFill>
                <a:latin typeface="Times New Roman"/>
              </a:rPr>
              <a:t>“abcdefghijk”</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deleteSubString(src, 2, 6);</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deleteSubString(</a:t>
            </a:r>
            <a:r>
              <a:rPr b="0" lang="en-US" sz="2800" spc="-1" strike="noStrike">
                <a:solidFill>
                  <a:srgbClr val="0070c0"/>
                </a:solidFill>
                <a:latin typeface="Times New Roman"/>
              </a:rPr>
              <a:t>char</a:t>
            </a:r>
            <a:r>
              <a:rPr b="0" lang="en-US" sz="2800" spc="-1" strike="noStrike">
                <a:solidFill>
                  <a:srgbClr val="000000"/>
                </a:solidFill>
                <a:latin typeface="Times New Roman"/>
              </a:rPr>
              <a:t>* str, </a:t>
            </a:r>
            <a:r>
              <a:rPr b="0" lang="en-US" sz="2800" spc="-1" strike="noStrike">
                <a:solidFill>
                  <a:srgbClr val="0070c0"/>
                </a:solidFill>
                <a:latin typeface="Times New Roman"/>
              </a:rPr>
              <a:t>int</a:t>
            </a:r>
            <a:r>
              <a:rPr b="0" lang="en-US" sz="2800" spc="-1" strike="noStrike">
                <a:solidFill>
                  <a:srgbClr val="000000"/>
                </a:solidFill>
                <a:latin typeface="Times New Roman"/>
              </a:rPr>
              <a:t> startPos, </a:t>
            </a:r>
            <a:r>
              <a:rPr b="0" lang="en-US" sz="2800" spc="-1" strike="noStrike">
                <a:solidFill>
                  <a:srgbClr val="0070c0"/>
                </a:solidFill>
                <a:latin typeface="Times New Roman"/>
              </a:rPr>
              <a:t>int</a:t>
            </a:r>
            <a:r>
              <a:rPr b="0" lang="en-US" sz="2800" spc="-1" strike="noStrike">
                <a:solidFill>
                  <a:srgbClr val="000000"/>
                </a:solidFill>
                <a:latin typeface="Times New Roman"/>
              </a:rPr>
              <a:t> numChars){</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length = </a:t>
            </a:r>
            <a:r>
              <a:rPr b="0" i="1" lang="en-US" sz="2400" spc="-1" strike="noStrike">
                <a:solidFill>
                  <a:srgbClr val="000000"/>
                </a:solidFill>
                <a:latin typeface="Times New Roman"/>
              </a:rPr>
              <a:t>strlen</a:t>
            </a:r>
            <a:r>
              <a:rPr b="0" lang="en-US" sz="2400" spc="-1" strike="noStrike">
                <a:solidFill>
                  <a:srgbClr val="000000"/>
                </a:solidFill>
                <a:latin typeface="Times New Roman"/>
              </a:rPr>
              <a:t>(str);</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(startPos &gt;= length) </a:t>
            </a:r>
            <a:r>
              <a:rPr b="0" lang="en-US" sz="2400" spc="-1" strike="noStrike">
                <a:solidFill>
                  <a:srgbClr val="0070c0"/>
                </a:solidFill>
                <a:latin typeface="Times New Roman"/>
              </a:rPr>
              <a:t>return</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(startPos + numChars &gt; length) numChars = length - startPos;</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i="1" lang="en-US" sz="2400" spc="-1" strike="noStrike">
                <a:solidFill>
                  <a:srgbClr val="000000"/>
                </a:solidFill>
                <a:latin typeface="Times New Roman"/>
              </a:rPr>
              <a:t>strcpy</a:t>
            </a:r>
            <a:r>
              <a:rPr b="0" lang="en-US" sz="2400" spc="-1" strike="noStrike">
                <a:solidFill>
                  <a:srgbClr val="000000"/>
                </a:solidFill>
                <a:latin typeface="Times New Roman"/>
              </a:rPr>
              <a:t>(str + startPos, str + startPos + numChars);</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1129"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5EF2F4A8-63E8-4346-8649-A4937CE395AB}"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130" name="CustomShape 4"/>
          <p:cNvSpPr/>
          <p:nvPr/>
        </p:nvSpPr>
        <p:spPr>
          <a:xfrm>
            <a:off x="281556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31" name="CustomShape 5"/>
          <p:cNvSpPr/>
          <p:nvPr/>
        </p:nvSpPr>
        <p:spPr>
          <a:xfrm>
            <a:off x="327276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32" name="CustomShape 6"/>
          <p:cNvSpPr/>
          <p:nvPr/>
        </p:nvSpPr>
        <p:spPr>
          <a:xfrm>
            <a:off x="235728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33" name="CustomShape 7"/>
          <p:cNvSpPr/>
          <p:nvPr/>
        </p:nvSpPr>
        <p:spPr>
          <a:xfrm>
            <a:off x="418860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34" name="CustomShape 8"/>
          <p:cNvSpPr/>
          <p:nvPr/>
        </p:nvSpPr>
        <p:spPr>
          <a:xfrm>
            <a:off x="464580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35" name="CustomShape 9"/>
          <p:cNvSpPr/>
          <p:nvPr/>
        </p:nvSpPr>
        <p:spPr>
          <a:xfrm>
            <a:off x="372996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36" name="CustomShape 10"/>
          <p:cNvSpPr/>
          <p:nvPr/>
        </p:nvSpPr>
        <p:spPr>
          <a:xfrm>
            <a:off x="556128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37" name="CustomShape 11"/>
          <p:cNvSpPr/>
          <p:nvPr/>
        </p:nvSpPr>
        <p:spPr>
          <a:xfrm>
            <a:off x="601848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38" name="CustomShape 12"/>
          <p:cNvSpPr/>
          <p:nvPr/>
        </p:nvSpPr>
        <p:spPr>
          <a:xfrm>
            <a:off x="510300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39" name="CustomShape 13"/>
          <p:cNvSpPr/>
          <p:nvPr/>
        </p:nvSpPr>
        <p:spPr>
          <a:xfrm>
            <a:off x="693432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40" name="CustomShape 14"/>
          <p:cNvSpPr/>
          <p:nvPr/>
        </p:nvSpPr>
        <p:spPr>
          <a:xfrm>
            <a:off x="739152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41" name="CustomShape 15"/>
          <p:cNvSpPr/>
          <p:nvPr/>
        </p:nvSpPr>
        <p:spPr>
          <a:xfrm>
            <a:off x="6475680" y="6324480"/>
            <a:ext cx="456840" cy="475920"/>
          </a:xfrm>
          <a:prstGeom prst="rect">
            <a:avLst/>
          </a:prstGeom>
          <a:ln>
            <a:round/>
          </a:ln>
        </p:spPr>
        <p:style>
          <a:lnRef idx="2">
            <a:schemeClr val="accent6"/>
          </a:lnRef>
          <a:fillRef idx="1">
            <a:schemeClr val="lt1"/>
          </a:fillRef>
          <a:effectRef idx="0">
            <a:schemeClr val="accent6"/>
          </a:effectRef>
          <a:fontRef idx="minor"/>
        </p:style>
      </p:sp>
      <p:sp>
        <p:nvSpPr>
          <p:cNvPr id="1142" name="CustomShape 16"/>
          <p:cNvSpPr/>
          <p:nvPr/>
        </p:nvSpPr>
        <p:spPr>
          <a:xfrm>
            <a:off x="1066680" y="5695920"/>
            <a:ext cx="456840" cy="475920"/>
          </a:xfrm>
          <a:prstGeom prst="rect">
            <a:avLst/>
          </a:prstGeom>
          <a:ln>
            <a:round/>
          </a:ln>
        </p:spPr>
        <p:style>
          <a:lnRef idx="2">
            <a:schemeClr val="accent6"/>
          </a:lnRef>
          <a:fillRef idx="1">
            <a:schemeClr val="lt1"/>
          </a:fillRef>
          <a:effectRef idx="0">
            <a:schemeClr val="accent6"/>
          </a:effectRef>
          <a:fontRef idx="minor"/>
        </p:style>
      </p:sp>
      <p:sp>
        <p:nvSpPr>
          <p:cNvPr id="1143" name="CustomShape 17"/>
          <p:cNvSpPr/>
          <p:nvPr/>
        </p:nvSpPr>
        <p:spPr>
          <a:xfrm>
            <a:off x="304920" y="6309720"/>
            <a:ext cx="456840" cy="475920"/>
          </a:xfrm>
          <a:prstGeom prst="rect">
            <a:avLst/>
          </a:prstGeom>
          <a:ln>
            <a:round/>
          </a:ln>
        </p:spPr>
        <p:style>
          <a:lnRef idx="2">
            <a:schemeClr val="accent6"/>
          </a:lnRef>
          <a:fillRef idx="1">
            <a:schemeClr val="lt1"/>
          </a:fillRef>
          <a:effectRef idx="0">
            <a:schemeClr val="accent6"/>
          </a:effectRef>
          <a:fontRef idx="minor"/>
        </p:style>
      </p:sp>
      <p:sp>
        <p:nvSpPr>
          <p:cNvPr id="1144" name="CustomShape 18"/>
          <p:cNvSpPr/>
          <p:nvPr/>
        </p:nvSpPr>
        <p:spPr>
          <a:xfrm>
            <a:off x="1003320" y="5433840"/>
            <a:ext cx="5803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&lt;100&gt;</a:t>
            </a:r>
            <a:endParaRPr b="0" lang="en-US" sz="1200" spc="-1" strike="noStrike">
              <a:latin typeface="Arial"/>
            </a:endParaRPr>
          </a:p>
        </p:txBody>
      </p:sp>
      <p:sp>
        <p:nvSpPr>
          <p:cNvPr id="1145" name="CustomShape 19"/>
          <p:cNvSpPr/>
          <p:nvPr/>
        </p:nvSpPr>
        <p:spPr>
          <a:xfrm>
            <a:off x="249120" y="6062760"/>
            <a:ext cx="5529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&lt;???&gt;</a:t>
            </a:r>
            <a:endParaRPr b="0" lang="en-US" sz="1200" spc="-1" strike="noStrike">
              <a:latin typeface="Arial"/>
            </a:endParaRPr>
          </a:p>
        </p:txBody>
      </p:sp>
      <p:sp>
        <p:nvSpPr>
          <p:cNvPr id="1146" name="CustomShape 20"/>
          <p:cNvSpPr/>
          <p:nvPr/>
        </p:nvSpPr>
        <p:spPr>
          <a:xfrm>
            <a:off x="277560" y="6519960"/>
            <a:ext cx="3578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src</a:t>
            </a:r>
            <a:endParaRPr b="0" lang="en-US" sz="1200" spc="-1" strike="noStrike">
              <a:latin typeface="Arial"/>
            </a:endParaRPr>
          </a:p>
        </p:txBody>
      </p:sp>
      <p:sp>
        <p:nvSpPr>
          <p:cNvPr id="1147" name="CustomShape 21"/>
          <p:cNvSpPr/>
          <p:nvPr/>
        </p:nvSpPr>
        <p:spPr>
          <a:xfrm>
            <a:off x="1040760" y="588348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str</a:t>
            </a:r>
            <a:endParaRPr b="0" lang="en-US" sz="1200" spc="-1" strike="noStrike">
              <a:latin typeface="Arial"/>
            </a:endParaRPr>
          </a:p>
        </p:txBody>
      </p:sp>
      <p:sp>
        <p:nvSpPr>
          <p:cNvPr id="1148" name="CustomShape 22"/>
          <p:cNvSpPr/>
          <p:nvPr/>
        </p:nvSpPr>
        <p:spPr>
          <a:xfrm>
            <a:off x="2325600" y="604764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&lt;10&gt;</a:t>
            </a:r>
            <a:endParaRPr b="0" lang="en-US" sz="1200" spc="-1" strike="noStrike">
              <a:latin typeface="Arial"/>
            </a:endParaRPr>
          </a:p>
        </p:txBody>
      </p:sp>
      <p:sp>
        <p:nvSpPr>
          <p:cNvPr id="1149" name="CustomShape 23"/>
          <p:cNvSpPr/>
          <p:nvPr/>
        </p:nvSpPr>
        <p:spPr>
          <a:xfrm>
            <a:off x="292680" y="633600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&lt;10&gt;</a:t>
            </a:r>
            <a:endParaRPr b="0" lang="en-US" sz="1100" spc="-1" strike="noStrike">
              <a:latin typeface="Arial"/>
            </a:endParaRPr>
          </a:p>
        </p:txBody>
      </p:sp>
      <p:sp>
        <p:nvSpPr>
          <p:cNvPr id="1150" name="CustomShape 24"/>
          <p:cNvSpPr/>
          <p:nvPr/>
        </p:nvSpPr>
        <p:spPr>
          <a:xfrm>
            <a:off x="1071000" y="573012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&lt;10&gt;</a:t>
            </a:r>
            <a:endParaRPr b="0" lang="en-US" sz="1100" spc="-1" strike="noStrike">
              <a:latin typeface="Arial"/>
            </a:endParaRPr>
          </a:p>
        </p:txBody>
      </p:sp>
      <p:sp>
        <p:nvSpPr>
          <p:cNvPr id="1151" name="CustomShape 25"/>
          <p:cNvSpPr/>
          <p:nvPr/>
        </p:nvSpPr>
        <p:spPr>
          <a:xfrm>
            <a:off x="1523880" y="5934240"/>
            <a:ext cx="797760" cy="2516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152" name="CustomShape 26"/>
          <p:cNvSpPr/>
          <p:nvPr/>
        </p:nvSpPr>
        <p:spPr>
          <a:xfrm flipV="1">
            <a:off x="762120" y="6186240"/>
            <a:ext cx="1559520" cy="3614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153" name="CustomShape 27"/>
          <p:cNvSpPr/>
          <p:nvPr/>
        </p:nvSpPr>
        <p:spPr>
          <a:xfrm>
            <a:off x="2456280" y="64105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a</a:t>
            </a:r>
            <a:endParaRPr b="0" lang="en-US" sz="1200" spc="-1" strike="noStrike">
              <a:latin typeface="Arial"/>
            </a:endParaRPr>
          </a:p>
        </p:txBody>
      </p:sp>
      <p:sp>
        <p:nvSpPr>
          <p:cNvPr id="1154" name="CustomShape 28"/>
          <p:cNvSpPr/>
          <p:nvPr/>
        </p:nvSpPr>
        <p:spPr>
          <a:xfrm>
            <a:off x="2905560" y="6410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b</a:t>
            </a:r>
            <a:endParaRPr b="0" lang="en-US" sz="1200" spc="-1" strike="noStrike">
              <a:latin typeface="Arial"/>
            </a:endParaRPr>
          </a:p>
        </p:txBody>
      </p:sp>
      <p:sp>
        <p:nvSpPr>
          <p:cNvPr id="1155" name="CustomShape 29"/>
          <p:cNvSpPr/>
          <p:nvPr/>
        </p:nvSpPr>
        <p:spPr>
          <a:xfrm>
            <a:off x="3379680" y="64105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c</a:t>
            </a:r>
            <a:endParaRPr b="0" lang="en-US" sz="1200" spc="-1" strike="noStrike">
              <a:latin typeface="Arial"/>
            </a:endParaRPr>
          </a:p>
        </p:txBody>
      </p:sp>
      <p:sp>
        <p:nvSpPr>
          <p:cNvPr id="1156" name="CustomShape 30"/>
          <p:cNvSpPr/>
          <p:nvPr/>
        </p:nvSpPr>
        <p:spPr>
          <a:xfrm>
            <a:off x="3846960" y="6410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d</a:t>
            </a:r>
            <a:endParaRPr b="0" lang="en-US" sz="1200" spc="-1" strike="noStrike">
              <a:latin typeface="Arial"/>
            </a:endParaRPr>
          </a:p>
        </p:txBody>
      </p:sp>
      <p:sp>
        <p:nvSpPr>
          <p:cNvPr id="1157" name="CustomShape 31"/>
          <p:cNvSpPr/>
          <p:nvPr/>
        </p:nvSpPr>
        <p:spPr>
          <a:xfrm>
            <a:off x="4294080" y="64105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e</a:t>
            </a:r>
            <a:endParaRPr b="0" lang="en-US" sz="1200" spc="-1" strike="noStrike">
              <a:latin typeface="Arial"/>
            </a:endParaRPr>
          </a:p>
        </p:txBody>
      </p:sp>
      <p:sp>
        <p:nvSpPr>
          <p:cNvPr id="1158" name="CustomShape 32"/>
          <p:cNvSpPr/>
          <p:nvPr/>
        </p:nvSpPr>
        <p:spPr>
          <a:xfrm>
            <a:off x="4769280" y="6410520"/>
            <a:ext cx="2314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f</a:t>
            </a:r>
            <a:endParaRPr b="0" lang="en-US" sz="1200" spc="-1" strike="noStrike">
              <a:latin typeface="Arial"/>
            </a:endParaRPr>
          </a:p>
        </p:txBody>
      </p:sp>
      <p:sp>
        <p:nvSpPr>
          <p:cNvPr id="1159" name="CustomShape 33"/>
          <p:cNvSpPr/>
          <p:nvPr/>
        </p:nvSpPr>
        <p:spPr>
          <a:xfrm>
            <a:off x="5207760" y="6410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g</a:t>
            </a:r>
            <a:endParaRPr b="0" lang="en-US" sz="1200" spc="-1" strike="noStrike">
              <a:latin typeface="Arial"/>
            </a:endParaRPr>
          </a:p>
        </p:txBody>
      </p:sp>
      <p:sp>
        <p:nvSpPr>
          <p:cNvPr id="1160" name="CustomShape 34"/>
          <p:cNvSpPr/>
          <p:nvPr/>
        </p:nvSpPr>
        <p:spPr>
          <a:xfrm>
            <a:off x="5675760" y="6410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h</a:t>
            </a:r>
            <a:endParaRPr b="0" lang="en-US" sz="1200" spc="-1" strike="noStrike">
              <a:latin typeface="Arial"/>
            </a:endParaRPr>
          </a:p>
        </p:txBody>
      </p:sp>
      <p:sp>
        <p:nvSpPr>
          <p:cNvPr id="1161" name="CustomShape 35"/>
          <p:cNvSpPr/>
          <p:nvPr/>
        </p:nvSpPr>
        <p:spPr>
          <a:xfrm>
            <a:off x="6122160" y="64105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i</a:t>
            </a:r>
            <a:endParaRPr b="0" lang="en-US" sz="1200" spc="-1" strike="noStrike">
              <a:latin typeface="Arial"/>
            </a:endParaRPr>
          </a:p>
        </p:txBody>
      </p:sp>
      <p:sp>
        <p:nvSpPr>
          <p:cNvPr id="1162" name="CustomShape 36"/>
          <p:cNvSpPr/>
          <p:nvPr/>
        </p:nvSpPr>
        <p:spPr>
          <a:xfrm>
            <a:off x="6590160" y="64105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j</a:t>
            </a:r>
            <a:endParaRPr b="0" lang="en-US" sz="1200" spc="-1" strike="noStrike">
              <a:latin typeface="Arial"/>
            </a:endParaRPr>
          </a:p>
        </p:txBody>
      </p:sp>
      <p:sp>
        <p:nvSpPr>
          <p:cNvPr id="1163" name="CustomShape 37"/>
          <p:cNvSpPr/>
          <p:nvPr/>
        </p:nvSpPr>
        <p:spPr>
          <a:xfrm>
            <a:off x="7047360" y="6410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k</a:t>
            </a:r>
            <a:endParaRPr b="0" lang="en-US" sz="1200" spc="-1" strike="noStrike">
              <a:latin typeface="Arial"/>
            </a:endParaRPr>
          </a:p>
        </p:txBody>
      </p:sp>
      <p:sp>
        <p:nvSpPr>
          <p:cNvPr id="1164" name="CustomShape 38"/>
          <p:cNvSpPr/>
          <p:nvPr/>
        </p:nvSpPr>
        <p:spPr>
          <a:xfrm>
            <a:off x="7500960" y="64105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ff0000"/>
                </a:solidFill>
                <a:latin typeface="Times New Roman"/>
              </a:rPr>
              <a:t>0</a:t>
            </a:r>
            <a:endParaRPr b="0" lang="en-US" sz="1200" spc="-1" strike="noStrike">
              <a:latin typeface="Arial"/>
            </a:endParaRPr>
          </a:p>
        </p:txBody>
      </p:sp>
      <p:sp>
        <p:nvSpPr>
          <p:cNvPr id="1165" name="CustomShape 39"/>
          <p:cNvSpPr/>
          <p:nvPr/>
        </p:nvSpPr>
        <p:spPr>
          <a:xfrm>
            <a:off x="6119280" y="64123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i</a:t>
            </a:r>
            <a:endParaRPr b="0" lang="en-US" sz="1200" spc="-1" strike="noStrike">
              <a:latin typeface="Arial"/>
            </a:endParaRPr>
          </a:p>
        </p:txBody>
      </p:sp>
      <p:sp>
        <p:nvSpPr>
          <p:cNvPr id="1166" name="CustomShape 40"/>
          <p:cNvSpPr/>
          <p:nvPr/>
        </p:nvSpPr>
        <p:spPr>
          <a:xfrm>
            <a:off x="6587280" y="64123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j</a:t>
            </a:r>
            <a:endParaRPr b="0" lang="en-US" sz="1200" spc="-1" strike="noStrike">
              <a:latin typeface="Arial"/>
            </a:endParaRPr>
          </a:p>
        </p:txBody>
      </p:sp>
      <p:sp>
        <p:nvSpPr>
          <p:cNvPr id="1167" name="CustomShape 41"/>
          <p:cNvSpPr/>
          <p:nvPr/>
        </p:nvSpPr>
        <p:spPr>
          <a:xfrm>
            <a:off x="7044480" y="64123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k</a:t>
            </a:r>
            <a:endParaRPr b="0" lang="en-US" sz="1200" spc="-1" strike="noStrike">
              <a:latin typeface="Arial"/>
            </a:endParaRPr>
          </a:p>
        </p:txBody>
      </p:sp>
      <p:sp>
        <p:nvSpPr>
          <p:cNvPr id="1168" name="CustomShape 42"/>
          <p:cNvSpPr/>
          <p:nvPr/>
        </p:nvSpPr>
        <p:spPr>
          <a:xfrm>
            <a:off x="7498440" y="64090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ff0000"/>
                </a:solidFill>
                <a:latin typeface="Times New Roman"/>
              </a:rPr>
              <a:t>0</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808" dur="indefinite" restart="never" nodeType="tmRoot">
          <p:childTnLst>
            <p:seq>
              <p:cTn id="3809" dur="indefinite" nodeType="mainSeq">
                <p:childTnLst>
                  <p:par>
                    <p:cTn id="3810" fill="hold">
                      <p:stCondLst>
                        <p:cond delay="indefinite"/>
                      </p:stCondLst>
                      <p:childTnLst>
                        <p:par>
                          <p:cTn id="3811" fill="hold">
                            <p:stCondLst>
                              <p:cond delay="0"/>
                            </p:stCondLst>
                            <p:childTnLst>
                              <p:par>
                                <p:cTn id="3812" nodeType="clickEffect" fill="hold" presetClass="entr" presetID="10">
                                  <p:stCondLst>
                                    <p:cond delay="0"/>
                                  </p:stCondLst>
                                  <p:childTnLst>
                                    <p:set>
                                      <p:cBhvr>
                                        <p:cTn id="3813" dur="1" fill="hold">
                                          <p:stCondLst>
                                            <p:cond delay="0"/>
                                          </p:stCondLst>
                                        </p:cTn>
                                        <p:tgtEl>
                                          <p:spTgt spid="1143"/>
                                        </p:tgtEl>
                                        <p:attrNameLst>
                                          <p:attrName>style.visibility</p:attrName>
                                        </p:attrNameLst>
                                      </p:cBhvr>
                                      <p:to>
                                        <p:strVal val="visible"/>
                                      </p:to>
                                    </p:set>
                                    <p:animEffect filter="fade" transition="in">
                                      <p:cBhvr additive="repl">
                                        <p:cTn id="3814" dur="500"/>
                                        <p:tgtEl>
                                          <p:spTgt spid="1143"/>
                                        </p:tgtEl>
                                      </p:cBhvr>
                                    </p:animEffect>
                                  </p:childTnLst>
                                </p:cTn>
                              </p:par>
                              <p:par>
                                <p:cTn id="3815" nodeType="withEffect" fill="hold" presetClass="entr" presetID="10">
                                  <p:stCondLst>
                                    <p:cond delay="0"/>
                                  </p:stCondLst>
                                  <p:childTnLst>
                                    <p:set>
                                      <p:cBhvr>
                                        <p:cTn id="3816" dur="1" fill="hold">
                                          <p:stCondLst>
                                            <p:cond delay="0"/>
                                          </p:stCondLst>
                                        </p:cTn>
                                        <p:tgtEl>
                                          <p:spTgt spid="1145"/>
                                        </p:tgtEl>
                                        <p:attrNameLst>
                                          <p:attrName>style.visibility</p:attrName>
                                        </p:attrNameLst>
                                      </p:cBhvr>
                                      <p:to>
                                        <p:strVal val="visible"/>
                                      </p:to>
                                    </p:set>
                                    <p:animEffect filter="fade" transition="in">
                                      <p:cBhvr additive="repl">
                                        <p:cTn id="3817" dur="500"/>
                                        <p:tgtEl>
                                          <p:spTgt spid="1145"/>
                                        </p:tgtEl>
                                      </p:cBhvr>
                                    </p:animEffect>
                                  </p:childTnLst>
                                </p:cTn>
                              </p:par>
                              <p:par>
                                <p:cTn id="3818" nodeType="withEffect" fill="hold" presetClass="entr" presetID="10">
                                  <p:stCondLst>
                                    <p:cond delay="0"/>
                                  </p:stCondLst>
                                  <p:childTnLst>
                                    <p:set>
                                      <p:cBhvr>
                                        <p:cTn id="3819" dur="1" fill="hold">
                                          <p:stCondLst>
                                            <p:cond delay="0"/>
                                          </p:stCondLst>
                                        </p:cTn>
                                        <p:tgtEl>
                                          <p:spTgt spid="1146"/>
                                        </p:tgtEl>
                                        <p:attrNameLst>
                                          <p:attrName>style.visibility</p:attrName>
                                        </p:attrNameLst>
                                      </p:cBhvr>
                                      <p:to>
                                        <p:strVal val="visible"/>
                                      </p:to>
                                    </p:set>
                                    <p:animEffect filter="fade" transition="in">
                                      <p:cBhvr additive="repl">
                                        <p:cTn id="3820" dur="500"/>
                                        <p:tgtEl>
                                          <p:spTgt spid="1146"/>
                                        </p:tgtEl>
                                      </p:cBhvr>
                                    </p:animEffect>
                                  </p:childTnLst>
                                </p:cTn>
                              </p:par>
                              <p:par>
                                <p:cTn id="3821" nodeType="withEffect" fill="hold" presetClass="entr" presetID="10">
                                  <p:stCondLst>
                                    <p:cond delay="0"/>
                                  </p:stCondLst>
                                  <p:childTnLst>
                                    <p:set>
                                      <p:cBhvr>
                                        <p:cTn id="3822" dur="1" fill="hold">
                                          <p:stCondLst>
                                            <p:cond delay="0"/>
                                          </p:stCondLst>
                                        </p:cTn>
                                        <p:tgtEl>
                                          <p:spTgt spid="1149"/>
                                        </p:tgtEl>
                                        <p:attrNameLst>
                                          <p:attrName>style.visibility</p:attrName>
                                        </p:attrNameLst>
                                      </p:cBhvr>
                                      <p:to>
                                        <p:strVal val="visible"/>
                                      </p:to>
                                    </p:set>
                                    <p:animEffect filter="fade" transition="in">
                                      <p:cBhvr additive="repl">
                                        <p:cTn id="3823" dur="500"/>
                                        <p:tgtEl>
                                          <p:spTgt spid="1149"/>
                                        </p:tgtEl>
                                      </p:cBhvr>
                                    </p:animEffect>
                                  </p:childTnLst>
                                </p:cTn>
                              </p:par>
                              <p:par>
                                <p:cTn id="3824" nodeType="withEffect" fill="hold" presetClass="entr" presetID="10">
                                  <p:stCondLst>
                                    <p:cond delay="0"/>
                                  </p:stCondLst>
                                  <p:childTnLst>
                                    <p:set>
                                      <p:cBhvr>
                                        <p:cTn id="3825" dur="1" fill="hold">
                                          <p:stCondLst>
                                            <p:cond delay="0"/>
                                          </p:stCondLst>
                                        </p:cTn>
                                        <p:tgtEl>
                                          <p:spTgt spid="1152"/>
                                        </p:tgtEl>
                                        <p:attrNameLst>
                                          <p:attrName>style.visibility</p:attrName>
                                        </p:attrNameLst>
                                      </p:cBhvr>
                                      <p:to>
                                        <p:strVal val="visible"/>
                                      </p:to>
                                    </p:set>
                                    <p:animEffect filter="fade" transition="in">
                                      <p:cBhvr additive="repl">
                                        <p:cTn id="3826" dur="500"/>
                                        <p:tgtEl>
                                          <p:spTgt spid="1152"/>
                                        </p:tgtEl>
                                      </p:cBhvr>
                                    </p:animEffect>
                                  </p:childTnLst>
                                </p:cTn>
                              </p:par>
                              <p:par>
                                <p:cTn id="3827" nodeType="withEffect" fill="hold" presetClass="entr" presetID="10">
                                  <p:stCondLst>
                                    <p:cond delay="0"/>
                                  </p:stCondLst>
                                  <p:childTnLst>
                                    <p:set>
                                      <p:cBhvr>
                                        <p:cTn id="3828" dur="1" fill="hold">
                                          <p:stCondLst>
                                            <p:cond delay="0"/>
                                          </p:stCondLst>
                                        </p:cTn>
                                        <p:tgtEl>
                                          <p:spTgt spid="1148"/>
                                        </p:tgtEl>
                                        <p:attrNameLst>
                                          <p:attrName>style.visibility</p:attrName>
                                        </p:attrNameLst>
                                      </p:cBhvr>
                                      <p:to>
                                        <p:strVal val="visible"/>
                                      </p:to>
                                    </p:set>
                                    <p:animEffect filter="fade" transition="in">
                                      <p:cBhvr additive="repl">
                                        <p:cTn id="3829" dur="500"/>
                                        <p:tgtEl>
                                          <p:spTgt spid="1148"/>
                                        </p:tgtEl>
                                      </p:cBhvr>
                                    </p:animEffect>
                                  </p:childTnLst>
                                </p:cTn>
                              </p:par>
                              <p:par>
                                <p:cTn id="3830" nodeType="withEffect" fill="hold" presetClass="entr" presetID="10">
                                  <p:stCondLst>
                                    <p:cond delay="0"/>
                                  </p:stCondLst>
                                  <p:childTnLst>
                                    <p:set>
                                      <p:cBhvr>
                                        <p:cTn id="3831" dur="1" fill="hold">
                                          <p:stCondLst>
                                            <p:cond delay="0"/>
                                          </p:stCondLst>
                                        </p:cTn>
                                        <p:tgtEl>
                                          <p:spTgt spid="1130"/>
                                        </p:tgtEl>
                                        <p:attrNameLst>
                                          <p:attrName>style.visibility</p:attrName>
                                        </p:attrNameLst>
                                      </p:cBhvr>
                                      <p:to>
                                        <p:strVal val="visible"/>
                                      </p:to>
                                    </p:set>
                                    <p:animEffect filter="fade" transition="in">
                                      <p:cBhvr additive="repl">
                                        <p:cTn id="3832" dur="500"/>
                                        <p:tgtEl>
                                          <p:spTgt spid="1130"/>
                                        </p:tgtEl>
                                      </p:cBhvr>
                                    </p:animEffect>
                                  </p:childTnLst>
                                </p:cTn>
                              </p:par>
                              <p:par>
                                <p:cTn id="3833" nodeType="withEffect" fill="hold" presetClass="entr" presetID="10">
                                  <p:stCondLst>
                                    <p:cond delay="0"/>
                                  </p:stCondLst>
                                  <p:childTnLst>
                                    <p:set>
                                      <p:cBhvr>
                                        <p:cTn id="3834" dur="1" fill="hold">
                                          <p:stCondLst>
                                            <p:cond delay="0"/>
                                          </p:stCondLst>
                                        </p:cTn>
                                        <p:tgtEl>
                                          <p:spTgt spid="1131"/>
                                        </p:tgtEl>
                                        <p:attrNameLst>
                                          <p:attrName>style.visibility</p:attrName>
                                        </p:attrNameLst>
                                      </p:cBhvr>
                                      <p:to>
                                        <p:strVal val="visible"/>
                                      </p:to>
                                    </p:set>
                                    <p:animEffect filter="fade" transition="in">
                                      <p:cBhvr additive="repl">
                                        <p:cTn id="3835" dur="500"/>
                                        <p:tgtEl>
                                          <p:spTgt spid="1131"/>
                                        </p:tgtEl>
                                      </p:cBhvr>
                                    </p:animEffect>
                                  </p:childTnLst>
                                </p:cTn>
                              </p:par>
                              <p:par>
                                <p:cTn id="3836" nodeType="withEffect" fill="hold" presetClass="entr" presetID="10">
                                  <p:stCondLst>
                                    <p:cond delay="0"/>
                                  </p:stCondLst>
                                  <p:childTnLst>
                                    <p:set>
                                      <p:cBhvr>
                                        <p:cTn id="3837" dur="1" fill="hold">
                                          <p:stCondLst>
                                            <p:cond delay="0"/>
                                          </p:stCondLst>
                                        </p:cTn>
                                        <p:tgtEl>
                                          <p:spTgt spid="1132"/>
                                        </p:tgtEl>
                                        <p:attrNameLst>
                                          <p:attrName>style.visibility</p:attrName>
                                        </p:attrNameLst>
                                      </p:cBhvr>
                                      <p:to>
                                        <p:strVal val="visible"/>
                                      </p:to>
                                    </p:set>
                                    <p:animEffect filter="fade" transition="in">
                                      <p:cBhvr additive="repl">
                                        <p:cTn id="3838" dur="500"/>
                                        <p:tgtEl>
                                          <p:spTgt spid="1132"/>
                                        </p:tgtEl>
                                      </p:cBhvr>
                                    </p:animEffect>
                                  </p:childTnLst>
                                </p:cTn>
                              </p:par>
                              <p:par>
                                <p:cTn id="3839" nodeType="withEffect" fill="hold" presetClass="entr" presetID="10">
                                  <p:stCondLst>
                                    <p:cond delay="0"/>
                                  </p:stCondLst>
                                  <p:childTnLst>
                                    <p:set>
                                      <p:cBhvr>
                                        <p:cTn id="3840" dur="1" fill="hold">
                                          <p:stCondLst>
                                            <p:cond delay="0"/>
                                          </p:stCondLst>
                                        </p:cTn>
                                        <p:tgtEl>
                                          <p:spTgt spid="1133"/>
                                        </p:tgtEl>
                                        <p:attrNameLst>
                                          <p:attrName>style.visibility</p:attrName>
                                        </p:attrNameLst>
                                      </p:cBhvr>
                                      <p:to>
                                        <p:strVal val="visible"/>
                                      </p:to>
                                    </p:set>
                                    <p:animEffect filter="fade" transition="in">
                                      <p:cBhvr additive="repl">
                                        <p:cTn id="3841" dur="500"/>
                                        <p:tgtEl>
                                          <p:spTgt spid="1133"/>
                                        </p:tgtEl>
                                      </p:cBhvr>
                                    </p:animEffect>
                                  </p:childTnLst>
                                </p:cTn>
                              </p:par>
                              <p:par>
                                <p:cTn id="3842" nodeType="withEffect" fill="hold" presetClass="entr" presetID="10">
                                  <p:stCondLst>
                                    <p:cond delay="0"/>
                                  </p:stCondLst>
                                  <p:childTnLst>
                                    <p:set>
                                      <p:cBhvr>
                                        <p:cTn id="3843" dur="1" fill="hold">
                                          <p:stCondLst>
                                            <p:cond delay="0"/>
                                          </p:stCondLst>
                                        </p:cTn>
                                        <p:tgtEl>
                                          <p:spTgt spid="1134"/>
                                        </p:tgtEl>
                                        <p:attrNameLst>
                                          <p:attrName>style.visibility</p:attrName>
                                        </p:attrNameLst>
                                      </p:cBhvr>
                                      <p:to>
                                        <p:strVal val="visible"/>
                                      </p:to>
                                    </p:set>
                                    <p:animEffect filter="fade" transition="in">
                                      <p:cBhvr additive="repl">
                                        <p:cTn id="3844" dur="500"/>
                                        <p:tgtEl>
                                          <p:spTgt spid="1134"/>
                                        </p:tgtEl>
                                      </p:cBhvr>
                                    </p:animEffect>
                                  </p:childTnLst>
                                </p:cTn>
                              </p:par>
                              <p:par>
                                <p:cTn id="3845" nodeType="withEffect" fill="hold" presetClass="entr" presetID="10">
                                  <p:stCondLst>
                                    <p:cond delay="0"/>
                                  </p:stCondLst>
                                  <p:childTnLst>
                                    <p:set>
                                      <p:cBhvr>
                                        <p:cTn id="3846" dur="1" fill="hold">
                                          <p:stCondLst>
                                            <p:cond delay="0"/>
                                          </p:stCondLst>
                                        </p:cTn>
                                        <p:tgtEl>
                                          <p:spTgt spid="1135"/>
                                        </p:tgtEl>
                                        <p:attrNameLst>
                                          <p:attrName>style.visibility</p:attrName>
                                        </p:attrNameLst>
                                      </p:cBhvr>
                                      <p:to>
                                        <p:strVal val="visible"/>
                                      </p:to>
                                    </p:set>
                                    <p:animEffect filter="fade" transition="in">
                                      <p:cBhvr additive="repl">
                                        <p:cTn id="3847" dur="500"/>
                                        <p:tgtEl>
                                          <p:spTgt spid="1135"/>
                                        </p:tgtEl>
                                      </p:cBhvr>
                                    </p:animEffect>
                                  </p:childTnLst>
                                </p:cTn>
                              </p:par>
                              <p:par>
                                <p:cTn id="3848" nodeType="withEffect" fill="hold" presetClass="entr" presetID="10">
                                  <p:stCondLst>
                                    <p:cond delay="0"/>
                                  </p:stCondLst>
                                  <p:childTnLst>
                                    <p:set>
                                      <p:cBhvr>
                                        <p:cTn id="3849" dur="1" fill="hold">
                                          <p:stCondLst>
                                            <p:cond delay="0"/>
                                          </p:stCondLst>
                                        </p:cTn>
                                        <p:tgtEl>
                                          <p:spTgt spid="1136"/>
                                        </p:tgtEl>
                                        <p:attrNameLst>
                                          <p:attrName>style.visibility</p:attrName>
                                        </p:attrNameLst>
                                      </p:cBhvr>
                                      <p:to>
                                        <p:strVal val="visible"/>
                                      </p:to>
                                    </p:set>
                                    <p:animEffect filter="fade" transition="in">
                                      <p:cBhvr additive="repl">
                                        <p:cTn id="3850" dur="500"/>
                                        <p:tgtEl>
                                          <p:spTgt spid="1136"/>
                                        </p:tgtEl>
                                      </p:cBhvr>
                                    </p:animEffect>
                                  </p:childTnLst>
                                </p:cTn>
                              </p:par>
                              <p:par>
                                <p:cTn id="3851" nodeType="withEffect" fill="hold" presetClass="entr" presetID="10">
                                  <p:stCondLst>
                                    <p:cond delay="0"/>
                                  </p:stCondLst>
                                  <p:childTnLst>
                                    <p:set>
                                      <p:cBhvr>
                                        <p:cTn id="3852" dur="1" fill="hold">
                                          <p:stCondLst>
                                            <p:cond delay="0"/>
                                          </p:stCondLst>
                                        </p:cTn>
                                        <p:tgtEl>
                                          <p:spTgt spid="1137"/>
                                        </p:tgtEl>
                                        <p:attrNameLst>
                                          <p:attrName>style.visibility</p:attrName>
                                        </p:attrNameLst>
                                      </p:cBhvr>
                                      <p:to>
                                        <p:strVal val="visible"/>
                                      </p:to>
                                    </p:set>
                                    <p:animEffect filter="fade" transition="in">
                                      <p:cBhvr additive="repl">
                                        <p:cTn id="3853" dur="500"/>
                                        <p:tgtEl>
                                          <p:spTgt spid="1137"/>
                                        </p:tgtEl>
                                      </p:cBhvr>
                                    </p:animEffect>
                                  </p:childTnLst>
                                </p:cTn>
                              </p:par>
                              <p:par>
                                <p:cTn id="3854" nodeType="withEffect" fill="hold" presetClass="entr" presetID="10">
                                  <p:stCondLst>
                                    <p:cond delay="0"/>
                                  </p:stCondLst>
                                  <p:childTnLst>
                                    <p:set>
                                      <p:cBhvr>
                                        <p:cTn id="3855" dur="1" fill="hold">
                                          <p:stCondLst>
                                            <p:cond delay="0"/>
                                          </p:stCondLst>
                                        </p:cTn>
                                        <p:tgtEl>
                                          <p:spTgt spid="1138"/>
                                        </p:tgtEl>
                                        <p:attrNameLst>
                                          <p:attrName>style.visibility</p:attrName>
                                        </p:attrNameLst>
                                      </p:cBhvr>
                                      <p:to>
                                        <p:strVal val="visible"/>
                                      </p:to>
                                    </p:set>
                                    <p:animEffect filter="fade" transition="in">
                                      <p:cBhvr additive="repl">
                                        <p:cTn id="3856" dur="500"/>
                                        <p:tgtEl>
                                          <p:spTgt spid="1138"/>
                                        </p:tgtEl>
                                      </p:cBhvr>
                                    </p:animEffect>
                                  </p:childTnLst>
                                </p:cTn>
                              </p:par>
                              <p:par>
                                <p:cTn id="3857" nodeType="withEffect" fill="hold" presetClass="entr" presetID="10">
                                  <p:stCondLst>
                                    <p:cond delay="0"/>
                                  </p:stCondLst>
                                  <p:childTnLst>
                                    <p:set>
                                      <p:cBhvr>
                                        <p:cTn id="3858" dur="1" fill="hold">
                                          <p:stCondLst>
                                            <p:cond delay="0"/>
                                          </p:stCondLst>
                                        </p:cTn>
                                        <p:tgtEl>
                                          <p:spTgt spid="1139"/>
                                        </p:tgtEl>
                                        <p:attrNameLst>
                                          <p:attrName>style.visibility</p:attrName>
                                        </p:attrNameLst>
                                      </p:cBhvr>
                                      <p:to>
                                        <p:strVal val="visible"/>
                                      </p:to>
                                    </p:set>
                                    <p:animEffect filter="fade" transition="in">
                                      <p:cBhvr additive="repl">
                                        <p:cTn id="3859" dur="500"/>
                                        <p:tgtEl>
                                          <p:spTgt spid="1139"/>
                                        </p:tgtEl>
                                      </p:cBhvr>
                                    </p:animEffect>
                                  </p:childTnLst>
                                </p:cTn>
                              </p:par>
                              <p:par>
                                <p:cTn id="3860" nodeType="withEffect" fill="hold" presetClass="entr" presetID="10">
                                  <p:stCondLst>
                                    <p:cond delay="0"/>
                                  </p:stCondLst>
                                  <p:childTnLst>
                                    <p:set>
                                      <p:cBhvr>
                                        <p:cTn id="3861" dur="1" fill="hold">
                                          <p:stCondLst>
                                            <p:cond delay="0"/>
                                          </p:stCondLst>
                                        </p:cTn>
                                        <p:tgtEl>
                                          <p:spTgt spid="1140"/>
                                        </p:tgtEl>
                                        <p:attrNameLst>
                                          <p:attrName>style.visibility</p:attrName>
                                        </p:attrNameLst>
                                      </p:cBhvr>
                                      <p:to>
                                        <p:strVal val="visible"/>
                                      </p:to>
                                    </p:set>
                                    <p:animEffect filter="fade" transition="in">
                                      <p:cBhvr additive="repl">
                                        <p:cTn id="3862" dur="500"/>
                                        <p:tgtEl>
                                          <p:spTgt spid="1140"/>
                                        </p:tgtEl>
                                      </p:cBhvr>
                                    </p:animEffect>
                                  </p:childTnLst>
                                </p:cTn>
                              </p:par>
                              <p:par>
                                <p:cTn id="3863" nodeType="withEffect" fill="hold" presetClass="entr" presetID="10">
                                  <p:stCondLst>
                                    <p:cond delay="0"/>
                                  </p:stCondLst>
                                  <p:childTnLst>
                                    <p:set>
                                      <p:cBhvr>
                                        <p:cTn id="3864" dur="1" fill="hold">
                                          <p:stCondLst>
                                            <p:cond delay="0"/>
                                          </p:stCondLst>
                                        </p:cTn>
                                        <p:tgtEl>
                                          <p:spTgt spid="1141"/>
                                        </p:tgtEl>
                                        <p:attrNameLst>
                                          <p:attrName>style.visibility</p:attrName>
                                        </p:attrNameLst>
                                      </p:cBhvr>
                                      <p:to>
                                        <p:strVal val="visible"/>
                                      </p:to>
                                    </p:set>
                                    <p:animEffect filter="fade" transition="in">
                                      <p:cBhvr additive="repl">
                                        <p:cTn id="3865" dur="500"/>
                                        <p:tgtEl>
                                          <p:spTgt spid="1141"/>
                                        </p:tgtEl>
                                      </p:cBhvr>
                                    </p:animEffect>
                                  </p:childTnLst>
                                </p:cTn>
                              </p:par>
                              <p:par>
                                <p:cTn id="3866" nodeType="withEffect" fill="hold" presetClass="entr" presetID="10">
                                  <p:stCondLst>
                                    <p:cond delay="0"/>
                                  </p:stCondLst>
                                  <p:childTnLst>
                                    <p:set>
                                      <p:cBhvr>
                                        <p:cTn id="3867" dur="1" fill="hold">
                                          <p:stCondLst>
                                            <p:cond delay="0"/>
                                          </p:stCondLst>
                                        </p:cTn>
                                        <p:tgtEl>
                                          <p:spTgt spid="1153"/>
                                        </p:tgtEl>
                                        <p:attrNameLst>
                                          <p:attrName>style.visibility</p:attrName>
                                        </p:attrNameLst>
                                      </p:cBhvr>
                                      <p:to>
                                        <p:strVal val="visible"/>
                                      </p:to>
                                    </p:set>
                                    <p:animEffect filter="fade" transition="in">
                                      <p:cBhvr additive="repl">
                                        <p:cTn id="3868" dur="500"/>
                                        <p:tgtEl>
                                          <p:spTgt spid="1153"/>
                                        </p:tgtEl>
                                      </p:cBhvr>
                                    </p:animEffect>
                                  </p:childTnLst>
                                </p:cTn>
                              </p:par>
                              <p:par>
                                <p:cTn id="3869" nodeType="withEffect" fill="hold" presetClass="entr" presetID="10">
                                  <p:stCondLst>
                                    <p:cond delay="0"/>
                                  </p:stCondLst>
                                  <p:childTnLst>
                                    <p:set>
                                      <p:cBhvr>
                                        <p:cTn id="3870" dur="1" fill="hold">
                                          <p:stCondLst>
                                            <p:cond delay="0"/>
                                          </p:stCondLst>
                                        </p:cTn>
                                        <p:tgtEl>
                                          <p:spTgt spid="1154"/>
                                        </p:tgtEl>
                                        <p:attrNameLst>
                                          <p:attrName>style.visibility</p:attrName>
                                        </p:attrNameLst>
                                      </p:cBhvr>
                                      <p:to>
                                        <p:strVal val="visible"/>
                                      </p:to>
                                    </p:set>
                                    <p:animEffect filter="fade" transition="in">
                                      <p:cBhvr additive="repl">
                                        <p:cTn id="3871" dur="500"/>
                                        <p:tgtEl>
                                          <p:spTgt spid="1154"/>
                                        </p:tgtEl>
                                      </p:cBhvr>
                                    </p:animEffect>
                                  </p:childTnLst>
                                </p:cTn>
                              </p:par>
                              <p:par>
                                <p:cTn id="3872" nodeType="withEffect" fill="hold" presetClass="entr" presetID="10">
                                  <p:stCondLst>
                                    <p:cond delay="0"/>
                                  </p:stCondLst>
                                  <p:childTnLst>
                                    <p:set>
                                      <p:cBhvr>
                                        <p:cTn id="3873" dur="1" fill="hold">
                                          <p:stCondLst>
                                            <p:cond delay="0"/>
                                          </p:stCondLst>
                                        </p:cTn>
                                        <p:tgtEl>
                                          <p:spTgt spid="1155"/>
                                        </p:tgtEl>
                                        <p:attrNameLst>
                                          <p:attrName>style.visibility</p:attrName>
                                        </p:attrNameLst>
                                      </p:cBhvr>
                                      <p:to>
                                        <p:strVal val="visible"/>
                                      </p:to>
                                    </p:set>
                                    <p:animEffect filter="fade" transition="in">
                                      <p:cBhvr additive="repl">
                                        <p:cTn id="3874" dur="500"/>
                                        <p:tgtEl>
                                          <p:spTgt spid="1155"/>
                                        </p:tgtEl>
                                      </p:cBhvr>
                                    </p:animEffect>
                                  </p:childTnLst>
                                </p:cTn>
                              </p:par>
                              <p:par>
                                <p:cTn id="3875" nodeType="withEffect" fill="hold" presetClass="entr" presetID="10">
                                  <p:stCondLst>
                                    <p:cond delay="0"/>
                                  </p:stCondLst>
                                  <p:childTnLst>
                                    <p:set>
                                      <p:cBhvr>
                                        <p:cTn id="3876" dur="1" fill="hold">
                                          <p:stCondLst>
                                            <p:cond delay="0"/>
                                          </p:stCondLst>
                                        </p:cTn>
                                        <p:tgtEl>
                                          <p:spTgt spid="1156"/>
                                        </p:tgtEl>
                                        <p:attrNameLst>
                                          <p:attrName>style.visibility</p:attrName>
                                        </p:attrNameLst>
                                      </p:cBhvr>
                                      <p:to>
                                        <p:strVal val="visible"/>
                                      </p:to>
                                    </p:set>
                                    <p:animEffect filter="fade" transition="in">
                                      <p:cBhvr additive="repl">
                                        <p:cTn id="3877" dur="500"/>
                                        <p:tgtEl>
                                          <p:spTgt spid="1156"/>
                                        </p:tgtEl>
                                      </p:cBhvr>
                                    </p:animEffect>
                                  </p:childTnLst>
                                </p:cTn>
                              </p:par>
                              <p:par>
                                <p:cTn id="3878" nodeType="withEffect" fill="hold" presetClass="entr" presetID="10">
                                  <p:stCondLst>
                                    <p:cond delay="0"/>
                                  </p:stCondLst>
                                  <p:childTnLst>
                                    <p:set>
                                      <p:cBhvr>
                                        <p:cTn id="3879" dur="1" fill="hold">
                                          <p:stCondLst>
                                            <p:cond delay="0"/>
                                          </p:stCondLst>
                                        </p:cTn>
                                        <p:tgtEl>
                                          <p:spTgt spid="1157"/>
                                        </p:tgtEl>
                                        <p:attrNameLst>
                                          <p:attrName>style.visibility</p:attrName>
                                        </p:attrNameLst>
                                      </p:cBhvr>
                                      <p:to>
                                        <p:strVal val="visible"/>
                                      </p:to>
                                    </p:set>
                                    <p:animEffect filter="fade" transition="in">
                                      <p:cBhvr additive="repl">
                                        <p:cTn id="3880" dur="500"/>
                                        <p:tgtEl>
                                          <p:spTgt spid="1157"/>
                                        </p:tgtEl>
                                      </p:cBhvr>
                                    </p:animEffect>
                                  </p:childTnLst>
                                </p:cTn>
                              </p:par>
                              <p:par>
                                <p:cTn id="3881" nodeType="withEffect" fill="hold" presetClass="entr" presetID="10">
                                  <p:stCondLst>
                                    <p:cond delay="0"/>
                                  </p:stCondLst>
                                  <p:childTnLst>
                                    <p:set>
                                      <p:cBhvr>
                                        <p:cTn id="3882" dur="1" fill="hold">
                                          <p:stCondLst>
                                            <p:cond delay="0"/>
                                          </p:stCondLst>
                                        </p:cTn>
                                        <p:tgtEl>
                                          <p:spTgt spid="1158"/>
                                        </p:tgtEl>
                                        <p:attrNameLst>
                                          <p:attrName>style.visibility</p:attrName>
                                        </p:attrNameLst>
                                      </p:cBhvr>
                                      <p:to>
                                        <p:strVal val="visible"/>
                                      </p:to>
                                    </p:set>
                                    <p:animEffect filter="fade" transition="in">
                                      <p:cBhvr additive="repl">
                                        <p:cTn id="3883" dur="500"/>
                                        <p:tgtEl>
                                          <p:spTgt spid="1158"/>
                                        </p:tgtEl>
                                      </p:cBhvr>
                                    </p:animEffect>
                                  </p:childTnLst>
                                </p:cTn>
                              </p:par>
                              <p:par>
                                <p:cTn id="3884" nodeType="withEffect" fill="hold" presetClass="entr" presetID="10">
                                  <p:stCondLst>
                                    <p:cond delay="0"/>
                                  </p:stCondLst>
                                  <p:childTnLst>
                                    <p:set>
                                      <p:cBhvr>
                                        <p:cTn id="3885" dur="1" fill="hold">
                                          <p:stCondLst>
                                            <p:cond delay="0"/>
                                          </p:stCondLst>
                                        </p:cTn>
                                        <p:tgtEl>
                                          <p:spTgt spid="1159"/>
                                        </p:tgtEl>
                                        <p:attrNameLst>
                                          <p:attrName>style.visibility</p:attrName>
                                        </p:attrNameLst>
                                      </p:cBhvr>
                                      <p:to>
                                        <p:strVal val="visible"/>
                                      </p:to>
                                    </p:set>
                                    <p:animEffect filter="fade" transition="in">
                                      <p:cBhvr additive="repl">
                                        <p:cTn id="3886" dur="500"/>
                                        <p:tgtEl>
                                          <p:spTgt spid="1159"/>
                                        </p:tgtEl>
                                      </p:cBhvr>
                                    </p:animEffect>
                                  </p:childTnLst>
                                </p:cTn>
                              </p:par>
                              <p:par>
                                <p:cTn id="3887" nodeType="withEffect" fill="hold" presetClass="entr" presetID="10">
                                  <p:stCondLst>
                                    <p:cond delay="0"/>
                                  </p:stCondLst>
                                  <p:childTnLst>
                                    <p:set>
                                      <p:cBhvr>
                                        <p:cTn id="3888" dur="1" fill="hold">
                                          <p:stCondLst>
                                            <p:cond delay="0"/>
                                          </p:stCondLst>
                                        </p:cTn>
                                        <p:tgtEl>
                                          <p:spTgt spid="1160"/>
                                        </p:tgtEl>
                                        <p:attrNameLst>
                                          <p:attrName>style.visibility</p:attrName>
                                        </p:attrNameLst>
                                      </p:cBhvr>
                                      <p:to>
                                        <p:strVal val="visible"/>
                                      </p:to>
                                    </p:set>
                                    <p:animEffect filter="fade" transition="in">
                                      <p:cBhvr additive="repl">
                                        <p:cTn id="3889" dur="500"/>
                                        <p:tgtEl>
                                          <p:spTgt spid="1160"/>
                                        </p:tgtEl>
                                      </p:cBhvr>
                                    </p:animEffect>
                                  </p:childTnLst>
                                </p:cTn>
                              </p:par>
                              <p:par>
                                <p:cTn id="3890" nodeType="withEffect" fill="hold" presetClass="entr" presetID="10">
                                  <p:stCondLst>
                                    <p:cond delay="0"/>
                                  </p:stCondLst>
                                  <p:childTnLst>
                                    <p:set>
                                      <p:cBhvr>
                                        <p:cTn id="3891" dur="1" fill="hold">
                                          <p:stCondLst>
                                            <p:cond delay="0"/>
                                          </p:stCondLst>
                                        </p:cTn>
                                        <p:tgtEl>
                                          <p:spTgt spid="1161"/>
                                        </p:tgtEl>
                                        <p:attrNameLst>
                                          <p:attrName>style.visibility</p:attrName>
                                        </p:attrNameLst>
                                      </p:cBhvr>
                                      <p:to>
                                        <p:strVal val="visible"/>
                                      </p:to>
                                    </p:set>
                                    <p:animEffect filter="fade" transition="in">
                                      <p:cBhvr additive="repl">
                                        <p:cTn id="3892" dur="500"/>
                                        <p:tgtEl>
                                          <p:spTgt spid="1161"/>
                                        </p:tgtEl>
                                      </p:cBhvr>
                                    </p:animEffect>
                                  </p:childTnLst>
                                </p:cTn>
                              </p:par>
                              <p:par>
                                <p:cTn id="3893" nodeType="withEffect" fill="hold" presetClass="entr" presetID="10">
                                  <p:stCondLst>
                                    <p:cond delay="0"/>
                                  </p:stCondLst>
                                  <p:childTnLst>
                                    <p:set>
                                      <p:cBhvr>
                                        <p:cTn id="3894" dur="1" fill="hold">
                                          <p:stCondLst>
                                            <p:cond delay="0"/>
                                          </p:stCondLst>
                                        </p:cTn>
                                        <p:tgtEl>
                                          <p:spTgt spid="1162"/>
                                        </p:tgtEl>
                                        <p:attrNameLst>
                                          <p:attrName>style.visibility</p:attrName>
                                        </p:attrNameLst>
                                      </p:cBhvr>
                                      <p:to>
                                        <p:strVal val="visible"/>
                                      </p:to>
                                    </p:set>
                                    <p:animEffect filter="fade" transition="in">
                                      <p:cBhvr additive="repl">
                                        <p:cTn id="3895" dur="500"/>
                                        <p:tgtEl>
                                          <p:spTgt spid="1162"/>
                                        </p:tgtEl>
                                      </p:cBhvr>
                                    </p:animEffect>
                                  </p:childTnLst>
                                </p:cTn>
                              </p:par>
                              <p:par>
                                <p:cTn id="3896" nodeType="withEffect" fill="hold" presetClass="entr" presetID="10">
                                  <p:stCondLst>
                                    <p:cond delay="0"/>
                                  </p:stCondLst>
                                  <p:childTnLst>
                                    <p:set>
                                      <p:cBhvr>
                                        <p:cTn id="3897" dur="1" fill="hold">
                                          <p:stCondLst>
                                            <p:cond delay="0"/>
                                          </p:stCondLst>
                                        </p:cTn>
                                        <p:tgtEl>
                                          <p:spTgt spid="1163"/>
                                        </p:tgtEl>
                                        <p:attrNameLst>
                                          <p:attrName>style.visibility</p:attrName>
                                        </p:attrNameLst>
                                      </p:cBhvr>
                                      <p:to>
                                        <p:strVal val="visible"/>
                                      </p:to>
                                    </p:set>
                                    <p:animEffect filter="fade" transition="in">
                                      <p:cBhvr additive="repl">
                                        <p:cTn id="3898" dur="500"/>
                                        <p:tgtEl>
                                          <p:spTgt spid="1163"/>
                                        </p:tgtEl>
                                      </p:cBhvr>
                                    </p:animEffect>
                                  </p:childTnLst>
                                </p:cTn>
                              </p:par>
                              <p:par>
                                <p:cTn id="3899" nodeType="withEffect" fill="hold" presetClass="entr" presetID="10">
                                  <p:stCondLst>
                                    <p:cond delay="0"/>
                                  </p:stCondLst>
                                  <p:childTnLst>
                                    <p:set>
                                      <p:cBhvr>
                                        <p:cTn id="3900" dur="1" fill="hold">
                                          <p:stCondLst>
                                            <p:cond delay="0"/>
                                          </p:stCondLst>
                                        </p:cTn>
                                        <p:tgtEl>
                                          <p:spTgt spid="1164"/>
                                        </p:tgtEl>
                                        <p:attrNameLst>
                                          <p:attrName>style.visibility</p:attrName>
                                        </p:attrNameLst>
                                      </p:cBhvr>
                                      <p:to>
                                        <p:strVal val="visible"/>
                                      </p:to>
                                    </p:set>
                                    <p:animEffect filter="fade" transition="in">
                                      <p:cBhvr additive="repl">
                                        <p:cTn id="3901" dur="500"/>
                                        <p:tgtEl>
                                          <p:spTgt spid="1164"/>
                                        </p:tgtEl>
                                      </p:cBhvr>
                                    </p:animEffect>
                                  </p:childTnLst>
                                </p:cTn>
                              </p:par>
                            </p:childTnLst>
                          </p:cTn>
                        </p:par>
                      </p:childTnLst>
                    </p:cTn>
                  </p:par>
                  <p:par>
                    <p:cTn id="3902" fill="hold">
                      <p:stCondLst>
                        <p:cond delay="indefinite"/>
                      </p:stCondLst>
                      <p:childTnLst>
                        <p:par>
                          <p:cTn id="3903" fill="hold">
                            <p:stCondLst>
                              <p:cond delay="0"/>
                            </p:stCondLst>
                            <p:childTnLst>
                              <p:par>
                                <p:cTn id="3904" nodeType="clickEffect" fill="hold" presetClass="entr" presetID="10">
                                  <p:stCondLst>
                                    <p:cond delay="0"/>
                                  </p:stCondLst>
                                  <p:childTnLst>
                                    <p:set>
                                      <p:cBhvr>
                                        <p:cTn id="3905" dur="1" fill="hold">
                                          <p:stCondLst>
                                            <p:cond delay="0"/>
                                          </p:stCondLst>
                                        </p:cTn>
                                        <p:tgtEl>
                                          <p:spTgt spid="1142"/>
                                        </p:tgtEl>
                                        <p:attrNameLst>
                                          <p:attrName>style.visibility</p:attrName>
                                        </p:attrNameLst>
                                      </p:cBhvr>
                                      <p:to>
                                        <p:strVal val="visible"/>
                                      </p:to>
                                    </p:set>
                                    <p:animEffect filter="fade" transition="in">
                                      <p:cBhvr additive="repl">
                                        <p:cTn id="3906" dur="500"/>
                                        <p:tgtEl>
                                          <p:spTgt spid="1142"/>
                                        </p:tgtEl>
                                      </p:cBhvr>
                                    </p:animEffect>
                                  </p:childTnLst>
                                </p:cTn>
                              </p:par>
                              <p:par>
                                <p:cTn id="3907" nodeType="withEffect" fill="hold" presetClass="entr" presetID="10">
                                  <p:stCondLst>
                                    <p:cond delay="0"/>
                                  </p:stCondLst>
                                  <p:childTnLst>
                                    <p:set>
                                      <p:cBhvr>
                                        <p:cTn id="3908" dur="1" fill="hold">
                                          <p:stCondLst>
                                            <p:cond delay="0"/>
                                          </p:stCondLst>
                                        </p:cTn>
                                        <p:tgtEl>
                                          <p:spTgt spid="1144"/>
                                        </p:tgtEl>
                                        <p:attrNameLst>
                                          <p:attrName>style.visibility</p:attrName>
                                        </p:attrNameLst>
                                      </p:cBhvr>
                                      <p:to>
                                        <p:strVal val="visible"/>
                                      </p:to>
                                    </p:set>
                                    <p:animEffect filter="fade" transition="in">
                                      <p:cBhvr additive="repl">
                                        <p:cTn id="3909" dur="500"/>
                                        <p:tgtEl>
                                          <p:spTgt spid="1144"/>
                                        </p:tgtEl>
                                      </p:cBhvr>
                                    </p:animEffect>
                                  </p:childTnLst>
                                </p:cTn>
                              </p:par>
                              <p:par>
                                <p:cTn id="3910" nodeType="withEffect" fill="hold" presetClass="entr" presetID="10">
                                  <p:stCondLst>
                                    <p:cond delay="0"/>
                                  </p:stCondLst>
                                  <p:childTnLst>
                                    <p:set>
                                      <p:cBhvr>
                                        <p:cTn id="3911" dur="1" fill="hold">
                                          <p:stCondLst>
                                            <p:cond delay="0"/>
                                          </p:stCondLst>
                                        </p:cTn>
                                        <p:tgtEl>
                                          <p:spTgt spid="1147"/>
                                        </p:tgtEl>
                                        <p:attrNameLst>
                                          <p:attrName>style.visibility</p:attrName>
                                        </p:attrNameLst>
                                      </p:cBhvr>
                                      <p:to>
                                        <p:strVal val="visible"/>
                                      </p:to>
                                    </p:set>
                                    <p:animEffect filter="fade" transition="in">
                                      <p:cBhvr additive="repl">
                                        <p:cTn id="3912" dur="500"/>
                                        <p:tgtEl>
                                          <p:spTgt spid="1147"/>
                                        </p:tgtEl>
                                      </p:cBhvr>
                                    </p:animEffect>
                                  </p:childTnLst>
                                </p:cTn>
                              </p:par>
                              <p:par>
                                <p:cTn id="3913" nodeType="withEffect" fill="hold" presetClass="entr" presetID="10">
                                  <p:stCondLst>
                                    <p:cond delay="0"/>
                                  </p:stCondLst>
                                  <p:childTnLst>
                                    <p:set>
                                      <p:cBhvr>
                                        <p:cTn id="3914" dur="1" fill="hold">
                                          <p:stCondLst>
                                            <p:cond delay="0"/>
                                          </p:stCondLst>
                                        </p:cTn>
                                        <p:tgtEl>
                                          <p:spTgt spid="1150"/>
                                        </p:tgtEl>
                                        <p:attrNameLst>
                                          <p:attrName>style.visibility</p:attrName>
                                        </p:attrNameLst>
                                      </p:cBhvr>
                                      <p:to>
                                        <p:strVal val="visible"/>
                                      </p:to>
                                    </p:set>
                                    <p:animEffect filter="fade" transition="in">
                                      <p:cBhvr additive="repl">
                                        <p:cTn id="3915" dur="500"/>
                                        <p:tgtEl>
                                          <p:spTgt spid="1150"/>
                                        </p:tgtEl>
                                      </p:cBhvr>
                                    </p:animEffect>
                                  </p:childTnLst>
                                </p:cTn>
                              </p:par>
                              <p:par>
                                <p:cTn id="3916" nodeType="withEffect" fill="hold" presetClass="entr" presetID="10">
                                  <p:stCondLst>
                                    <p:cond delay="0"/>
                                  </p:stCondLst>
                                  <p:childTnLst>
                                    <p:set>
                                      <p:cBhvr>
                                        <p:cTn id="3917" dur="1" fill="hold">
                                          <p:stCondLst>
                                            <p:cond delay="0"/>
                                          </p:stCondLst>
                                        </p:cTn>
                                        <p:tgtEl>
                                          <p:spTgt spid="1151"/>
                                        </p:tgtEl>
                                        <p:attrNameLst>
                                          <p:attrName>style.visibility</p:attrName>
                                        </p:attrNameLst>
                                      </p:cBhvr>
                                      <p:to>
                                        <p:strVal val="visible"/>
                                      </p:to>
                                    </p:set>
                                    <p:animEffect filter="fade" transition="in">
                                      <p:cBhvr additive="repl">
                                        <p:cTn id="3918" dur="500"/>
                                        <p:tgtEl>
                                          <p:spTgt spid="1151"/>
                                        </p:tgtEl>
                                      </p:cBhvr>
                                    </p:animEffect>
                                  </p:childTnLst>
                                </p:cTn>
                              </p:par>
                            </p:childTnLst>
                          </p:cTn>
                        </p:par>
                      </p:childTnLst>
                    </p:cTn>
                  </p:par>
                  <p:par>
                    <p:cTn id="3919" fill="hold">
                      <p:stCondLst>
                        <p:cond delay="indefinite"/>
                      </p:stCondLst>
                      <p:childTnLst>
                        <p:par>
                          <p:cTn id="3920" fill="hold">
                            <p:stCondLst>
                              <p:cond delay="0"/>
                            </p:stCondLst>
                            <p:childTnLst>
                              <p:par>
                                <p:cTn id="3921" nodeType="clickEffect" fill="hold" presetClass="entr" presetID="10">
                                  <p:stCondLst>
                                    <p:cond delay="0"/>
                                  </p:stCondLst>
                                  <p:childTnLst>
                                    <p:set>
                                      <p:cBhvr>
                                        <p:cTn id="3922" dur="1" fill="hold">
                                          <p:stCondLst>
                                            <p:cond delay="0"/>
                                          </p:stCondLst>
                                        </p:cTn>
                                        <p:tgtEl>
                                          <p:spTgt spid="1165"/>
                                        </p:tgtEl>
                                        <p:attrNameLst>
                                          <p:attrName>style.visibility</p:attrName>
                                        </p:attrNameLst>
                                      </p:cBhvr>
                                      <p:to>
                                        <p:strVal val="visible"/>
                                      </p:to>
                                    </p:set>
                                    <p:animEffect filter="fade" transition="in">
                                      <p:cBhvr additive="repl">
                                        <p:cTn id="3923" dur="500"/>
                                        <p:tgtEl>
                                          <p:spTgt spid="1165"/>
                                        </p:tgtEl>
                                      </p:cBhvr>
                                    </p:animEffect>
                                  </p:childTnLst>
                                </p:cTn>
                              </p:par>
                            </p:childTnLst>
                          </p:cTn>
                        </p:par>
                        <p:par>
                          <p:cTn id="3924" fill="hold">
                            <p:stCondLst>
                              <p:cond delay="500"/>
                            </p:stCondLst>
                            <p:childTnLst>
                              <p:par>
                                <p:cTn id="3925" nodeType="afterEffect" fill="hold" presetClass="path" presetID="35">
                                  <p:stCondLst>
                                    <p:cond delay="0"/>
                                  </p:stCondLst>
                                  <p:childTnLst>
                                    <p:animMotion origin="layout" path="M -3.61111E-006 -2.59259E-006 L -0.29809 -2.59259E-006 E">
                                      <p:cBhvr>
                                        <p:cTn id="3926" dur="2000" fill="hold"/>
                                        <p:tgtEl>
                                          <p:spTgt spid="1165"/>
                                        </p:tgtEl>
                                        <p:attrNameLst>
                                          <p:attrName>ppt_x</p:attrName>
                                          <p:attrName>ppt_y</p:attrName>
                                        </p:attrNameLst>
                                      </p:cBhvr>
                                    </p:animMotion>
                                  </p:childTnLst>
                                </p:cTn>
                              </p:par>
                            </p:childTnLst>
                          </p:cTn>
                        </p:par>
                        <p:par>
                          <p:cTn id="3927" fill="hold">
                            <p:stCondLst>
                              <p:cond delay="2500"/>
                            </p:stCondLst>
                            <p:childTnLst>
                              <p:par>
                                <p:cTn id="3928" nodeType="afterEffect" fill="hold" presetClass="exit" presetID="10">
                                  <p:stCondLst>
                                    <p:cond delay="0"/>
                                  </p:stCondLst>
                                  <p:childTnLst>
                                    <p:animEffect filter="fade" transition="out">
                                      <p:cBhvr additive="repl">
                                        <p:cTn id="3929" dur="500"/>
                                        <p:tgtEl>
                                          <p:spTgt spid="1155"/>
                                        </p:tgtEl>
                                      </p:cBhvr>
                                    </p:animEffect>
                                    <p:set>
                                      <p:cBhvr>
                                        <p:cTn id="3930" dur="1" fill="hold">
                                          <p:stCondLst>
                                            <p:cond delay="499"/>
                                          </p:stCondLst>
                                        </p:cTn>
                                        <p:tgtEl>
                                          <p:spTgt spid="1155"/>
                                        </p:tgtEl>
                                        <p:attrNameLst>
                                          <p:attrName>style.visibility</p:attrName>
                                        </p:attrNameLst>
                                      </p:cBhvr>
                                      <p:to>
                                        <p:strVal val="hidden"/>
                                      </p:to>
                                    </p:set>
                                  </p:childTnLst>
                                </p:cTn>
                              </p:par>
                            </p:childTnLst>
                          </p:cTn>
                        </p:par>
                      </p:childTnLst>
                    </p:cTn>
                  </p:par>
                  <p:par>
                    <p:cTn id="3931" fill="hold">
                      <p:stCondLst>
                        <p:cond delay="indefinite"/>
                      </p:stCondLst>
                      <p:childTnLst>
                        <p:par>
                          <p:cTn id="3932" fill="hold">
                            <p:stCondLst>
                              <p:cond delay="0"/>
                            </p:stCondLst>
                            <p:childTnLst>
                              <p:par>
                                <p:cTn id="3933" nodeType="clickEffect" fill="hold" presetClass="entr" presetID="10">
                                  <p:stCondLst>
                                    <p:cond delay="0"/>
                                  </p:stCondLst>
                                  <p:childTnLst>
                                    <p:set>
                                      <p:cBhvr>
                                        <p:cTn id="3934" dur="1" fill="hold">
                                          <p:stCondLst>
                                            <p:cond delay="0"/>
                                          </p:stCondLst>
                                        </p:cTn>
                                        <p:tgtEl>
                                          <p:spTgt spid="1166"/>
                                        </p:tgtEl>
                                        <p:attrNameLst>
                                          <p:attrName>style.visibility</p:attrName>
                                        </p:attrNameLst>
                                      </p:cBhvr>
                                      <p:to>
                                        <p:strVal val="visible"/>
                                      </p:to>
                                    </p:set>
                                    <p:animEffect filter="fade" transition="in">
                                      <p:cBhvr additive="repl">
                                        <p:cTn id="3935" dur="500"/>
                                        <p:tgtEl>
                                          <p:spTgt spid="1166"/>
                                        </p:tgtEl>
                                      </p:cBhvr>
                                    </p:animEffect>
                                  </p:childTnLst>
                                </p:cTn>
                              </p:par>
                            </p:childTnLst>
                          </p:cTn>
                        </p:par>
                        <p:par>
                          <p:cTn id="3936" fill="hold">
                            <p:stCondLst>
                              <p:cond delay="500"/>
                            </p:stCondLst>
                            <p:childTnLst>
                              <p:par>
                                <p:cTn id="3937" nodeType="afterEffect" fill="hold" presetClass="path" presetID="35">
                                  <p:stCondLst>
                                    <p:cond delay="0"/>
                                  </p:stCondLst>
                                  <p:childTnLst>
                                    <p:animMotion origin="layout" path="M 1.11111E-006 -2.59259E-006 L -0.29531 -2.59259E-006 E">
                                      <p:cBhvr>
                                        <p:cTn id="3938" dur="2000" fill="hold"/>
                                        <p:tgtEl>
                                          <p:spTgt spid="1166"/>
                                        </p:tgtEl>
                                        <p:attrNameLst>
                                          <p:attrName>ppt_x</p:attrName>
                                          <p:attrName>ppt_y</p:attrName>
                                        </p:attrNameLst>
                                      </p:cBhvr>
                                    </p:animMotion>
                                  </p:childTnLst>
                                </p:cTn>
                              </p:par>
                            </p:childTnLst>
                          </p:cTn>
                        </p:par>
                        <p:par>
                          <p:cTn id="3939" fill="hold">
                            <p:stCondLst>
                              <p:cond delay="2500"/>
                            </p:stCondLst>
                            <p:childTnLst>
                              <p:par>
                                <p:cTn id="3940" nodeType="afterEffect" fill="hold" presetClass="exit" presetID="10">
                                  <p:stCondLst>
                                    <p:cond delay="0"/>
                                  </p:stCondLst>
                                  <p:childTnLst>
                                    <p:animEffect filter="fade" transition="out">
                                      <p:cBhvr additive="repl">
                                        <p:cTn id="3941" dur="500"/>
                                        <p:tgtEl>
                                          <p:spTgt spid="1156"/>
                                        </p:tgtEl>
                                      </p:cBhvr>
                                    </p:animEffect>
                                    <p:set>
                                      <p:cBhvr>
                                        <p:cTn id="3942" dur="1" fill="hold">
                                          <p:stCondLst>
                                            <p:cond delay="499"/>
                                          </p:stCondLst>
                                        </p:cTn>
                                        <p:tgtEl>
                                          <p:spTgt spid="1156"/>
                                        </p:tgtEl>
                                        <p:attrNameLst>
                                          <p:attrName>style.visibility</p:attrName>
                                        </p:attrNameLst>
                                      </p:cBhvr>
                                      <p:to>
                                        <p:strVal val="hidden"/>
                                      </p:to>
                                    </p:set>
                                  </p:childTnLst>
                                </p:cTn>
                              </p:par>
                            </p:childTnLst>
                          </p:cTn>
                        </p:par>
                      </p:childTnLst>
                    </p:cTn>
                  </p:par>
                  <p:par>
                    <p:cTn id="3943" fill="hold">
                      <p:stCondLst>
                        <p:cond delay="indefinite"/>
                      </p:stCondLst>
                      <p:childTnLst>
                        <p:par>
                          <p:cTn id="3944" fill="hold">
                            <p:stCondLst>
                              <p:cond delay="0"/>
                            </p:stCondLst>
                            <p:childTnLst>
                              <p:par>
                                <p:cTn id="3945" nodeType="clickEffect" fill="hold" presetClass="entr" presetID="10">
                                  <p:stCondLst>
                                    <p:cond delay="0"/>
                                  </p:stCondLst>
                                  <p:childTnLst>
                                    <p:set>
                                      <p:cBhvr>
                                        <p:cTn id="3946" dur="1" fill="hold">
                                          <p:stCondLst>
                                            <p:cond delay="0"/>
                                          </p:stCondLst>
                                        </p:cTn>
                                        <p:tgtEl>
                                          <p:spTgt spid="1167"/>
                                        </p:tgtEl>
                                        <p:attrNameLst>
                                          <p:attrName>style.visibility</p:attrName>
                                        </p:attrNameLst>
                                      </p:cBhvr>
                                      <p:to>
                                        <p:strVal val="visible"/>
                                      </p:to>
                                    </p:set>
                                    <p:animEffect filter="fade" transition="in">
                                      <p:cBhvr additive="repl">
                                        <p:cTn id="3947" dur="500"/>
                                        <p:tgtEl>
                                          <p:spTgt spid="1167"/>
                                        </p:tgtEl>
                                      </p:cBhvr>
                                    </p:animEffect>
                                  </p:childTnLst>
                                </p:cTn>
                              </p:par>
                            </p:childTnLst>
                          </p:cTn>
                        </p:par>
                        <p:par>
                          <p:cTn id="3948" fill="hold">
                            <p:stCondLst>
                              <p:cond delay="500"/>
                            </p:stCondLst>
                            <p:childTnLst>
                              <p:par>
                                <p:cTn id="3949" nodeType="afterEffect" fill="hold" presetClass="path" presetID="35">
                                  <p:stCondLst>
                                    <p:cond delay="0"/>
                                  </p:stCondLst>
                                  <p:childTnLst>
                                    <p:animMotion origin="layout" path="M 5E-006 -2.59259E-006 L -0.30018 -2.59259E-006 E">
                                      <p:cBhvr>
                                        <p:cTn id="3950" dur="2000" fill="hold"/>
                                        <p:tgtEl>
                                          <p:spTgt spid="1167"/>
                                        </p:tgtEl>
                                        <p:attrNameLst>
                                          <p:attrName>ppt_x</p:attrName>
                                          <p:attrName>ppt_y</p:attrName>
                                        </p:attrNameLst>
                                      </p:cBhvr>
                                    </p:animMotion>
                                  </p:childTnLst>
                                </p:cTn>
                              </p:par>
                            </p:childTnLst>
                          </p:cTn>
                        </p:par>
                        <p:par>
                          <p:cTn id="3951" fill="hold">
                            <p:stCondLst>
                              <p:cond delay="2500"/>
                            </p:stCondLst>
                            <p:childTnLst>
                              <p:par>
                                <p:cTn id="3952" nodeType="afterEffect" fill="hold" presetClass="exit" presetID="10">
                                  <p:stCondLst>
                                    <p:cond delay="0"/>
                                  </p:stCondLst>
                                  <p:childTnLst>
                                    <p:animEffect filter="fade" transition="out">
                                      <p:cBhvr additive="repl">
                                        <p:cTn id="3953" dur="500"/>
                                        <p:tgtEl>
                                          <p:spTgt spid="1157"/>
                                        </p:tgtEl>
                                      </p:cBhvr>
                                    </p:animEffect>
                                    <p:set>
                                      <p:cBhvr>
                                        <p:cTn id="3954" dur="1" fill="hold">
                                          <p:stCondLst>
                                            <p:cond delay="499"/>
                                          </p:stCondLst>
                                        </p:cTn>
                                        <p:tgtEl>
                                          <p:spTgt spid="1157"/>
                                        </p:tgtEl>
                                        <p:attrNameLst>
                                          <p:attrName>style.visibility</p:attrName>
                                        </p:attrNameLst>
                                      </p:cBhvr>
                                      <p:to>
                                        <p:strVal val="hidden"/>
                                      </p:to>
                                    </p:set>
                                  </p:childTnLst>
                                </p:cTn>
                              </p:par>
                            </p:childTnLst>
                          </p:cTn>
                        </p:par>
                      </p:childTnLst>
                    </p:cTn>
                  </p:par>
                  <p:par>
                    <p:cTn id="3955" fill="hold">
                      <p:stCondLst>
                        <p:cond delay="indefinite"/>
                      </p:stCondLst>
                      <p:childTnLst>
                        <p:par>
                          <p:cTn id="3956" fill="hold">
                            <p:stCondLst>
                              <p:cond delay="0"/>
                            </p:stCondLst>
                            <p:childTnLst>
                              <p:par>
                                <p:cTn id="3957" nodeType="clickEffect" fill="hold" presetClass="entr" presetID="10">
                                  <p:stCondLst>
                                    <p:cond delay="0"/>
                                  </p:stCondLst>
                                  <p:childTnLst>
                                    <p:set>
                                      <p:cBhvr>
                                        <p:cTn id="3958" dur="1" fill="hold">
                                          <p:stCondLst>
                                            <p:cond delay="0"/>
                                          </p:stCondLst>
                                        </p:cTn>
                                        <p:tgtEl>
                                          <p:spTgt spid="1168"/>
                                        </p:tgtEl>
                                        <p:attrNameLst>
                                          <p:attrName>style.visibility</p:attrName>
                                        </p:attrNameLst>
                                      </p:cBhvr>
                                      <p:to>
                                        <p:strVal val="visible"/>
                                      </p:to>
                                    </p:set>
                                    <p:animEffect filter="fade" transition="in">
                                      <p:cBhvr additive="repl">
                                        <p:cTn id="3959" dur="500"/>
                                        <p:tgtEl>
                                          <p:spTgt spid="1168"/>
                                        </p:tgtEl>
                                      </p:cBhvr>
                                    </p:animEffect>
                                  </p:childTnLst>
                                </p:cTn>
                              </p:par>
                            </p:childTnLst>
                          </p:cTn>
                        </p:par>
                        <p:par>
                          <p:cTn id="3960" fill="hold">
                            <p:stCondLst>
                              <p:cond delay="500"/>
                            </p:stCondLst>
                            <p:childTnLst>
                              <p:par>
                                <p:cTn id="3961" nodeType="afterEffect" fill="hold" presetClass="path" presetID="35">
                                  <p:stCondLst>
                                    <p:cond delay="0"/>
                                  </p:stCondLst>
                                  <p:childTnLst>
                                    <p:animMotion origin="layout" path="M 2.22222E-006 3.7037E-007 L -0.29775 3.7037E-007 E">
                                      <p:cBhvr>
                                        <p:cTn id="3962" dur="2000" fill="hold"/>
                                        <p:tgtEl>
                                          <p:spTgt spid="1168"/>
                                        </p:tgtEl>
                                        <p:attrNameLst>
                                          <p:attrName>ppt_x</p:attrName>
                                          <p:attrName>ppt_y</p:attrName>
                                        </p:attrNameLst>
                                      </p:cBhvr>
                                    </p:animMotion>
                                  </p:childTnLst>
                                </p:cTn>
                              </p:par>
                            </p:childTnLst>
                          </p:cTn>
                        </p:par>
                        <p:par>
                          <p:cTn id="3963" fill="hold">
                            <p:stCondLst>
                              <p:cond delay="2500"/>
                            </p:stCondLst>
                            <p:childTnLst>
                              <p:par>
                                <p:cTn id="3964" nodeType="afterEffect" fill="hold" presetClass="exit" presetID="10">
                                  <p:stCondLst>
                                    <p:cond delay="0"/>
                                  </p:stCondLst>
                                  <p:childTnLst>
                                    <p:animEffect filter="fade" transition="out">
                                      <p:cBhvr additive="repl">
                                        <p:cTn id="3965" dur="500"/>
                                        <p:tgtEl>
                                          <p:spTgt spid="1158"/>
                                        </p:tgtEl>
                                      </p:cBhvr>
                                    </p:animEffect>
                                    <p:set>
                                      <p:cBhvr>
                                        <p:cTn id="3966" dur="1" fill="hold">
                                          <p:stCondLst>
                                            <p:cond delay="499"/>
                                          </p:stCondLst>
                                        </p:cTn>
                                        <p:tgtEl>
                                          <p:spTgt spid="1158"/>
                                        </p:tgtEl>
                                        <p:attrNameLst>
                                          <p:attrName>style.visibility</p:attrName>
                                        </p:attrNameLst>
                                      </p:cBhvr>
                                      <p:to>
                                        <p:strVal val="hidden"/>
                                      </p:to>
                                    </p:set>
                                  </p:childTnLst>
                                </p:cTn>
                              </p:par>
                            </p:childTnLst>
                          </p:cTn>
                        </p:par>
                      </p:childTnLst>
                    </p:cTn>
                  </p:par>
                  <p:par>
                    <p:cTn id="3967" fill="hold">
                      <p:stCondLst>
                        <p:cond delay="indefinite"/>
                      </p:stCondLst>
                      <p:childTnLst>
                        <p:par>
                          <p:cTn id="3968" fill="hold">
                            <p:stCondLst>
                              <p:cond delay="0"/>
                            </p:stCondLst>
                            <p:childTnLst>
                              <p:par>
                                <p:cTn id="3969" nodeType="clickEffect" fill="hold" presetClass="exit" presetID="10">
                                  <p:stCondLst>
                                    <p:cond delay="0"/>
                                  </p:stCondLst>
                                  <p:childTnLst>
                                    <p:animEffect filter="fade" transition="out">
                                      <p:cBhvr additive="repl">
                                        <p:cTn id="3970" dur="500"/>
                                        <p:tgtEl>
                                          <p:spTgt spid="1142"/>
                                        </p:tgtEl>
                                      </p:cBhvr>
                                    </p:animEffect>
                                    <p:set>
                                      <p:cBhvr>
                                        <p:cTn id="3971" dur="1" fill="hold">
                                          <p:stCondLst>
                                            <p:cond delay="499"/>
                                          </p:stCondLst>
                                        </p:cTn>
                                        <p:tgtEl>
                                          <p:spTgt spid="1142"/>
                                        </p:tgtEl>
                                        <p:attrNameLst>
                                          <p:attrName>style.visibility</p:attrName>
                                        </p:attrNameLst>
                                      </p:cBhvr>
                                      <p:to>
                                        <p:strVal val="hidden"/>
                                      </p:to>
                                    </p:set>
                                  </p:childTnLst>
                                </p:cTn>
                              </p:par>
                              <p:par>
                                <p:cTn id="3972" nodeType="withEffect" fill="hold" presetClass="exit" presetID="10">
                                  <p:stCondLst>
                                    <p:cond delay="0"/>
                                  </p:stCondLst>
                                  <p:childTnLst>
                                    <p:animEffect filter="fade" transition="out">
                                      <p:cBhvr additive="repl">
                                        <p:cTn id="3973" dur="500"/>
                                        <p:tgtEl>
                                          <p:spTgt spid="1144"/>
                                        </p:tgtEl>
                                      </p:cBhvr>
                                    </p:animEffect>
                                    <p:set>
                                      <p:cBhvr>
                                        <p:cTn id="3974" dur="1" fill="hold">
                                          <p:stCondLst>
                                            <p:cond delay="499"/>
                                          </p:stCondLst>
                                        </p:cTn>
                                        <p:tgtEl>
                                          <p:spTgt spid="1144"/>
                                        </p:tgtEl>
                                        <p:attrNameLst>
                                          <p:attrName>style.visibility</p:attrName>
                                        </p:attrNameLst>
                                      </p:cBhvr>
                                      <p:to>
                                        <p:strVal val="hidden"/>
                                      </p:to>
                                    </p:set>
                                  </p:childTnLst>
                                </p:cTn>
                              </p:par>
                              <p:par>
                                <p:cTn id="3975" nodeType="withEffect" fill="hold" presetClass="exit" presetID="10">
                                  <p:stCondLst>
                                    <p:cond delay="0"/>
                                  </p:stCondLst>
                                  <p:childTnLst>
                                    <p:animEffect filter="fade" transition="out">
                                      <p:cBhvr additive="repl">
                                        <p:cTn id="3976" dur="500"/>
                                        <p:tgtEl>
                                          <p:spTgt spid="1147"/>
                                        </p:tgtEl>
                                      </p:cBhvr>
                                    </p:animEffect>
                                    <p:set>
                                      <p:cBhvr>
                                        <p:cTn id="3977" dur="1" fill="hold">
                                          <p:stCondLst>
                                            <p:cond delay="499"/>
                                          </p:stCondLst>
                                        </p:cTn>
                                        <p:tgtEl>
                                          <p:spTgt spid="1147"/>
                                        </p:tgtEl>
                                        <p:attrNameLst>
                                          <p:attrName>style.visibility</p:attrName>
                                        </p:attrNameLst>
                                      </p:cBhvr>
                                      <p:to>
                                        <p:strVal val="hidden"/>
                                      </p:to>
                                    </p:set>
                                  </p:childTnLst>
                                </p:cTn>
                              </p:par>
                              <p:par>
                                <p:cTn id="3978" nodeType="withEffect" fill="hold" presetClass="exit" presetID="10">
                                  <p:stCondLst>
                                    <p:cond delay="0"/>
                                  </p:stCondLst>
                                  <p:childTnLst>
                                    <p:animEffect filter="fade" transition="out">
                                      <p:cBhvr additive="repl">
                                        <p:cTn id="3979" dur="500"/>
                                        <p:tgtEl>
                                          <p:spTgt spid="1150"/>
                                        </p:tgtEl>
                                      </p:cBhvr>
                                    </p:animEffect>
                                    <p:set>
                                      <p:cBhvr>
                                        <p:cTn id="3980" dur="1" fill="hold">
                                          <p:stCondLst>
                                            <p:cond delay="499"/>
                                          </p:stCondLst>
                                        </p:cTn>
                                        <p:tgtEl>
                                          <p:spTgt spid="1150"/>
                                        </p:tgtEl>
                                        <p:attrNameLst>
                                          <p:attrName>style.visibility</p:attrName>
                                        </p:attrNameLst>
                                      </p:cBhvr>
                                      <p:to>
                                        <p:strVal val="hidden"/>
                                      </p:to>
                                    </p:set>
                                  </p:childTnLst>
                                </p:cTn>
                              </p:par>
                              <p:par>
                                <p:cTn id="3981" nodeType="withEffect" fill="hold" presetClass="exit" presetID="10">
                                  <p:stCondLst>
                                    <p:cond delay="0"/>
                                  </p:stCondLst>
                                  <p:childTnLst>
                                    <p:animEffect filter="fade" transition="out">
                                      <p:cBhvr additive="repl">
                                        <p:cTn id="3982" dur="500"/>
                                        <p:tgtEl>
                                          <p:spTgt spid="1151"/>
                                        </p:tgtEl>
                                      </p:cBhvr>
                                    </p:animEffect>
                                    <p:set>
                                      <p:cBhvr>
                                        <p:cTn id="3983" dur="1" fill="hold">
                                          <p:stCondLst>
                                            <p:cond delay="499"/>
                                          </p:stCondLst>
                                        </p:cTn>
                                        <p:tgtEl>
                                          <p:spTgt spid="115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9"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1170"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Xóa chuỗi con bên trong chuỗi cha</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Lưu ý với </a:t>
            </a:r>
            <a:r>
              <a:rPr b="0" i="1" lang="en-US" sz="2800" spc="-1" strike="noStrike">
                <a:solidFill>
                  <a:srgbClr val="000000"/>
                </a:solidFill>
                <a:latin typeface="Times New Roman"/>
              </a:rPr>
              <a:t>strcpy</a:t>
            </a:r>
            <a:r>
              <a:rPr b="0" lang="en-US" sz="2800" spc="-1" strike="noStrike">
                <a:solidFill>
                  <a:srgbClr val="000000"/>
                </a:solidFill>
                <a:latin typeface="Times New Roman"/>
              </a:rPr>
              <a:t>(</a:t>
            </a:r>
            <a:r>
              <a:rPr b="0" lang="en-US" sz="2800" spc="-1" strike="noStrike">
                <a:solidFill>
                  <a:srgbClr val="0070c0"/>
                </a:solidFill>
                <a:latin typeface="Times New Roman"/>
              </a:rPr>
              <a:t>char</a:t>
            </a:r>
            <a:r>
              <a:rPr b="0" lang="en-US" sz="2800" spc="-1" strike="noStrike">
                <a:solidFill>
                  <a:srgbClr val="000000"/>
                </a:solidFill>
                <a:latin typeface="Times New Roman"/>
              </a:rPr>
              <a:t>* dest, </a:t>
            </a:r>
            <a:r>
              <a:rPr b="0" lang="en-US" sz="2800" spc="-1" strike="noStrike">
                <a:solidFill>
                  <a:srgbClr val="0070c0"/>
                </a:solidFill>
                <a:latin typeface="Times New Roman"/>
              </a:rPr>
              <a:t>char</a:t>
            </a:r>
            <a:r>
              <a:rPr b="0" lang="en-US" sz="2800" spc="-1" strike="noStrike">
                <a:solidFill>
                  <a:srgbClr val="000000"/>
                </a:solidFill>
                <a:latin typeface="Times New Roman"/>
              </a:rPr>
              <a:t>* src)</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Hàm sẽ hợp lệ nếu là thao tác lùi (giống như demo hàm deleteSubString)</a:t>
            </a:r>
            <a:endParaRPr b="0" lang="en-US" sz="2400" spc="-1" strike="noStrike">
              <a:solidFill>
                <a:srgbClr val="000000"/>
              </a:solidFill>
              <a:latin typeface="Gill Sans MT"/>
            </a:endParaRPr>
          </a:p>
          <a:p>
            <a:endParaRPr b="0" lang="en-US" sz="2400" spc="-1" strike="noStrike">
              <a:solidFill>
                <a:srgbClr val="000000"/>
              </a:solidFill>
              <a:latin typeface="Gill Sans MT"/>
            </a:endParaRPr>
          </a:p>
          <a:p>
            <a:endParaRPr b="0" lang="en-US" sz="2400" spc="-1" strike="noStrike">
              <a:solidFill>
                <a:srgbClr val="000000"/>
              </a:solidFill>
              <a:latin typeface="Gill Sans MT"/>
            </a:endParaRPr>
          </a:p>
          <a:p>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Hàm sẽ bất hợp lệ nếu là thao tác tiến</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Ví dụ:</a:t>
            </a:r>
            <a:r>
              <a:rPr b="0" i="1" lang="en-US" sz="2000" spc="-1" strike="noStrike">
                <a:solidFill>
                  <a:srgbClr val="000000"/>
                </a:solidFill>
                <a:latin typeface="Times New Roman"/>
              </a:rPr>
              <a:t> strcpy</a:t>
            </a:r>
            <a:r>
              <a:rPr b="0" lang="en-US" sz="2000" spc="-1" strike="noStrike">
                <a:solidFill>
                  <a:srgbClr val="000000"/>
                </a:solidFill>
                <a:latin typeface="Times New Roman"/>
              </a:rPr>
              <a:t>(str+startPos, str+startPos+numChars) chuyển thành </a:t>
            </a:r>
            <a:r>
              <a:rPr b="0" i="1" lang="en-US" sz="2000" spc="-1" strike="noStrike">
                <a:solidFill>
                  <a:srgbClr val="000000"/>
                </a:solidFill>
                <a:latin typeface="Times New Roman"/>
              </a:rPr>
              <a:t>strcpy</a:t>
            </a:r>
            <a:r>
              <a:rPr b="0" lang="en-US" sz="2000" spc="-1" strike="noStrike">
                <a:solidFill>
                  <a:srgbClr val="000000"/>
                </a:solidFill>
                <a:latin typeface="Times New Roman"/>
              </a:rPr>
              <a:t>(str+startPos+numChars, str+startPos)</a:t>
            </a:r>
            <a:endParaRPr b="0" lang="en-US" sz="2000" spc="-1" strike="noStrike">
              <a:solidFill>
                <a:srgbClr val="000000"/>
              </a:solidFill>
              <a:latin typeface="Gill Sans MT"/>
            </a:endParaRPr>
          </a:p>
        </p:txBody>
      </p:sp>
      <p:sp>
        <p:nvSpPr>
          <p:cNvPr id="1171"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451BC059-D46A-4DC5-9765-4637012D8DE3}"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172" name="CustomShape 4"/>
          <p:cNvSpPr/>
          <p:nvPr/>
        </p:nvSpPr>
        <p:spPr>
          <a:xfrm>
            <a:off x="354168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73" name="CustomShape 5"/>
          <p:cNvSpPr/>
          <p:nvPr/>
        </p:nvSpPr>
        <p:spPr>
          <a:xfrm>
            <a:off x="399888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74" name="CustomShape 6"/>
          <p:cNvSpPr/>
          <p:nvPr/>
        </p:nvSpPr>
        <p:spPr>
          <a:xfrm>
            <a:off x="308340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75" name="CustomShape 7"/>
          <p:cNvSpPr/>
          <p:nvPr/>
        </p:nvSpPr>
        <p:spPr>
          <a:xfrm>
            <a:off x="491436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76" name="CustomShape 8"/>
          <p:cNvSpPr/>
          <p:nvPr/>
        </p:nvSpPr>
        <p:spPr>
          <a:xfrm>
            <a:off x="537156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77" name="CustomShape 9"/>
          <p:cNvSpPr/>
          <p:nvPr/>
        </p:nvSpPr>
        <p:spPr>
          <a:xfrm>
            <a:off x="445608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78" name="CustomShape 10"/>
          <p:cNvSpPr/>
          <p:nvPr/>
        </p:nvSpPr>
        <p:spPr>
          <a:xfrm>
            <a:off x="628740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79" name="CustomShape 11"/>
          <p:cNvSpPr/>
          <p:nvPr/>
        </p:nvSpPr>
        <p:spPr>
          <a:xfrm>
            <a:off x="674460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80" name="CustomShape 12"/>
          <p:cNvSpPr/>
          <p:nvPr/>
        </p:nvSpPr>
        <p:spPr>
          <a:xfrm>
            <a:off x="582876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81" name="CustomShape 13"/>
          <p:cNvSpPr/>
          <p:nvPr/>
        </p:nvSpPr>
        <p:spPr>
          <a:xfrm>
            <a:off x="766008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82" name="CustomShape 14"/>
          <p:cNvSpPr/>
          <p:nvPr/>
        </p:nvSpPr>
        <p:spPr>
          <a:xfrm>
            <a:off x="811728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83" name="CustomShape 15"/>
          <p:cNvSpPr/>
          <p:nvPr/>
        </p:nvSpPr>
        <p:spPr>
          <a:xfrm>
            <a:off x="7201800" y="4087080"/>
            <a:ext cx="456840" cy="475920"/>
          </a:xfrm>
          <a:prstGeom prst="rect">
            <a:avLst/>
          </a:prstGeom>
          <a:ln>
            <a:round/>
          </a:ln>
        </p:spPr>
        <p:style>
          <a:lnRef idx="2">
            <a:schemeClr val="accent6"/>
          </a:lnRef>
          <a:fillRef idx="1">
            <a:schemeClr val="lt1"/>
          </a:fillRef>
          <a:effectRef idx="0">
            <a:schemeClr val="accent6"/>
          </a:effectRef>
          <a:fontRef idx="minor"/>
        </p:style>
      </p:sp>
      <p:sp>
        <p:nvSpPr>
          <p:cNvPr id="1184" name="CustomShape 16"/>
          <p:cNvSpPr/>
          <p:nvPr/>
        </p:nvSpPr>
        <p:spPr>
          <a:xfrm>
            <a:off x="3051720" y="380988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&lt;10&gt;</a:t>
            </a:r>
            <a:endParaRPr b="0" lang="en-US" sz="1200" spc="-1" strike="noStrike">
              <a:latin typeface="Arial"/>
            </a:endParaRPr>
          </a:p>
        </p:txBody>
      </p:sp>
      <p:sp>
        <p:nvSpPr>
          <p:cNvPr id="1185" name="CustomShape 17"/>
          <p:cNvSpPr/>
          <p:nvPr/>
        </p:nvSpPr>
        <p:spPr>
          <a:xfrm>
            <a:off x="3182400" y="41731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a</a:t>
            </a:r>
            <a:endParaRPr b="0" lang="en-US" sz="1200" spc="-1" strike="noStrike">
              <a:latin typeface="Arial"/>
            </a:endParaRPr>
          </a:p>
        </p:txBody>
      </p:sp>
      <p:sp>
        <p:nvSpPr>
          <p:cNvPr id="1186" name="CustomShape 18"/>
          <p:cNvSpPr/>
          <p:nvPr/>
        </p:nvSpPr>
        <p:spPr>
          <a:xfrm>
            <a:off x="3631680" y="4173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b</a:t>
            </a:r>
            <a:endParaRPr b="0" lang="en-US" sz="1200" spc="-1" strike="noStrike">
              <a:latin typeface="Arial"/>
            </a:endParaRPr>
          </a:p>
        </p:txBody>
      </p:sp>
      <p:sp>
        <p:nvSpPr>
          <p:cNvPr id="1187" name="CustomShape 19"/>
          <p:cNvSpPr/>
          <p:nvPr/>
        </p:nvSpPr>
        <p:spPr>
          <a:xfrm>
            <a:off x="4105800" y="41731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c</a:t>
            </a:r>
            <a:endParaRPr b="0" lang="en-US" sz="1200" spc="-1" strike="noStrike">
              <a:latin typeface="Arial"/>
            </a:endParaRPr>
          </a:p>
        </p:txBody>
      </p:sp>
      <p:sp>
        <p:nvSpPr>
          <p:cNvPr id="1188" name="CustomShape 20"/>
          <p:cNvSpPr/>
          <p:nvPr/>
        </p:nvSpPr>
        <p:spPr>
          <a:xfrm>
            <a:off x="4572720" y="4173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d</a:t>
            </a:r>
            <a:endParaRPr b="0" lang="en-US" sz="1200" spc="-1" strike="noStrike">
              <a:latin typeface="Arial"/>
            </a:endParaRPr>
          </a:p>
        </p:txBody>
      </p:sp>
      <p:sp>
        <p:nvSpPr>
          <p:cNvPr id="1189" name="CustomShape 21"/>
          <p:cNvSpPr/>
          <p:nvPr/>
        </p:nvSpPr>
        <p:spPr>
          <a:xfrm>
            <a:off x="5020200" y="41731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e</a:t>
            </a:r>
            <a:endParaRPr b="0" lang="en-US" sz="1200" spc="-1" strike="noStrike">
              <a:latin typeface="Arial"/>
            </a:endParaRPr>
          </a:p>
        </p:txBody>
      </p:sp>
      <p:sp>
        <p:nvSpPr>
          <p:cNvPr id="1190" name="CustomShape 22"/>
          <p:cNvSpPr/>
          <p:nvPr/>
        </p:nvSpPr>
        <p:spPr>
          <a:xfrm>
            <a:off x="5495400" y="4173120"/>
            <a:ext cx="2314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f</a:t>
            </a:r>
            <a:endParaRPr b="0" lang="en-US" sz="1200" spc="-1" strike="noStrike">
              <a:latin typeface="Arial"/>
            </a:endParaRPr>
          </a:p>
        </p:txBody>
      </p:sp>
      <p:sp>
        <p:nvSpPr>
          <p:cNvPr id="1191" name="CustomShape 23"/>
          <p:cNvSpPr/>
          <p:nvPr/>
        </p:nvSpPr>
        <p:spPr>
          <a:xfrm>
            <a:off x="5933880" y="4173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g</a:t>
            </a:r>
            <a:endParaRPr b="0" lang="en-US" sz="1200" spc="-1" strike="noStrike">
              <a:latin typeface="Arial"/>
            </a:endParaRPr>
          </a:p>
        </p:txBody>
      </p:sp>
      <p:sp>
        <p:nvSpPr>
          <p:cNvPr id="1192" name="CustomShape 24"/>
          <p:cNvSpPr/>
          <p:nvPr/>
        </p:nvSpPr>
        <p:spPr>
          <a:xfrm>
            <a:off x="6401520" y="4173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h</a:t>
            </a:r>
            <a:endParaRPr b="0" lang="en-US" sz="1200" spc="-1" strike="noStrike">
              <a:latin typeface="Arial"/>
            </a:endParaRPr>
          </a:p>
        </p:txBody>
      </p:sp>
      <p:sp>
        <p:nvSpPr>
          <p:cNvPr id="1193" name="CustomShape 25"/>
          <p:cNvSpPr/>
          <p:nvPr/>
        </p:nvSpPr>
        <p:spPr>
          <a:xfrm>
            <a:off x="6848280" y="41731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i</a:t>
            </a:r>
            <a:endParaRPr b="0" lang="en-US" sz="1200" spc="-1" strike="noStrike">
              <a:latin typeface="Arial"/>
            </a:endParaRPr>
          </a:p>
        </p:txBody>
      </p:sp>
      <p:sp>
        <p:nvSpPr>
          <p:cNvPr id="1194" name="CustomShape 26"/>
          <p:cNvSpPr/>
          <p:nvPr/>
        </p:nvSpPr>
        <p:spPr>
          <a:xfrm>
            <a:off x="7315920" y="41731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j</a:t>
            </a:r>
            <a:endParaRPr b="0" lang="en-US" sz="1200" spc="-1" strike="noStrike">
              <a:latin typeface="Arial"/>
            </a:endParaRPr>
          </a:p>
        </p:txBody>
      </p:sp>
      <p:sp>
        <p:nvSpPr>
          <p:cNvPr id="1195" name="CustomShape 27"/>
          <p:cNvSpPr/>
          <p:nvPr/>
        </p:nvSpPr>
        <p:spPr>
          <a:xfrm>
            <a:off x="7773120" y="4173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k</a:t>
            </a:r>
            <a:endParaRPr b="0" lang="en-US" sz="1200" spc="-1" strike="noStrike">
              <a:latin typeface="Arial"/>
            </a:endParaRPr>
          </a:p>
        </p:txBody>
      </p:sp>
      <p:sp>
        <p:nvSpPr>
          <p:cNvPr id="1196" name="CustomShape 28"/>
          <p:cNvSpPr/>
          <p:nvPr/>
        </p:nvSpPr>
        <p:spPr>
          <a:xfrm>
            <a:off x="8227080" y="4173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ff0000"/>
                </a:solidFill>
                <a:latin typeface="Times New Roman"/>
              </a:rPr>
              <a:t>0</a:t>
            </a:r>
            <a:endParaRPr b="0" lang="en-US" sz="1200" spc="-1" strike="noStrike">
              <a:latin typeface="Arial"/>
            </a:endParaRPr>
          </a:p>
        </p:txBody>
      </p:sp>
      <p:sp>
        <p:nvSpPr>
          <p:cNvPr id="1197" name="CustomShape 29"/>
          <p:cNvSpPr/>
          <p:nvPr/>
        </p:nvSpPr>
        <p:spPr>
          <a:xfrm>
            <a:off x="6845400" y="41749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i</a:t>
            </a:r>
            <a:endParaRPr b="0" lang="en-US" sz="1200" spc="-1" strike="noStrike">
              <a:latin typeface="Arial"/>
            </a:endParaRPr>
          </a:p>
        </p:txBody>
      </p:sp>
      <p:sp>
        <p:nvSpPr>
          <p:cNvPr id="1198" name="CustomShape 30"/>
          <p:cNvSpPr/>
          <p:nvPr/>
        </p:nvSpPr>
        <p:spPr>
          <a:xfrm>
            <a:off x="7313400" y="41749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j</a:t>
            </a:r>
            <a:endParaRPr b="0" lang="en-US" sz="1200" spc="-1" strike="noStrike">
              <a:latin typeface="Arial"/>
            </a:endParaRPr>
          </a:p>
        </p:txBody>
      </p:sp>
      <p:sp>
        <p:nvSpPr>
          <p:cNvPr id="1199" name="CustomShape 31"/>
          <p:cNvSpPr/>
          <p:nvPr/>
        </p:nvSpPr>
        <p:spPr>
          <a:xfrm>
            <a:off x="7770600" y="41749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k</a:t>
            </a:r>
            <a:endParaRPr b="0" lang="en-US" sz="1200" spc="-1" strike="noStrike">
              <a:latin typeface="Arial"/>
            </a:endParaRPr>
          </a:p>
        </p:txBody>
      </p:sp>
      <p:sp>
        <p:nvSpPr>
          <p:cNvPr id="1200" name="CustomShape 32"/>
          <p:cNvSpPr/>
          <p:nvPr/>
        </p:nvSpPr>
        <p:spPr>
          <a:xfrm>
            <a:off x="8224560" y="41713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ff0000"/>
                </a:solidFill>
                <a:latin typeface="Times New Roman"/>
              </a:rPr>
              <a:t>0</a:t>
            </a:r>
            <a:endParaRPr b="0" lang="en-US" sz="1200" spc="-1" strike="noStrike">
              <a:latin typeface="Arial"/>
            </a:endParaRPr>
          </a:p>
        </p:txBody>
      </p:sp>
      <p:sp>
        <p:nvSpPr>
          <p:cNvPr id="1201" name="CustomShape 33"/>
          <p:cNvSpPr/>
          <p:nvPr/>
        </p:nvSpPr>
        <p:spPr>
          <a:xfrm>
            <a:off x="3676320" y="3275280"/>
            <a:ext cx="11185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str + startPos</a:t>
            </a:r>
            <a:endParaRPr b="0" lang="en-US" sz="1400" spc="-1" strike="noStrike">
              <a:latin typeface="Arial"/>
            </a:endParaRPr>
          </a:p>
        </p:txBody>
      </p:sp>
      <p:sp>
        <p:nvSpPr>
          <p:cNvPr id="1202" name="CustomShape 34"/>
          <p:cNvSpPr/>
          <p:nvPr/>
        </p:nvSpPr>
        <p:spPr>
          <a:xfrm>
            <a:off x="4227480" y="3581280"/>
            <a:ext cx="360" cy="50508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1203" name="CustomShape 35"/>
          <p:cNvSpPr/>
          <p:nvPr/>
        </p:nvSpPr>
        <p:spPr>
          <a:xfrm>
            <a:off x="5945400" y="3268440"/>
            <a:ext cx="2043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str + startPos + numChars</a:t>
            </a:r>
            <a:endParaRPr b="0" lang="en-US" sz="1400" spc="-1" strike="noStrike">
              <a:latin typeface="Arial"/>
            </a:endParaRPr>
          </a:p>
        </p:txBody>
      </p:sp>
      <p:sp>
        <p:nvSpPr>
          <p:cNvPr id="1204" name="CustomShape 36"/>
          <p:cNvSpPr/>
          <p:nvPr/>
        </p:nvSpPr>
        <p:spPr>
          <a:xfrm>
            <a:off x="6967080" y="3576240"/>
            <a:ext cx="5760" cy="51048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1205" name="CustomShape 37"/>
          <p:cNvSpPr/>
          <p:nvPr/>
        </p:nvSpPr>
        <p:spPr>
          <a:xfrm>
            <a:off x="3118320" y="3273120"/>
            <a:ext cx="36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str</a:t>
            </a:r>
            <a:endParaRPr b="0" lang="en-US" sz="1400" spc="-1" strike="noStrike">
              <a:latin typeface="Arial"/>
            </a:endParaRPr>
          </a:p>
        </p:txBody>
      </p:sp>
      <p:sp>
        <p:nvSpPr>
          <p:cNvPr id="1206" name="CustomShape 38"/>
          <p:cNvSpPr/>
          <p:nvPr/>
        </p:nvSpPr>
        <p:spPr>
          <a:xfrm>
            <a:off x="3298680" y="3580920"/>
            <a:ext cx="4680" cy="22860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1207" name="CustomShape 39"/>
          <p:cNvSpPr/>
          <p:nvPr/>
        </p:nvSpPr>
        <p:spPr>
          <a:xfrm>
            <a:off x="354528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08" name="CustomShape 40"/>
          <p:cNvSpPr/>
          <p:nvPr/>
        </p:nvSpPr>
        <p:spPr>
          <a:xfrm>
            <a:off x="400248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09" name="CustomShape 41"/>
          <p:cNvSpPr/>
          <p:nvPr/>
        </p:nvSpPr>
        <p:spPr>
          <a:xfrm>
            <a:off x="308700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0" name="CustomShape 42"/>
          <p:cNvSpPr/>
          <p:nvPr/>
        </p:nvSpPr>
        <p:spPr>
          <a:xfrm>
            <a:off x="491796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1" name="CustomShape 43"/>
          <p:cNvSpPr/>
          <p:nvPr/>
        </p:nvSpPr>
        <p:spPr>
          <a:xfrm>
            <a:off x="537516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2" name="CustomShape 44"/>
          <p:cNvSpPr/>
          <p:nvPr/>
        </p:nvSpPr>
        <p:spPr>
          <a:xfrm>
            <a:off x="445968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3" name="CustomShape 45"/>
          <p:cNvSpPr/>
          <p:nvPr/>
        </p:nvSpPr>
        <p:spPr>
          <a:xfrm>
            <a:off x="629100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4" name="CustomShape 46"/>
          <p:cNvSpPr/>
          <p:nvPr/>
        </p:nvSpPr>
        <p:spPr>
          <a:xfrm>
            <a:off x="583236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5" name="CustomShape 47"/>
          <p:cNvSpPr/>
          <p:nvPr/>
        </p:nvSpPr>
        <p:spPr>
          <a:xfrm>
            <a:off x="766368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6" name="CustomShape 48"/>
          <p:cNvSpPr/>
          <p:nvPr/>
        </p:nvSpPr>
        <p:spPr>
          <a:xfrm>
            <a:off x="812088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7" name="CustomShape 49"/>
          <p:cNvSpPr/>
          <p:nvPr/>
        </p:nvSpPr>
        <p:spPr>
          <a:xfrm>
            <a:off x="720540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8" name="CustomShape 50"/>
          <p:cNvSpPr/>
          <p:nvPr/>
        </p:nvSpPr>
        <p:spPr>
          <a:xfrm>
            <a:off x="6748200" y="6370200"/>
            <a:ext cx="456840" cy="475920"/>
          </a:xfrm>
          <a:prstGeom prst="rect">
            <a:avLst/>
          </a:prstGeom>
          <a:ln>
            <a:round/>
          </a:ln>
        </p:spPr>
        <p:style>
          <a:lnRef idx="2">
            <a:schemeClr val="accent6"/>
          </a:lnRef>
          <a:fillRef idx="1">
            <a:schemeClr val="lt1"/>
          </a:fillRef>
          <a:effectRef idx="0">
            <a:schemeClr val="accent6"/>
          </a:effectRef>
          <a:fontRef idx="minor"/>
        </p:style>
      </p:sp>
      <p:sp>
        <p:nvSpPr>
          <p:cNvPr id="1219" name="CustomShape 51"/>
          <p:cNvSpPr/>
          <p:nvPr/>
        </p:nvSpPr>
        <p:spPr>
          <a:xfrm>
            <a:off x="3055320" y="609336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&lt;10&gt;</a:t>
            </a:r>
            <a:endParaRPr b="0" lang="en-US" sz="1200" spc="-1" strike="noStrike">
              <a:latin typeface="Arial"/>
            </a:endParaRPr>
          </a:p>
        </p:txBody>
      </p:sp>
      <p:sp>
        <p:nvSpPr>
          <p:cNvPr id="1220" name="CustomShape 52"/>
          <p:cNvSpPr/>
          <p:nvPr/>
        </p:nvSpPr>
        <p:spPr>
          <a:xfrm>
            <a:off x="3186000" y="645624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a</a:t>
            </a:r>
            <a:endParaRPr b="0" lang="en-US" sz="1200" spc="-1" strike="noStrike">
              <a:latin typeface="Arial"/>
            </a:endParaRPr>
          </a:p>
        </p:txBody>
      </p:sp>
      <p:sp>
        <p:nvSpPr>
          <p:cNvPr id="1221" name="CustomShape 53"/>
          <p:cNvSpPr/>
          <p:nvPr/>
        </p:nvSpPr>
        <p:spPr>
          <a:xfrm>
            <a:off x="3635280" y="6456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b</a:t>
            </a:r>
            <a:endParaRPr b="0" lang="en-US" sz="1200" spc="-1" strike="noStrike">
              <a:latin typeface="Arial"/>
            </a:endParaRPr>
          </a:p>
        </p:txBody>
      </p:sp>
      <p:sp>
        <p:nvSpPr>
          <p:cNvPr id="1222" name="CustomShape 54"/>
          <p:cNvSpPr/>
          <p:nvPr/>
        </p:nvSpPr>
        <p:spPr>
          <a:xfrm>
            <a:off x="4109400" y="645624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c</a:t>
            </a:r>
            <a:endParaRPr b="0" lang="en-US" sz="1200" spc="-1" strike="noStrike">
              <a:latin typeface="Arial"/>
            </a:endParaRPr>
          </a:p>
        </p:txBody>
      </p:sp>
      <p:sp>
        <p:nvSpPr>
          <p:cNvPr id="1223" name="CustomShape 55"/>
          <p:cNvSpPr/>
          <p:nvPr/>
        </p:nvSpPr>
        <p:spPr>
          <a:xfrm>
            <a:off x="4576320" y="6456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d</a:t>
            </a:r>
            <a:endParaRPr b="0" lang="en-US" sz="1200" spc="-1" strike="noStrike">
              <a:latin typeface="Arial"/>
            </a:endParaRPr>
          </a:p>
        </p:txBody>
      </p:sp>
      <p:sp>
        <p:nvSpPr>
          <p:cNvPr id="1224" name="CustomShape 56"/>
          <p:cNvSpPr/>
          <p:nvPr/>
        </p:nvSpPr>
        <p:spPr>
          <a:xfrm>
            <a:off x="5023800" y="645624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e</a:t>
            </a:r>
            <a:endParaRPr b="0" lang="en-US" sz="1200" spc="-1" strike="noStrike">
              <a:latin typeface="Arial"/>
            </a:endParaRPr>
          </a:p>
        </p:txBody>
      </p:sp>
      <p:sp>
        <p:nvSpPr>
          <p:cNvPr id="1225" name="CustomShape 57"/>
          <p:cNvSpPr/>
          <p:nvPr/>
        </p:nvSpPr>
        <p:spPr>
          <a:xfrm>
            <a:off x="5499000" y="6456240"/>
            <a:ext cx="2314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f</a:t>
            </a:r>
            <a:endParaRPr b="0" lang="en-US" sz="1200" spc="-1" strike="noStrike">
              <a:latin typeface="Arial"/>
            </a:endParaRPr>
          </a:p>
        </p:txBody>
      </p:sp>
      <p:sp>
        <p:nvSpPr>
          <p:cNvPr id="1226" name="CustomShape 58"/>
          <p:cNvSpPr/>
          <p:nvPr/>
        </p:nvSpPr>
        <p:spPr>
          <a:xfrm>
            <a:off x="5937480" y="6456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g</a:t>
            </a:r>
            <a:endParaRPr b="0" lang="en-US" sz="1200" spc="-1" strike="noStrike">
              <a:latin typeface="Arial"/>
            </a:endParaRPr>
          </a:p>
        </p:txBody>
      </p:sp>
      <p:sp>
        <p:nvSpPr>
          <p:cNvPr id="1227" name="CustomShape 59"/>
          <p:cNvSpPr/>
          <p:nvPr/>
        </p:nvSpPr>
        <p:spPr>
          <a:xfrm>
            <a:off x="6405120" y="6456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h</a:t>
            </a:r>
            <a:endParaRPr b="0" lang="en-US" sz="1200" spc="-1" strike="noStrike">
              <a:latin typeface="Arial"/>
            </a:endParaRPr>
          </a:p>
        </p:txBody>
      </p:sp>
      <p:sp>
        <p:nvSpPr>
          <p:cNvPr id="1228" name="CustomShape 60"/>
          <p:cNvSpPr/>
          <p:nvPr/>
        </p:nvSpPr>
        <p:spPr>
          <a:xfrm>
            <a:off x="6851880" y="645624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i</a:t>
            </a:r>
            <a:endParaRPr b="0" lang="en-US" sz="1200" spc="-1" strike="noStrike">
              <a:latin typeface="Arial"/>
            </a:endParaRPr>
          </a:p>
        </p:txBody>
      </p:sp>
      <p:sp>
        <p:nvSpPr>
          <p:cNvPr id="1229" name="CustomShape 61"/>
          <p:cNvSpPr/>
          <p:nvPr/>
        </p:nvSpPr>
        <p:spPr>
          <a:xfrm>
            <a:off x="7319520" y="645624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j</a:t>
            </a:r>
            <a:endParaRPr b="0" lang="en-US" sz="1200" spc="-1" strike="noStrike">
              <a:latin typeface="Arial"/>
            </a:endParaRPr>
          </a:p>
        </p:txBody>
      </p:sp>
      <p:sp>
        <p:nvSpPr>
          <p:cNvPr id="1230" name="CustomShape 62"/>
          <p:cNvSpPr/>
          <p:nvPr/>
        </p:nvSpPr>
        <p:spPr>
          <a:xfrm>
            <a:off x="7776720" y="6456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k</a:t>
            </a:r>
            <a:endParaRPr b="0" lang="en-US" sz="1200" spc="-1" strike="noStrike">
              <a:latin typeface="Arial"/>
            </a:endParaRPr>
          </a:p>
        </p:txBody>
      </p:sp>
      <p:sp>
        <p:nvSpPr>
          <p:cNvPr id="1231" name="CustomShape 63"/>
          <p:cNvSpPr/>
          <p:nvPr/>
        </p:nvSpPr>
        <p:spPr>
          <a:xfrm>
            <a:off x="8230680" y="6456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ff0000"/>
                </a:solidFill>
                <a:latin typeface="Times New Roman"/>
              </a:rPr>
              <a:t>0</a:t>
            </a:r>
            <a:endParaRPr b="0" lang="en-US" sz="1200" spc="-1" strike="noStrike">
              <a:latin typeface="Arial"/>
            </a:endParaRPr>
          </a:p>
        </p:txBody>
      </p:sp>
      <p:sp>
        <p:nvSpPr>
          <p:cNvPr id="1232" name="CustomShape 64"/>
          <p:cNvSpPr/>
          <p:nvPr/>
        </p:nvSpPr>
        <p:spPr>
          <a:xfrm>
            <a:off x="3679920" y="5679720"/>
            <a:ext cx="11185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str + startPos</a:t>
            </a:r>
            <a:endParaRPr b="0" lang="en-US" sz="1400" spc="-1" strike="noStrike">
              <a:latin typeface="Arial"/>
            </a:endParaRPr>
          </a:p>
        </p:txBody>
      </p:sp>
      <p:sp>
        <p:nvSpPr>
          <p:cNvPr id="1233" name="CustomShape 65"/>
          <p:cNvSpPr/>
          <p:nvPr/>
        </p:nvSpPr>
        <p:spPr>
          <a:xfrm>
            <a:off x="4231080" y="5864760"/>
            <a:ext cx="360" cy="50508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1234" name="CustomShape 66"/>
          <p:cNvSpPr/>
          <p:nvPr/>
        </p:nvSpPr>
        <p:spPr>
          <a:xfrm>
            <a:off x="5949000" y="5673240"/>
            <a:ext cx="2043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str + startPos + numChars</a:t>
            </a:r>
            <a:endParaRPr b="0" lang="en-US" sz="1400" spc="-1" strike="noStrike">
              <a:latin typeface="Arial"/>
            </a:endParaRPr>
          </a:p>
        </p:txBody>
      </p:sp>
      <p:sp>
        <p:nvSpPr>
          <p:cNvPr id="1235" name="CustomShape 67"/>
          <p:cNvSpPr/>
          <p:nvPr/>
        </p:nvSpPr>
        <p:spPr>
          <a:xfrm>
            <a:off x="6970680" y="5981040"/>
            <a:ext cx="5760" cy="38880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1236" name="CustomShape 68"/>
          <p:cNvSpPr/>
          <p:nvPr/>
        </p:nvSpPr>
        <p:spPr>
          <a:xfrm>
            <a:off x="3121920" y="5677920"/>
            <a:ext cx="36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str</a:t>
            </a:r>
            <a:endParaRPr b="0" lang="en-US" sz="1400" spc="-1" strike="noStrike">
              <a:latin typeface="Arial"/>
            </a:endParaRPr>
          </a:p>
        </p:txBody>
      </p:sp>
      <p:sp>
        <p:nvSpPr>
          <p:cNvPr id="1237" name="CustomShape 69"/>
          <p:cNvSpPr/>
          <p:nvPr/>
        </p:nvSpPr>
        <p:spPr>
          <a:xfrm>
            <a:off x="3302280" y="5985720"/>
            <a:ext cx="4680" cy="107280"/>
          </a:xfrm>
          <a:custGeom>
            <a:avLst/>
            <a:gdLst/>
            <a:ahLst/>
            <a:rect l="l" t="t" r="r" b="b"/>
            <a:pathLst>
              <a:path w="21600" h="21600">
                <a:moveTo>
                  <a:pt x="0" y="0"/>
                </a:moveTo>
                <a:lnTo>
                  <a:pt x="21600" y="21600"/>
                </a:lnTo>
              </a:path>
            </a:pathLst>
          </a:custGeom>
          <a:noFill/>
          <a:ln>
            <a:prstDash val="dash"/>
            <a:round/>
            <a:tailEnd len="med" type="triangle" w="med"/>
          </a:ln>
        </p:spPr>
        <p:style>
          <a:lnRef idx="1">
            <a:schemeClr val="accent1"/>
          </a:lnRef>
          <a:fillRef idx="0">
            <a:schemeClr val="accent1"/>
          </a:fillRef>
          <a:effectRef idx="0">
            <a:schemeClr val="accent1"/>
          </a:effectRef>
          <a:fontRef idx="minor"/>
        </p:style>
      </p:sp>
      <p:sp>
        <p:nvSpPr>
          <p:cNvPr id="1238" name="CustomShape 70"/>
          <p:cNvSpPr/>
          <p:nvPr/>
        </p:nvSpPr>
        <p:spPr>
          <a:xfrm>
            <a:off x="4108680" y="64609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c</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984" dur="indefinite" restart="never" nodeType="tmRoot">
          <p:childTnLst>
            <p:seq>
              <p:cTn id="3985" dur="indefinite" nodeType="mainSeq">
                <p:childTnLst>
                  <p:par>
                    <p:cTn id="3986" fill="hold">
                      <p:stCondLst>
                        <p:cond delay="0"/>
                      </p:stCondLst>
                      <p:childTnLst>
                        <p:par>
                          <p:cTn id="3987" fill="hold">
                            <p:stCondLst>
                              <p:cond delay="0"/>
                            </p:stCondLst>
                            <p:childTnLst>
                              <p:par>
                                <p:cTn id="3988" nodeType="withEffect" fill="hold" presetClass="entr" presetID="10">
                                  <p:stCondLst>
                                    <p:cond delay="0"/>
                                  </p:stCondLst>
                                  <p:childTnLst>
                                    <p:set>
                                      <p:cBhvr>
                                        <p:cTn id="3989" dur="1" fill="hold">
                                          <p:stCondLst>
                                            <p:cond delay="0"/>
                                          </p:stCondLst>
                                        </p:cTn>
                                        <p:tgtEl>
                                          <p:spTgt spid="1184"/>
                                        </p:tgtEl>
                                        <p:attrNameLst>
                                          <p:attrName>style.visibility</p:attrName>
                                        </p:attrNameLst>
                                      </p:cBhvr>
                                      <p:to>
                                        <p:strVal val="visible"/>
                                      </p:to>
                                    </p:set>
                                    <p:animEffect filter="fade" transition="in">
                                      <p:cBhvr additive="repl">
                                        <p:cTn id="3990" dur="500"/>
                                        <p:tgtEl>
                                          <p:spTgt spid="1184"/>
                                        </p:tgtEl>
                                      </p:cBhvr>
                                    </p:animEffect>
                                  </p:childTnLst>
                                </p:cTn>
                              </p:par>
                              <p:par>
                                <p:cTn id="3991" nodeType="withEffect" fill="hold" presetClass="entr" presetID="10">
                                  <p:stCondLst>
                                    <p:cond delay="0"/>
                                  </p:stCondLst>
                                  <p:childTnLst>
                                    <p:set>
                                      <p:cBhvr>
                                        <p:cTn id="3992" dur="1" fill="hold">
                                          <p:stCondLst>
                                            <p:cond delay="0"/>
                                          </p:stCondLst>
                                        </p:cTn>
                                        <p:tgtEl>
                                          <p:spTgt spid="1172"/>
                                        </p:tgtEl>
                                        <p:attrNameLst>
                                          <p:attrName>style.visibility</p:attrName>
                                        </p:attrNameLst>
                                      </p:cBhvr>
                                      <p:to>
                                        <p:strVal val="visible"/>
                                      </p:to>
                                    </p:set>
                                    <p:animEffect filter="fade" transition="in">
                                      <p:cBhvr additive="repl">
                                        <p:cTn id="3993" dur="500"/>
                                        <p:tgtEl>
                                          <p:spTgt spid="1172"/>
                                        </p:tgtEl>
                                      </p:cBhvr>
                                    </p:animEffect>
                                  </p:childTnLst>
                                </p:cTn>
                              </p:par>
                              <p:par>
                                <p:cTn id="3994" nodeType="withEffect" fill="hold" presetClass="entr" presetID="10">
                                  <p:stCondLst>
                                    <p:cond delay="0"/>
                                  </p:stCondLst>
                                  <p:childTnLst>
                                    <p:set>
                                      <p:cBhvr>
                                        <p:cTn id="3995" dur="1" fill="hold">
                                          <p:stCondLst>
                                            <p:cond delay="0"/>
                                          </p:stCondLst>
                                        </p:cTn>
                                        <p:tgtEl>
                                          <p:spTgt spid="1173"/>
                                        </p:tgtEl>
                                        <p:attrNameLst>
                                          <p:attrName>style.visibility</p:attrName>
                                        </p:attrNameLst>
                                      </p:cBhvr>
                                      <p:to>
                                        <p:strVal val="visible"/>
                                      </p:to>
                                    </p:set>
                                    <p:animEffect filter="fade" transition="in">
                                      <p:cBhvr additive="repl">
                                        <p:cTn id="3996" dur="500"/>
                                        <p:tgtEl>
                                          <p:spTgt spid="1173"/>
                                        </p:tgtEl>
                                      </p:cBhvr>
                                    </p:animEffect>
                                  </p:childTnLst>
                                </p:cTn>
                              </p:par>
                              <p:par>
                                <p:cTn id="3997" nodeType="withEffect" fill="hold" presetClass="entr" presetID="10">
                                  <p:stCondLst>
                                    <p:cond delay="0"/>
                                  </p:stCondLst>
                                  <p:childTnLst>
                                    <p:set>
                                      <p:cBhvr>
                                        <p:cTn id="3998" dur="1" fill="hold">
                                          <p:stCondLst>
                                            <p:cond delay="0"/>
                                          </p:stCondLst>
                                        </p:cTn>
                                        <p:tgtEl>
                                          <p:spTgt spid="1174"/>
                                        </p:tgtEl>
                                        <p:attrNameLst>
                                          <p:attrName>style.visibility</p:attrName>
                                        </p:attrNameLst>
                                      </p:cBhvr>
                                      <p:to>
                                        <p:strVal val="visible"/>
                                      </p:to>
                                    </p:set>
                                    <p:animEffect filter="fade" transition="in">
                                      <p:cBhvr additive="repl">
                                        <p:cTn id="3999" dur="500"/>
                                        <p:tgtEl>
                                          <p:spTgt spid="1174"/>
                                        </p:tgtEl>
                                      </p:cBhvr>
                                    </p:animEffect>
                                  </p:childTnLst>
                                </p:cTn>
                              </p:par>
                              <p:par>
                                <p:cTn id="4000" nodeType="withEffect" fill="hold" presetClass="entr" presetID="10">
                                  <p:stCondLst>
                                    <p:cond delay="0"/>
                                  </p:stCondLst>
                                  <p:childTnLst>
                                    <p:set>
                                      <p:cBhvr>
                                        <p:cTn id="4001" dur="1" fill="hold">
                                          <p:stCondLst>
                                            <p:cond delay="0"/>
                                          </p:stCondLst>
                                        </p:cTn>
                                        <p:tgtEl>
                                          <p:spTgt spid="1175"/>
                                        </p:tgtEl>
                                        <p:attrNameLst>
                                          <p:attrName>style.visibility</p:attrName>
                                        </p:attrNameLst>
                                      </p:cBhvr>
                                      <p:to>
                                        <p:strVal val="visible"/>
                                      </p:to>
                                    </p:set>
                                    <p:animEffect filter="fade" transition="in">
                                      <p:cBhvr additive="repl">
                                        <p:cTn id="4002" dur="500"/>
                                        <p:tgtEl>
                                          <p:spTgt spid="1175"/>
                                        </p:tgtEl>
                                      </p:cBhvr>
                                    </p:animEffect>
                                  </p:childTnLst>
                                </p:cTn>
                              </p:par>
                              <p:par>
                                <p:cTn id="4003" nodeType="withEffect" fill="hold" presetClass="entr" presetID="10">
                                  <p:stCondLst>
                                    <p:cond delay="0"/>
                                  </p:stCondLst>
                                  <p:childTnLst>
                                    <p:set>
                                      <p:cBhvr>
                                        <p:cTn id="4004" dur="1" fill="hold">
                                          <p:stCondLst>
                                            <p:cond delay="0"/>
                                          </p:stCondLst>
                                        </p:cTn>
                                        <p:tgtEl>
                                          <p:spTgt spid="1176"/>
                                        </p:tgtEl>
                                        <p:attrNameLst>
                                          <p:attrName>style.visibility</p:attrName>
                                        </p:attrNameLst>
                                      </p:cBhvr>
                                      <p:to>
                                        <p:strVal val="visible"/>
                                      </p:to>
                                    </p:set>
                                    <p:animEffect filter="fade" transition="in">
                                      <p:cBhvr additive="repl">
                                        <p:cTn id="4005" dur="500"/>
                                        <p:tgtEl>
                                          <p:spTgt spid="1176"/>
                                        </p:tgtEl>
                                      </p:cBhvr>
                                    </p:animEffect>
                                  </p:childTnLst>
                                </p:cTn>
                              </p:par>
                              <p:par>
                                <p:cTn id="4006" nodeType="withEffect" fill="hold" presetClass="entr" presetID="10">
                                  <p:stCondLst>
                                    <p:cond delay="0"/>
                                  </p:stCondLst>
                                  <p:childTnLst>
                                    <p:set>
                                      <p:cBhvr>
                                        <p:cTn id="4007" dur="1" fill="hold">
                                          <p:stCondLst>
                                            <p:cond delay="0"/>
                                          </p:stCondLst>
                                        </p:cTn>
                                        <p:tgtEl>
                                          <p:spTgt spid="1177"/>
                                        </p:tgtEl>
                                        <p:attrNameLst>
                                          <p:attrName>style.visibility</p:attrName>
                                        </p:attrNameLst>
                                      </p:cBhvr>
                                      <p:to>
                                        <p:strVal val="visible"/>
                                      </p:to>
                                    </p:set>
                                    <p:animEffect filter="fade" transition="in">
                                      <p:cBhvr additive="repl">
                                        <p:cTn id="4008" dur="500"/>
                                        <p:tgtEl>
                                          <p:spTgt spid="1177"/>
                                        </p:tgtEl>
                                      </p:cBhvr>
                                    </p:animEffect>
                                  </p:childTnLst>
                                </p:cTn>
                              </p:par>
                              <p:par>
                                <p:cTn id="4009" nodeType="withEffect" fill="hold" presetClass="entr" presetID="10">
                                  <p:stCondLst>
                                    <p:cond delay="0"/>
                                  </p:stCondLst>
                                  <p:childTnLst>
                                    <p:set>
                                      <p:cBhvr>
                                        <p:cTn id="4010" dur="1" fill="hold">
                                          <p:stCondLst>
                                            <p:cond delay="0"/>
                                          </p:stCondLst>
                                        </p:cTn>
                                        <p:tgtEl>
                                          <p:spTgt spid="1178"/>
                                        </p:tgtEl>
                                        <p:attrNameLst>
                                          <p:attrName>style.visibility</p:attrName>
                                        </p:attrNameLst>
                                      </p:cBhvr>
                                      <p:to>
                                        <p:strVal val="visible"/>
                                      </p:to>
                                    </p:set>
                                    <p:animEffect filter="fade" transition="in">
                                      <p:cBhvr additive="repl">
                                        <p:cTn id="4011" dur="500"/>
                                        <p:tgtEl>
                                          <p:spTgt spid="1178"/>
                                        </p:tgtEl>
                                      </p:cBhvr>
                                    </p:animEffect>
                                  </p:childTnLst>
                                </p:cTn>
                              </p:par>
                              <p:par>
                                <p:cTn id="4012" nodeType="withEffect" fill="hold" presetClass="entr" presetID="10">
                                  <p:stCondLst>
                                    <p:cond delay="0"/>
                                  </p:stCondLst>
                                  <p:childTnLst>
                                    <p:set>
                                      <p:cBhvr>
                                        <p:cTn id="4013" dur="1" fill="hold">
                                          <p:stCondLst>
                                            <p:cond delay="0"/>
                                          </p:stCondLst>
                                        </p:cTn>
                                        <p:tgtEl>
                                          <p:spTgt spid="1179"/>
                                        </p:tgtEl>
                                        <p:attrNameLst>
                                          <p:attrName>style.visibility</p:attrName>
                                        </p:attrNameLst>
                                      </p:cBhvr>
                                      <p:to>
                                        <p:strVal val="visible"/>
                                      </p:to>
                                    </p:set>
                                    <p:animEffect filter="fade" transition="in">
                                      <p:cBhvr additive="repl">
                                        <p:cTn id="4014" dur="500"/>
                                        <p:tgtEl>
                                          <p:spTgt spid="1179"/>
                                        </p:tgtEl>
                                      </p:cBhvr>
                                    </p:animEffect>
                                  </p:childTnLst>
                                </p:cTn>
                              </p:par>
                              <p:par>
                                <p:cTn id="4015" nodeType="withEffect" fill="hold" presetClass="entr" presetID="10">
                                  <p:stCondLst>
                                    <p:cond delay="0"/>
                                  </p:stCondLst>
                                  <p:childTnLst>
                                    <p:set>
                                      <p:cBhvr>
                                        <p:cTn id="4016" dur="1" fill="hold">
                                          <p:stCondLst>
                                            <p:cond delay="0"/>
                                          </p:stCondLst>
                                        </p:cTn>
                                        <p:tgtEl>
                                          <p:spTgt spid="1180"/>
                                        </p:tgtEl>
                                        <p:attrNameLst>
                                          <p:attrName>style.visibility</p:attrName>
                                        </p:attrNameLst>
                                      </p:cBhvr>
                                      <p:to>
                                        <p:strVal val="visible"/>
                                      </p:to>
                                    </p:set>
                                    <p:animEffect filter="fade" transition="in">
                                      <p:cBhvr additive="repl">
                                        <p:cTn id="4017" dur="500"/>
                                        <p:tgtEl>
                                          <p:spTgt spid="1180"/>
                                        </p:tgtEl>
                                      </p:cBhvr>
                                    </p:animEffect>
                                  </p:childTnLst>
                                </p:cTn>
                              </p:par>
                              <p:par>
                                <p:cTn id="4018" nodeType="withEffect" fill="hold" presetClass="entr" presetID="10">
                                  <p:stCondLst>
                                    <p:cond delay="0"/>
                                  </p:stCondLst>
                                  <p:childTnLst>
                                    <p:set>
                                      <p:cBhvr>
                                        <p:cTn id="4019" dur="1" fill="hold">
                                          <p:stCondLst>
                                            <p:cond delay="0"/>
                                          </p:stCondLst>
                                        </p:cTn>
                                        <p:tgtEl>
                                          <p:spTgt spid="1181"/>
                                        </p:tgtEl>
                                        <p:attrNameLst>
                                          <p:attrName>style.visibility</p:attrName>
                                        </p:attrNameLst>
                                      </p:cBhvr>
                                      <p:to>
                                        <p:strVal val="visible"/>
                                      </p:to>
                                    </p:set>
                                    <p:animEffect filter="fade" transition="in">
                                      <p:cBhvr additive="repl">
                                        <p:cTn id="4020" dur="500"/>
                                        <p:tgtEl>
                                          <p:spTgt spid="1181"/>
                                        </p:tgtEl>
                                      </p:cBhvr>
                                    </p:animEffect>
                                  </p:childTnLst>
                                </p:cTn>
                              </p:par>
                              <p:par>
                                <p:cTn id="4021" nodeType="withEffect" fill="hold" presetClass="entr" presetID="10">
                                  <p:stCondLst>
                                    <p:cond delay="0"/>
                                  </p:stCondLst>
                                  <p:childTnLst>
                                    <p:set>
                                      <p:cBhvr>
                                        <p:cTn id="4022" dur="1" fill="hold">
                                          <p:stCondLst>
                                            <p:cond delay="0"/>
                                          </p:stCondLst>
                                        </p:cTn>
                                        <p:tgtEl>
                                          <p:spTgt spid="1182"/>
                                        </p:tgtEl>
                                        <p:attrNameLst>
                                          <p:attrName>style.visibility</p:attrName>
                                        </p:attrNameLst>
                                      </p:cBhvr>
                                      <p:to>
                                        <p:strVal val="visible"/>
                                      </p:to>
                                    </p:set>
                                    <p:animEffect filter="fade" transition="in">
                                      <p:cBhvr additive="repl">
                                        <p:cTn id="4023" dur="500"/>
                                        <p:tgtEl>
                                          <p:spTgt spid="1182"/>
                                        </p:tgtEl>
                                      </p:cBhvr>
                                    </p:animEffect>
                                  </p:childTnLst>
                                </p:cTn>
                              </p:par>
                              <p:par>
                                <p:cTn id="4024" nodeType="withEffect" fill="hold" presetClass="entr" presetID="10">
                                  <p:stCondLst>
                                    <p:cond delay="0"/>
                                  </p:stCondLst>
                                  <p:childTnLst>
                                    <p:set>
                                      <p:cBhvr>
                                        <p:cTn id="4025" dur="1" fill="hold">
                                          <p:stCondLst>
                                            <p:cond delay="0"/>
                                          </p:stCondLst>
                                        </p:cTn>
                                        <p:tgtEl>
                                          <p:spTgt spid="1183"/>
                                        </p:tgtEl>
                                        <p:attrNameLst>
                                          <p:attrName>style.visibility</p:attrName>
                                        </p:attrNameLst>
                                      </p:cBhvr>
                                      <p:to>
                                        <p:strVal val="visible"/>
                                      </p:to>
                                    </p:set>
                                    <p:animEffect filter="fade" transition="in">
                                      <p:cBhvr additive="repl">
                                        <p:cTn id="4026" dur="500"/>
                                        <p:tgtEl>
                                          <p:spTgt spid="1183"/>
                                        </p:tgtEl>
                                      </p:cBhvr>
                                    </p:animEffect>
                                  </p:childTnLst>
                                </p:cTn>
                              </p:par>
                              <p:par>
                                <p:cTn id="4027" nodeType="withEffect" fill="hold" presetClass="entr" presetID="10">
                                  <p:stCondLst>
                                    <p:cond delay="0"/>
                                  </p:stCondLst>
                                  <p:childTnLst>
                                    <p:set>
                                      <p:cBhvr>
                                        <p:cTn id="4028" dur="1" fill="hold">
                                          <p:stCondLst>
                                            <p:cond delay="0"/>
                                          </p:stCondLst>
                                        </p:cTn>
                                        <p:tgtEl>
                                          <p:spTgt spid="1185"/>
                                        </p:tgtEl>
                                        <p:attrNameLst>
                                          <p:attrName>style.visibility</p:attrName>
                                        </p:attrNameLst>
                                      </p:cBhvr>
                                      <p:to>
                                        <p:strVal val="visible"/>
                                      </p:to>
                                    </p:set>
                                    <p:animEffect filter="fade" transition="in">
                                      <p:cBhvr additive="repl">
                                        <p:cTn id="4029" dur="500"/>
                                        <p:tgtEl>
                                          <p:spTgt spid="1185"/>
                                        </p:tgtEl>
                                      </p:cBhvr>
                                    </p:animEffect>
                                  </p:childTnLst>
                                </p:cTn>
                              </p:par>
                              <p:par>
                                <p:cTn id="4030" nodeType="withEffect" fill="hold" presetClass="entr" presetID="10">
                                  <p:stCondLst>
                                    <p:cond delay="0"/>
                                  </p:stCondLst>
                                  <p:childTnLst>
                                    <p:set>
                                      <p:cBhvr>
                                        <p:cTn id="4031" dur="1" fill="hold">
                                          <p:stCondLst>
                                            <p:cond delay="0"/>
                                          </p:stCondLst>
                                        </p:cTn>
                                        <p:tgtEl>
                                          <p:spTgt spid="1186"/>
                                        </p:tgtEl>
                                        <p:attrNameLst>
                                          <p:attrName>style.visibility</p:attrName>
                                        </p:attrNameLst>
                                      </p:cBhvr>
                                      <p:to>
                                        <p:strVal val="visible"/>
                                      </p:to>
                                    </p:set>
                                    <p:animEffect filter="fade" transition="in">
                                      <p:cBhvr additive="repl">
                                        <p:cTn id="4032" dur="500"/>
                                        <p:tgtEl>
                                          <p:spTgt spid="1186"/>
                                        </p:tgtEl>
                                      </p:cBhvr>
                                    </p:animEffect>
                                  </p:childTnLst>
                                </p:cTn>
                              </p:par>
                              <p:par>
                                <p:cTn id="4033" nodeType="withEffect" fill="hold" presetClass="entr" presetID="10">
                                  <p:stCondLst>
                                    <p:cond delay="0"/>
                                  </p:stCondLst>
                                  <p:childTnLst>
                                    <p:set>
                                      <p:cBhvr>
                                        <p:cTn id="4034" dur="1" fill="hold">
                                          <p:stCondLst>
                                            <p:cond delay="0"/>
                                          </p:stCondLst>
                                        </p:cTn>
                                        <p:tgtEl>
                                          <p:spTgt spid="1187"/>
                                        </p:tgtEl>
                                        <p:attrNameLst>
                                          <p:attrName>style.visibility</p:attrName>
                                        </p:attrNameLst>
                                      </p:cBhvr>
                                      <p:to>
                                        <p:strVal val="visible"/>
                                      </p:to>
                                    </p:set>
                                    <p:animEffect filter="fade" transition="in">
                                      <p:cBhvr additive="repl">
                                        <p:cTn id="4035" dur="500"/>
                                        <p:tgtEl>
                                          <p:spTgt spid="1187"/>
                                        </p:tgtEl>
                                      </p:cBhvr>
                                    </p:animEffect>
                                  </p:childTnLst>
                                </p:cTn>
                              </p:par>
                              <p:par>
                                <p:cTn id="4036" nodeType="withEffect" fill="hold" presetClass="entr" presetID="10">
                                  <p:stCondLst>
                                    <p:cond delay="0"/>
                                  </p:stCondLst>
                                  <p:childTnLst>
                                    <p:set>
                                      <p:cBhvr>
                                        <p:cTn id="4037" dur="1" fill="hold">
                                          <p:stCondLst>
                                            <p:cond delay="0"/>
                                          </p:stCondLst>
                                        </p:cTn>
                                        <p:tgtEl>
                                          <p:spTgt spid="1188"/>
                                        </p:tgtEl>
                                        <p:attrNameLst>
                                          <p:attrName>style.visibility</p:attrName>
                                        </p:attrNameLst>
                                      </p:cBhvr>
                                      <p:to>
                                        <p:strVal val="visible"/>
                                      </p:to>
                                    </p:set>
                                    <p:animEffect filter="fade" transition="in">
                                      <p:cBhvr additive="repl">
                                        <p:cTn id="4038" dur="500"/>
                                        <p:tgtEl>
                                          <p:spTgt spid="1188"/>
                                        </p:tgtEl>
                                      </p:cBhvr>
                                    </p:animEffect>
                                  </p:childTnLst>
                                </p:cTn>
                              </p:par>
                              <p:par>
                                <p:cTn id="4039" nodeType="withEffect" fill="hold" presetClass="entr" presetID="10">
                                  <p:stCondLst>
                                    <p:cond delay="0"/>
                                  </p:stCondLst>
                                  <p:childTnLst>
                                    <p:set>
                                      <p:cBhvr>
                                        <p:cTn id="4040" dur="1" fill="hold">
                                          <p:stCondLst>
                                            <p:cond delay="0"/>
                                          </p:stCondLst>
                                        </p:cTn>
                                        <p:tgtEl>
                                          <p:spTgt spid="1189"/>
                                        </p:tgtEl>
                                        <p:attrNameLst>
                                          <p:attrName>style.visibility</p:attrName>
                                        </p:attrNameLst>
                                      </p:cBhvr>
                                      <p:to>
                                        <p:strVal val="visible"/>
                                      </p:to>
                                    </p:set>
                                    <p:animEffect filter="fade" transition="in">
                                      <p:cBhvr additive="repl">
                                        <p:cTn id="4041" dur="500"/>
                                        <p:tgtEl>
                                          <p:spTgt spid="1189"/>
                                        </p:tgtEl>
                                      </p:cBhvr>
                                    </p:animEffect>
                                  </p:childTnLst>
                                </p:cTn>
                              </p:par>
                              <p:par>
                                <p:cTn id="4042" nodeType="withEffect" fill="hold" presetClass="entr" presetID="10">
                                  <p:stCondLst>
                                    <p:cond delay="0"/>
                                  </p:stCondLst>
                                  <p:childTnLst>
                                    <p:set>
                                      <p:cBhvr>
                                        <p:cTn id="4043" dur="1" fill="hold">
                                          <p:stCondLst>
                                            <p:cond delay="0"/>
                                          </p:stCondLst>
                                        </p:cTn>
                                        <p:tgtEl>
                                          <p:spTgt spid="1190"/>
                                        </p:tgtEl>
                                        <p:attrNameLst>
                                          <p:attrName>style.visibility</p:attrName>
                                        </p:attrNameLst>
                                      </p:cBhvr>
                                      <p:to>
                                        <p:strVal val="visible"/>
                                      </p:to>
                                    </p:set>
                                    <p:animEffect filter="fade" transition="in">
                                      <p:cBhvr additive="repl">
                                        <p:cTn id="4044" dur="500"/>
                                        <p:tgtEl>
                                          <p:spTgt spid="1190"/>
                                        </p:tgtEl>
                                      </p:cBhvr>
                                    </p:animEffect>
                                  </p:childTnLst>
                                </p:cTn>
                              </p:par>
                              <p:par>
                                <p:cTn id="4045" nodeType="withEffect" fill="hold" presetClass="entr" presetID="10">
                                  <p:stCondLst>
                                    <p:cond delay="0"/>
                                  </p:stCondLst>
                                  <p:childTnLst>
                                    <p:set>
                                      <p:cBhvr>
                                        <p:cTn id="4046" dur="1" fill="hold">
                                          <p:stCondLst>
                                            <p:cond delay="0"/>
                                          </p:stCondLst>
                                        </p:cTn>
                                        <p:tgtEl>
                                          <p:spTgt spid="1191"/>
                                        </p:tgtEl>
                                        <p:attrNameLst>
                                          <p:attrName>style.visibility</p:attrName>
                                        </p:attrNameLst>
                                      </p:cBhvr>
                                      <p:to>
                                        <p:strVal val="visible"/>
                                      </p:to>
                                    </p:set>
                                    <p:animEffect filter="fade" transition="in">
                                      <p:cBhvr additive="repl">
                                        <p:cTn id="4047" dur="500"/>
                                        <p:tgtEl>
                                          <p:spTgt spid="1191"/>
                                        </p:tgtEl>
                                      </p:cBhvr>
                                    </p:animEffect>
                                  </p:childTnLst>
                                </p:cTn>
                              </p:par>
                              <p:par>
                                <p:cTn id="4048" nodeType="withEffect" fill="hold" presetClass="entr" presetID="10">
                                  <p:stCondLst>
                                    <p:cond delay="0"/>
                                  </p:stCondLst>
                                  <p:childTnLst>
                                    <p:set>
                                      <p:cBhvr>
                                        <p:cTn id="4049" dur="1" fill="hold">
                                          <p:stCondLst>
                                            <p:cond delay="0"/>
                                          </p:stCondLst>
                                        </p:cTn>
                                        <p:tgtEl>
                                          <p:spTgt spid="1192"/>
                                        </p:tgtEl>
                                        <p:attrNameLst>
                                          <p:attrName>style.visibility</p:attrName>
                                        </p:attrNameLst>
                                      </p:cBhvr>
                                      <p:to>
                                        <p:strVal val="visible"/>
                                      </p:to>
                                    </p:set>
                                    <p:animEffect filter="fade" transition="in">
                                      <p:cBhvr additive="repl">
                                        <p:cTn id="4050" dur="500"/>
                                        <p:tgtEl>
                                          <p:spTgt spid="1192"/>
                                        </p:tgtEl>
                                      </p:cBhvr>
                                    </p:animEffect>
                                  </p:childTnLst>
                                </p:cTn>
                              </p:par>
                              <p:par>
                                <p:cTn id="4051" nodeType="withEffect" fill="hold" presetClass="entr" presetID="10">
                                  <p:stCondLst>
                                    <p:cond delay="0"/>
                                  </p:stCondLst>
                                  <p:childTnLst>
                                    <p:set>
                                      <p:cBhvr>
                                        <p:cTn id="4052" dur="1" fill="hold">
                                          <p:stCondLst>
                                            <p:cond delay="0"/>
                                          </p:stCondLst>
                                        </p:cTn>
                                        <p:tgtEl>
                                          <p:spTgt spid="1193"/>
                                        </p:tgtEl>
                                        <p:attrNameLst>
                                          <p:attrName>style.visibility</p:attrName>
                                        </p:attrNameLst>
                                      </p:cBhvr>
                                      <p:to>
                                        <p:strVal val="visible"/>
                                      </p:to>
                                    </p:set>
                                    <p:animEffect filter="fade" transition="in">
                                      <p:cBhvr additive="repl">
                                        <p:cTn id="4053" dur="500"/>
                                        <p:tgtEl>
                                          <p:spTgt spid="1193"/>
                                        </p:tgtEl>
                                      </p:cBhvr>
                                    </p:animEffect>
                                  </p:childTnLst>
                                </p:cTn>
                              </p:par>
                              <p:par>
                                <p:cTn id="4054" nodeType="withEffect" fill="hold" presetClass="entr" presetID="10">
                                  <p:stCondLst>
                                    <p:cond delay="0"/>
                                  </p:stCondLst>
                                  <p:childTnLst>
                                    <p:set>
                                      <p:cBhvr>
                                        <p:cTn id="4055" dur="1" fill="hold">
                                          <p:stCondLst>
                                            <p:cond delay="0"/>
                                          </p:stCondLst>
                                        </p:cTn>
                                        <p:tgtEl>
                                          <p:spTgt spid="1194"/>
                                        </p:tgtEl>
                                        <p:attrNameLst>
                                          <p:attrName>style.visibility</p:attrName>
                                        </p:attrNameLst>
                                      </p:cBhvr>
                                      <p:to>
                                        <p:strVal val="visible"/>
                                      </p:to>
                                    </p:set>
                                    <p:animEffect filter="fade" transition="in">
                                      <p:cBhvr additive="repl">
                                        <p:cTn id="4056" dur="500"/>
                                        <p:tgtEl>
                                          <p:spTgt spid="1194"/>
                                        </p:tgtEl>
                                      </p:cBhvr>
                                    </p:animEffect>
                                  </p:childTnLst>
                                </p:cTn>
                              </p:par>
                              <p:par>
                                <p:cTn id="4057" nodeType="withEffect" fill="hold" presetClass="entr" presetID="10">
                                  <p:stCondLst>
                                    <p:cond delay="0"/>
                                  </p:stCondLst>
                                  <p:childTnLst>
                                    <p:set>
                                      <p:cBhvr>
                                        <p:cTn id="4058" dur="1" fill="hold">
                                          <p:stCondLst>
                                            <p:cond delay="0"/>
                                          </p:stCondLst>
                                        </p:cTn>
                                        <p:tgtEl>
                                          <p:spTgt spid="1195"/>
                                        </p:tgtEl>
                                        <p:attrNameLst>
                                          <p:attrName>style.visibility</p:attrName>
                                        </p:attrNameLst>
                                      </p:cBhvr>
                                      <p:to>
                                        <p:strVal val="visible"/>
                                      </p:to>
                                    </p:set>
                                    <p:animEffect filter="fade" transition="in">
                                      <p:cBhvr additive="repl">
                                        <p:cTn id="4059" dur="500"/>
                                        <p:tgtEl>
                                          <p:spTgt spid="1195"/>
                                        </p:tgtEl>
                                      </p:cBhvr>
                                    </p:animEffect>
                                  </p:childTnLst>
                                </p:cTn>
                              </p:par>
                              <p:par>
                                <p:cTn id="4060" nodeType="withEffect" fill="hold" presetClass="entr" presetID="10">
                                  <p:stCondLst>
                                    <p:cond delay="0"/>
                                  </p:stCondLst>
                                  <p:childTnLst>
                                    <p:set>
                                      <p:cBhvr>
                                        <p:cTn id="4061" dur="1" fill="hold">
                                          <p:stCondLst>
                                            <p:cond delay="0"/>
                                          </p:stCondLst>
                                        </p:cTn>
                                        <p:tgtEl>
                                          <p:spTgt spid="1196"/>
                                        </p:tgtEl>
                                        <p:attrNameLst>
                                          <p:attrName>style.visibility</p:attrName>
                                        </p:attrNameLst>
                                      </p:cBhvr>
                                      <p:to>
                                        <p:strVal val="visible"/>
                                      </p:to>
                                    </p:set>
                                    <p:animEffect filter="fade" transition="in">
                                      <p:cBhvr additive="repl">
                                        <p:cTn id="4062" dur="500"/>
                                        <p:tgtEl>
                                          <p:spTgt spid="1196"/>
                                        </p:tgtEl>
                                      </p:cBhvr>
                                    </p:animEffect>
                                  </p:childTnLst>
                                </p:cTn>
                              </p:par>
                            </p:childTnLst>
                          </p:cTn>
                        </p:par>
                      </p:childTnLst>
                    </p:cTn>
                  </p:par>
                  <p:par>
                    <p:cTn id="4063" fill="hold">
                      <p:stCondLst>
                        <p:cond delay="indefinite"/>
                      </p:stCondLst>
                      <p:childTnLst>
                        <p:par>
                          <p:cTn id="4064" fill="hold">
                            <p:stCondLst>
                              <p:cond delay="0"/>
                            </p:stCondLst>
                            <p:childTnLst>
                              <p:par>
                                <p:cTn id="4065" nodeType="clickEffect" fill="hold" presetClass="entr" presetID="10">
                                  <p:stCondLst>
                                    <p:cond delay="0"/>
                                  </p:stCondLst>
                                  <p:childTnLst>
                                    <p:set>
                                      <p:cBhvr>
                                        <p:cTn id="4066" dur="1" fill="hold">
                                          <p:stCondLst>
                                            <p:cond delay="0"/>
                                          </p:stCondLst>
                                        </p:cTn>
                                        <p:tgtEl>
                                          <p:spTgt spid="1197"/>
                                        </p:tgtEl>
                                        <p:attrNameLst>
                                          <p:attrName>style.visibility</p:attrName>
                                        </p:attrNameLst>
                                      </p:cBhvr>
                                      <p:to>
                                        <p:strVal val="visible"/>
                                      </p:to>
                                    </p:set>
                                    <p:animEffect filter="fade" transition="in">
                                      <p:cBhvr additive="repl">
                                        <p:cTn id="4067" dur="500"/>
                                        <p:tgtEl>
                                          <p:spTgt spid="1197"/>
                                        </p:tgtEl>
                                      </p:cBhvr>
                                    </p:animEffect>
                                  </p:childTnLst>
                                </p:cTn>
                              </p:par>
                            </p:childTnLst>
                          </p:cTn>
                        </p:par>
                        <p:par>
                          <p:cTn id="4068" fill="hold">
                            <p:stCondLst>
                              <p:cond delay="500"/>
                            </p:stCondLst>
                            <p:childTnLst>
                              <p:par>
                                <p:cTn id="4069" nodeType="afterEffect" fill="hold" presetClass="path" presetID="35">
                                  <p:stCondLst>
                                    <p:cond delay="0"/>
                                  </p:stCondLst>
                                  <p:childTnLst>
                                    <p:animMotion origin="layout" path="M 2.5E-006 4.81481E-006 L -0.29809 4.81481E-006 E">
                                      <p:cBhvr>
                                        <p:cTn id="4070" dur="2000" fill="hold"/>
                                        <p:tgtEl>
                                          <p:spTgt spid="1197"/>
                                        </p:tgtEl>
                                        <p:attrNameLst>
                                          <p:attrName>ppt_x</p:attrName>
                                          <p:attrName>ppt_y</p:attrName>
                                        </p:attrNameLst>
                                      </p:cBhvr>
                                    </p:animMotion>
                                  </p:childTnLst>
                                </p:cTn>
                              </p:par>
                            </p:childTnLst>
                          </p:cTn>
                        </p:par>
                        <p:par>
                          <p:cTn id="4071" fill="hold">
                            <p:stCondLst>
                              <p:cond delay="2500"/>
                            </p:stCondLst>
                            <p:childTnLst>
                              <p:par>
                                <p:cTn id="4072" nodeType="afterEffect" fill="hold" presetClass="exit" presetID="10">
                                  <p:stCondLst>
                                    <p:cond delay="0"/>
                                  </p:stCondLst>
                                  <p:childTnLst>
                                    <p:animEffect filter="fade" transition="out">
                                      <p:cBhvr additive="repl">
                                        <p:cTn id="4073" dur="500"/>
                                        <p:tgtEl>
                                          <p:spTgt spid="1187"/>
                                        </p:tgtEl>
                                      </p:cBhvr>
                                    </p:animEffect>
                                    <p:set>
                                      <p:cBhvr>
                                        <p:cTn id="4074" dur="1" fill="hold">
                                          <p:stCondLst>
                                            <p:cond delay="499"/>
                                          </p:stCondLst>
                                        </p:cTn>
                                        <p:tgtEl>
                                          <p:spTgt spid="1187"/>
                                        </p:tgtEl>
                                        <p:attrNameLst>
                                          <p:attrName>style.visibility</p:attrName>
                                        </p:attrNameLst>
                                      </p:cBhvr>
                                      <p:to>
                                        <p:strVal val="hidden"/>
                                      </p:to>
                                    </p:set>
                                  </p:childTnLst>
                                </p:cTn>
                              </p:par>
                            </p:childTnLst>
                          </p:cTn>
                        </p:par>
                        <p:par>
                          <p:cTn id="4075" fill="hold">
                            <p:stCondLst>
                              <p:cond delay="3000"/>
                            </p:stCondLst>
                            <p:childTnLst>
                              <p:par>
                                <p:cTn id="4076" nodeType="afterEffect" fill="hold" presetClass="entr" presetID="10">
                                  <p:stCondLst>
                                    <p:cond delay="0"/>
                                  </p:stCondLst>
                                  <p:childTnLst>
                                    <p:set>
                                      <p:cBhvr>
                                        <p:cTn id="4077" dur="1" fill="hold">
                                          <p:stCondLst>
                                            <p:cond delay="0"/>
                                          </p:stCondLst>
                                        </p:cTn>
                                        <p:tgtEl>
                                          <p:spTgt spid="1198"/>
                                        </p:tgtEl>
                                        <p:attrNameLst>
                                          <p:attrName>style.visibility</p:attrName>
                                        </p:attrNameLst>
                                      </p:cBhvr>
                                      <p:to>
                                        <p:strVal val="visible"/>
                                      </p:to>
                                    </p:set>
                                    <p:animEffect filter="fade" transition="in">
                                      <p:cBhvr additive="repl">
                                        <p:cTn id="4078" dur="500"/>
                                        <p:tgtEl>
                                          <p:spTgt spid="1198"/>
                                        </p:tgtEl>
                                      </p:cBhvr>
                                    </p:animEffect>
                                  </p:childTnLst>
                                </p:cTn>
                              </p:par>
                            </p:childTnLst>
                          </p:cTn>
                        </p:par>
                        <p:par>
                          <p:cTn id="4079" fill="hold">
                            <p:stCondLst>
                              <p:cond delay="3500"/>
                            </p:stCondLst>
                            <p:childTnLst>
                              <p:par>
                                <p:cTn id="4080" nodeType="afterEffect" fill="hold" presetClass="path" presetID="35">
                                  <p:stCondLst>
                                    <p:cond delay="0"/>
                                  </p:stCondLst>
                                  <p:childTnLst>
                                    <p:animMotion origin="layout" path="M 8.33333E-007 4.81481E-006 L -0.29531 4.81481E-006 E">
                                      <p:cBhvr>
                                        <p:cTn id="4081" dur="2000" fill="hold"/>
                                        <p:tgtEl>
                                          <p:spTgt spid="1198"/>
                                        </p:tgtEl>
                                        <p:attrNameLst>
                                          <p:attrName>ppt_x</p:attrName>
                                          <p:attrName>ppt_y</p:attrName>
                                        </p:attrNameLst>
                                      </p:cBhvr>
                                    </p:animMotion>
                                  </p:childTnLst>
                                </p:cTn>
                              </p:par>
                            </p:childTnLst>
                          </p:cTn>
                        </p:par>
                        <p:par>
                          <p:cTn id="4082" fill="hold">
                            <p:stCondLst>
                              <p:cond delay="5500"/>
                            </p:stCondLst>
                            <p:childTnLst>
                              <p:par>
                                <p:cTn id="4083" nodeType="afterEffect" fill="hold" presetClass="exit" presetID="10">
                                  <p:stCondLst>
                                    <p:cond delay="0"/>
                                  </p:stCondLst>
                                  <p:childTnLst>
                                    <p:animEffect filter="fade" transition="out">
                                      <p:cBhvr additive="repl">
                                        <p:cTn id="4084" dur="500"/>
                                        <p:tgtEl>
                                          <p:spTgt spid="1188"/>
                                        </p:tgtEl>
                                      </p:cBhvr>
                                    </p:animEffect>
                                    <p:set>
                                      <p:cBhvr>
                                        <p:cTn id="4085" dur="1" fill="hold">
                                          <p:stCondLst>
                                            <p:cond delay="499"/>
                                          </p:stCondLst>
                                        </p:cTn>
                                        <p:tgtEl>
                                          <p:spTgt spid="1188"/>
                                        </p:tgtEl>
                                        <p:attrNameLst>
                                          <p:attrName>style.visibility</p:attrName>
                                        </p:attrNameLst>
                                      </p:cBhvr>
                                      <p:to>
                                        <p:strVal val="hidden"/>
                                      </p:to>
                                    </p:set>
                                  </p:childTnLst>
                                </p:cTn>
                              </p:par>
                            </p:childTnLst>
                          </p:cTn>
                        </p:par>
                        <p:par>
                          <p:cTn id="4086" fill="hold">
                            <p:stCondLst>
                              <p:cond delay="6000"/>
                            </p:stCondLst>
                            <p:childTnLst>
                              <p:par>
                                <p:cTn id="4087" nodeType="afterEffect" fill="hold" presetClass="entr" presetID="10">
                                  <p:stCondLst>
                                    <p:cond delay="0"/>
                                  </p:stCondLst>
                                  <p:childTnLst>
                                    <p:set>
                                      <p:cBhvr>
                                        <p:cTn id="4088" dur="1" fill="hold">
                                          <p:stCondLst>
                                            <p:cond delay="0"/>
                                          </p:stCondLst>
                                        </p:cTn>
                                        <p:tgtEl>
                                          <p:spTgt spid="1199"/>
                                        </p:tgtEl>
                                        <p:attrNameLst>
                                          <p:attrName>style.visibility</p:attrName>
                                        </p:attrNameLst>
                                      </p:cBhvr>
                                      <p:to>
                                        <p:strVal val="visible"/>
                                      </p:to>
                                    </p:set>
                                    <p:animEffect filter="fade" transition="in">
                                      <p:cBhvr additive="repl">
                                        <p:cTn id="4089" dur="500"/>
                                        <p:tgtEl>
                                          <p:spTgt spid="1199"/>
                                        </p:tgtEl>
                                      </p:cBhvr>
                                    </p:animEffect>
                                  </p:childTnLst>
                                </p:cTn>
                              </p:par>
                            </p:childTnLst>
                          </p:cTn>
                        </p:par>
                        <p:par>
                          <p:cTn id="4090" fill="hold">
                            <p:stCondLst>
                              <p:cond delay="6500"/>
                            </p:stCondLst>
                            <p:childTnLst>
                              <p:par>
                                <p:cTn id="4091" nodeType="afterEffect" fill="hold" presetClass="path" presetID="35">
                                  <p:stCondLst>
                                    <p:cond delay="0"/>
                                  </p:stCondLst>
                                  <p:childTnLst>
                                    <p:animMotion origin="layout" path="M 1.11111E-006 4.81481E-006 L -0.30017 4.81481E-006 E">
                                      <p:cBhvr>
                                        <p:cTn id="4092" dur="2000" fill="hold"/>
                                        <p:tgtEl>
                                          <p:spTgt spid="1199"/>
                                        </p:tgtEl>
                                        <p:attrNameLst>
                                          <p:attrName>ppt_x</p:attrName>
                                          <p:attrName>ppt_y</p:attrName>
                                        </p:attrNameLst>
                                      </p:cBhvr>
                                    </p:animMotion>
                                  </p:childTnLst>
                                </p:cTn>
                              </p:par>
                            </p:childTnLst>
                          </p:cTn>
                        </p:par>
                        <p:par>
                          <p:cTn id="4093" fill="hold">
                            <p:stCondLst>
                              <p:cond delay="8500"/>
                            </p:stCondLst>
                            <p:childTnLst>
                              <p:par>
                                <p:cTn id="4094" nodeType="afterEffect" fill="hold" presetClass="exit" presetID="10">
                                  <p:stCondLst>
                                    <p:cond delay="0"/>
                                  </p:stCondLst>
                                  <p:childTnLst>
                                    <p:animEffect filter="fade" transition="out">
                                      <p:cBhvr additive="repl">
                                        <p:cTn id="4095" dur="500"/>
                                        <p:tgtEl>
                                          <p:spTgt spid="1189"/>
                                        </p:tgtEl>
                                      </p:cBhvr>
                                    </p:animEffect>
                                    <p:set>
                                      <p:cBhvr>
                                        <p:cTn id="4096" dur="1" fill="hold">
                                          <p:stCondLst>
                                            <p:cond delay="499"/>
                                          </p:stCondLst>
                                        </p:cTn>
                                        <p:tgtEl>
                                          <p:spTgt spid="1189"/>
                                        </p:tgtEl>
                                        <p:attrNameLst>
                                          <p:attrName>style.visibility</p:attrName>
                                        </p:attrNameLst>
                                      </p:cBhvr>
                                      <p:to>
                                        <p:strVal val="hidden"/>
                                      </p:to>
                                    </p:set>
                                  </p:childTnLst>
                                </p:cTn>
                              </p:par>
                            </p:childTnLst>
                          </p:cTn>
                        </p:par>
                        <p:par>
                          <p:cTn id="4097" fill="hold">
                            <p:stCondLst>
                              <p:cond delay="9000"/>
                            </p:stCondLst>
                            <p:childTnLst>
                              <p:par>
                                <p:cTn id="4098" nodeType="afterEffect" fill="hold" presetClass="entr" presetID="10">
                                  <p:stCondLst>
                                    <p:cond delay="0"/>
                                  </p:stCondLst>
                                  <p:childTnLst>
                                    <p:set>
                                      <p:cBhvr>
                                        <p:cTn id="4099" dur="1" fill="hold">
                                          <p:stCondLst>
                                            <p:cond delay="0"/>
                                          </p:stCondLst>
                                        </p:cTn>
                                        <p:tgtEl>
                                          <p:spTgt spid="1200"/>
                                        </p:tgtEl>
                                        <p:attrNameLst>
                                          <p:attrName>style.visibility</p:attrName>
                                        </p:attrNameLst>
                                      </p:cBhvr>
                                      <p:to>
                                        <p:strVal val="visible"/>
                                      </p:to>
                                    </p:set>
                                    <p:animEffect filter="fade" transition="in">
                                      <p:cBhvr additive="repl">
                                        <p:cTn id="4100" dur="500"/>
                                        <p:tgtEl>
                                          <p:spTgt spid="1200"/>
                                        </p:tgtEl>
                                      </p:cBhvr>
                                    </p:animEffect>
                                  </p:childTnLst>
                                </p:cTn>
                              </p:par>
                            </p:childTnLst>
                          </p:cTn>
                        </p:par>
                        <p:par>
                          <p:cTn id="4101" fill="hold">
                            <p:stCondLst>
                              <p:cond delay="9500"/>
                            </p:stCondLst>
                            <p:childTnLst>
                              <p:par>
                                <p:cTn id="4102" nodeType="afterEffect" fill="hold" presetClass="path" presetID="35">
                                  <p:stCondLst>
                                    <p:cond delay="0"/>
                                  </p:stCondLst>
                                  <p:childTnLst>
                                    <p:animMotion origin="layout" path="M -1.66667E-006 -2.22222E-006 L -0.29774 -2.22222E-006 E">
                                      <p:cBhvr>
                                        <p:cTn id="4103" dur="2000" fill="hold"/>
                                        <p:tgtEl>
                                          <p:spTgt spid="1200"/>
                                        </p:tgtEl>
                                        <p:attrNameLst>
                                          <p:attrName>ppt_x</p:attrName>
                                          <p:attrName>ppt_y</p:attrName>
                                        </p:attrNameLst>
                                      </p:cBhvr>
                                    </p:animMotion>
                                  </p:childTnLst>
                                </p:cTn>
                              </p:par>
                            </p:childTnLst>
                          </p:cTn>
                        </p:par>
                        <p:par>
                          <p:cTn id="4104" fill="hold">
                            <p:stCondLst>
                              <p:cond delay="11500"/>
                            </p:stCondLst>
                            <p:childTnLst>
                              <p:par>
                                <p:cTn id="4105" nodeType="afterEffect" fill="hold" presetClass="exit" presetID="10">
                                  <p:stCondLst>
                                    <p:cond delay="0"/>
                                  </p:stCondLst>
                                  <p:childTnLst>
                                    <p:animEffect filter="fade" transition="out">
                                      <p:cBhvr additive="repl">
                                        <p:cTn id="4106" dur="500"/>
                                        <p:tgtEl>
                                          <p:spTgt spid="1190"/>
                                        </p:tgtEl>
                                      </p:cBhvr>
                                    </p:animEffect>
                                    <p:set>
                                      <p:cBhvr>
                                        <p:cTn id="4107" dur="1" fill="hold">
                                          <p:stCondLst>
                                            <p:cond delay="499"/>
                                          </p:stCondLst>
                                        </p:cTn>
                                        <p:tgtEl>
                                          <p:spTgt spid="1190"/>
                                        </p:tgtEl>
                                        <p:attrNameLst>
                                          <p:attrName>style.visibility</p:attrName>
                                        </p:attrNameLst>
                                      </p:cBhvr>
                                      <p:to>
                                        <p:strVal val="hidden"/>
                                      </p:to>
                                    </p:set>
                                  </p:childTnLst>
                                </p:cTn>
                              </p:par>
                            </p:childTnLst>
                          </p:cTn>
                        </p:par>
                      </p:childTnLst>
                    </p:cTn>
                  </p:par>
                  <p:par>
                    <p:cTn id="4108" fill="hold">
                      <p:stCondLst>
                        <p:cond delay="indefinite"/>
                      </p:stCondLst>
                      <p:childTnLst>
                        <p:par>
                          <p:cTn id="4109" fill="hold">
                            <p:stCondLst>
                              <p:cond delay="0"/>
                            </p:stCondLst>
                            <p:childTnLst>
                              <p:par>
                                <p:cTn id="4110" nodeType="clickEffect" fill="hold" presetClass="entr" presetID="10">
                                  <p:stCondLst>
                                    <p:cond delay="0"/>
                                  </p:stCondLst>
                                  <p:childTnLst>
                                    <p:set>
                                      <p:cBhvr>
                                        <p:cTn id="4111" dur="1" fill="hold">
                                          <p:stCondLst>
                                            <p:cond delay="0"/>
                                          </p:stCondLst>
                                        </p:cTn>
                                        <p:tgtEl>
                                          <p:spTgt spid="1238"/>
                                        </p:tgtEl>
                                        <p:attrNameLst>
                                          <p:attrName>style.visibility</p:attrName>
                                        </p:attrNameLst>
                                      </p:cBhvr>
                                      <p:to>
                                        <p:strVal val="visible"/>
                                      </p:to>
                                    </p:set>
                                    <p:animEffect filter="fade" transition="in">
                                      <p:cBhvr additive="repl">
                                        <p:cTn id="4112" dur="500"/>
                                        <p:tgtEl>
                                          <p:spTgt spid="1238"/>
                                        </p:tgtEl>
                                      </p:cBhvr>
                                    </p:animEffect>
                                  </p:childTnLst>
                                </p:cTn>
                              </p:par>
                            </p:childTnLst>
                          </p:cTn>
                        </p:par>
                        <p:par>
                          <p:cTn id="4113" fill="hold">
                            <p:stCondLst>
                              <p:cond delay="500"/>
                            </p:stCondLst>
                            <p:childTnLst>
                              <p:par>
                                <p:cTn id="4114" nodeType="afterEffect" fill="hold" presetClass="path" presetID="63">
                                  <p:stCondLst>
                                    <p:cond delay="0"/>
                                  </p:stCondLst>
                                  <p:childTnLst>
                                    <p:animMotion origin="layout" path="M 2.77778E-006 1.48148E-006 L 0.29809 1.48148E-006 E">
                                      <p:cBhvr>
                                        <p:cTn id="4115" dur="2000" fill="hold"/>
                                        <p:tgtEl>
                                          <p:spTgt spid="1238"/>
                                        </p:tgtEl>
                                        <p:attrNameLst>
                                          <p:attrName>ppt_x</p:attrName>
                                          <p:attrName>ppt_y</p:attrName>
                                        </p:attrNameLst>
                                      </p:cBhvr>
                                    </p:animMotion>
                                  </p:childTnLst>
                                </p:cTn>
                              </p:par>
                            </p:childTnLst>
                          </p:cTn>
                        </p:par>
                        <p:par>
                          <p:cTn id="4116" fill="hold">
                            <p:stCondLst>
                              <p:cond delay="2500"/>
                            </p:stCondLst>
                            <p:childTnLst>
                              <p:par>
                                <p:cTn id="4117" nodeType="afterEffect" fill="hold" presetClass="emph" presetID="7" presetSubtype="2">
                                  <p:stCondLst>
                                    <p:cond delay="0"/>
                                  </p:stCondLst>
                                  <p:childTnLst>
                                    <p:animClr clrSpc="rgb">
                                      <p:cBhvr>
                                        <p:cTn id="4118" dur="500" fill="hold"/>
                                        <p:tgtEl>
                                          <p:spTgt spid="1218"/>
                                        </p:tgtEl>
                                        <p:attrNameLst>
                                          <p:attrName>stroke.color</p:attrName>
                                        </p:attrNameLst>
                                      </p:cBhvr>
                                      <p:to>
                                        <a:srgbClr val="ff0000"/>
                                      </p:to>
                                    </p:animClr>
                                    <p:set>
                                      <p:cBhvr>
                                        <p:cTn id="4119" dur="500" fill="hold"/>
                                        <p:tgtEl>
                                          <p:spTgt spid="1218"/>
                                        </p:tgtEl>
                                        <p:attrNameLst>
                                          <p:attrName>stroke.on</p:attrName>
                                        </p:attrNameLst>
                                      </p:cBhvr>
                                      <p:to>
                                        <p:strVal val="tru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9"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XỬ LÝ TOKEN</a:t>
            </a:r>
            <a:endParaRPr b="0" lang="en-US" sz="4300" spc="-1" strike="noStrike">
              <a:solidFill>
                <a:srgbClr val="000000"/>
              </a:solidFill>
              <a:latin typeface="Gill Sans MT"/>
            </a:endParaRPr>
          </a:p>
        </p:txBody>
      </p:sp>
      <p:sp>
        <p:nvSpPr>
          <p:cNvPr id="1240"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Khái niệm token phụ thuộc vào kí tự phân cách. </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Ví dụ </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chuỗi </a:t>
            </a:r>
            <a:r>
              <a:rPr b="0" lang="en-US" sz="2800" spc="-1" strike="noStrike">
                <a:solidFill>
                  <a:srgbClr val="c00000"/>
                </a:solidFill>
                <a:latin typeface="Times New Roman"/>
              </a:rPr>
              <a:t>“Ky thuat lap trinh, nhap mon lap trinh.”</a:t>
            </a:r>
            <a:endParaRPr b="0" lang="en-US" sz="2800" spc="-1" strike="noStrike">
              <a:solidFill>
                <a:srgbClr val="000000"/>
              </a:solidFill>
              <a:latin typeface="Gill Sans MT"/>
            </a:endParaRPr>
          </a:p>
        </p:txBody>
      </p:sp>
      <p:sp>
        <p:nvSpPr>
          <p:cNvPr id="1241"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A0591448-8952-4260-88EC-ECFD635ED6CB}"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242" name="Table 4"/>
          <p:cNvGraphicFramePr/>
          <p:nvPr/>
        </p:nvGraphicFramePr>
        <p:xfrm>
          <a:off x="1035720" y="3886200"/>
          <a:ext cx="8079840" cy="1482840"/>
        </p:xfrm>
        <a:graphic>
          <a:graphicData uri="http://schemas.openxmlformats.org/drawingml/2006/table">
            <a:tbl>
              <a:tblPr/>
              <a:tblGrid>
                <a:gridCol w="4039920"/>
                <a:gridCol w="4039920"/>
              </a:tblGrid>
              <a:tr h="370800">
                <a:tc>
                  <a:txBody>
                    <a:bodyPr>
                      <a:noAutofit/>
                    </a:bodyPr>
                    <a:p>
                      <a:pPr algn="ctr">
                        <a:lnSpc>
                          <a:spcPct val="100000"/>
                        </a:lnSpc>
                      </a:pPr>
                      <a:r>
                        <a:rPr b="1" lang="en-US" sz="1800" spc="-1" strike="noStrike">
                          <a:solidFill>
                            <a:srgbClr val="000000"/>
                          </a:solidFill>
                          <a:latin typeface="Times New Roman"/>
                        </a:rPr>
                        <a:t>Ký tự phân cách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800" spc="-1" strike="noStrike">
                          <a:solidFill>
                            <a:srgbClr val="000000"/>
                          </a:solidFill>
                          <a:latin typeface="Times New Roman"/>
                        </a:rPr>
                        <a:t>Token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 ’ </a:t>
                      </a:r>
                      <a:r>
                        <a:rPr b="0" lang="en-US" sz="1800" spc="-1" strike="noStrike">
                          <a:solidFill>
                            <a:srgbClr val="000000"/>
                          </a:solidFill>
                          <a:latin typeface="Times New Roman"/>
                        </a:rPr>
                        <a:t>(khoảng trắng), ‘,’ (dấu phẩy), ‘.’ (dấu chấm)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Có </a:t>
                      </a:r>
                      <a:r>
                        <a:rPr b="1" lang="en-US" sz="1800" spc="-1" strike="noStrike">
                          <a:solidFill>
                            <a:srgbClr val="ff0000"/>
                          </a:solidFill>
                          <a:latin typeface="Times New Roman"/>
                        </a:rPr>
                        <a:t>8 token</a:t>
                      </a:r>
                      <a:r>
                        <a:rPr b="0" lang="en-US" sz="1800" spc="-1" strike="noStrike">
                          <a:solidFill>
                            <a:srgbClr val="000000"/>
                          </a:solidFill>
                          <a:latin typeface="Times New Roman"/>
                        </a:rPr>
                        <a:t> là  “Ky”, “thuat”, “lap”, “trinh”, “nhap”, “mon”, “lap”, “trinh”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a:t>
                      </a:r>
                      <a:r>
                        <a:rPr b="0" lang="en-US" sz="1800" spc="-1" strike="noStrike">
                          <a:solidFill>
                            <a:srgbClr val="000000"/>
                          </a:solidFill>
                          <a:latin typeface="Times New Roman"/>
                        </a:rPr>
                        <a:t>,’ (dấu phẩy), ‘.’ (dấu chấm)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Có </a:t>
                      </a:r>
                      <a:r>
                        <a:rPr b="1" lang="en-US" sz="1800" spc="-1" strike="noStrike">
                          <a:solidFill>
                            <a:srgbClr val="0070c0"/>
                          </a:solidFill>
                          <a:latin typeface="Times New Roman"/>
                        </a:rPr>
                        <a:t>2 token</a:t>
                      </a:r>
                      <a:r>
                        <a:rPr b="0" lang="en-US" sz="1800" spc="-1" strike="noStrike">
                          <a:solidFill>
                            <a:srgbClr val="000000"/>
                          </a:solidFill>
                          <a:latin typeface="Times New Roman"/>
                        </a:rPr>
                        <a:t> là “Ky thuat lap trinh” và “nhap mon lap trinh”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Times New Roman"/>
                        </a:rPr>
                        <a:t>‘</a:t>
                      </a:r>
                      <a:r>
                        <a:rPr b="0" lang="en-US" sz="1800" spc="-1" strike="noStrike">
                          <a:solidFill>
                            <a:srgbClr val="000000"/>
                          </a:solidFill>
                          <a:latin typeface="Times New Roman"/>
                        </a:rPr>
                        <a:t>.’ (dấu chấm)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Times New Roman"/>
                        </a:rPr>
                        <a:t>Có </a:t>
                      </a:r>
                      <a:r>
                        <a:rPr b="1" lang="en-US" sz="1800" spc="-1" strike="noStrike">
                          <a:solidFill>
                            <a:srgbClr val="7030a0"/>
                          </a:solidFill>
                          <a:latin typeface="Times New Roman"/>
                        </a:rPr>
                        <a:t>1 token</a:t>
                      </a:r>
                      <a:r>
                        <a:rPr b="0" lang="en-US" sz="1800" spc="-1" strike="noStrike">
                          <a:solidFill>
                            <a:srgbClr val="000000"/>
                          </a:solidFill>
                          <a:latin typeface="Times New Roman"/>
                        </a:rPr>
                        <a:t> là “Ky thuat lap trinh, nhap mon lap trinh”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3"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XỬ LÝ TOKEN</a:t>
            </a:r>
            <a:endParaRPr b="0" lang="en-US" sz="4300" spc="-1" strike="noStrike">
              <a:solidFill>
                <a:srgbClr val="000000"/>
              </a:solidFill>
              <a:latin typeface="Gill Sans MT"/>
            </a:endParaRPr>
          </a:p>
        </p:txBody>
      </p:sp>
      <p:sp>
        <p:nvSpPr>
          <p:cNvPr id="1244" name="TextShape 2"/>
          <p:cNvSpPr txBox="1"/>
          <p:nvPr/>
        </p:nvSpPr>
        <p:spPr>
          <a:xfrm>
            <a:off x="1435680" y="1447920"/>
            <a:ext cx="7497720" cy="5409720"/>
          </a:xfrm>
          <a:prstGeom prst="rect">
            <a:avLst/>
          </a:prstGeom>
          <a:noFill/>
          <a:ln>
            <a:noFill/>
          </a:ln>
        </p:spPr>
        <p:txBody>
          <a:bodyPr lIns="90000" rIns="90000" tIns="45000" bIns="45000">
            <a:normAutofit fontScale="53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Đếm số lượng từ trong văn bản</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Trường hợp 1: ký tự đầu tiên là ký tự thường</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Ta tăng số lượng từ lên 1, sau đó tìm các từ khác</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Trường hợp 2: ký tự đầu tiên là ký tự phân cách</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Ta duyệt cho tới khi tìm được từ đầu tiên, sau đó tăng số lượng từ lên 1</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Thuật toán: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countWords(</a:t>
            </a:r>
            <a:r>
              <a:rPr b="0" lang="en-US" sz="2400" spc="-1" strike="noStrike">
                <a:solidFill>
                  <a:srgbClr val="0070c0"/>
                </a:solidFill>
                <a:latin typeface="Times New Roman"/>
              </a:rPr>
              <a:t>char</a:t>
            </a:r>
            <a:r>
              <a:rPr b="0" lang="en-US" sz="2400" spc="-1" strike="noStrike">
                <a:solidFill>
                  <a:srgbClr val="000000"/>
                </a:solidFill>
                <a:latin typeface="Times New Roman"/>
              </a:rPr>
              <a:t>* s){</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n = 0, len = strlen(s), i = 0;</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(s[0] != ‘ ’) { n++; i++; }</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 i &lt; len - 1;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(s[i] == ‘ ’)</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(s[i + 1] != ‘ ’)</a:t>
            </a:r>
            <a:endParaRPr b="0" lang="en-US" sz="2000" spc="-1" strike="noStrike">
              <a:solidFill>
                <a:srgbClr val="000000"/>
              </a:solidFill>
              <a:latin typeface="Gill Sans MT"/>
            </a:endParaRPr>
          </a:p>
          <a:p>
            <a:pPr lvl="6" marL="1719000" indent="-182520" algn="just">
              <a:lnSpc>
                <a:spcPct val="100000"/>
              </a:lnSpc>
              <a:spcBef>
                <a:spcPts val="400"/>
              </a:spcBef>
              <a:buClr>
                <a:srgbClr val="475a8d"/>
              </a:buClr>
              <a:buFont typeface="Wingdings 2" charset="2"/>
              <a:buChar char=""/>
            </a:pPr>
            <a:r>
              <a:rPr b="0" lang="en-US" sz="2000" spc="-1" strike="noStrike">
                <a:solidFill>
                  <a:srgbClr val="000000"/>
                </a:solidFill>
                <a:latin typeface="Times New Roman"/>
              </a:rPr>
              <a:t>n++;</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n;</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main(){</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char</a:t>
            </a:r>
            <a:r>
              <a:rPr b="0" lang="en-US" sz="2000" spc="-1" strike="noStrike">
                <a:solidFill>
                  <a:srgbClr val="000000"/>
                </a:solidFill>
                <a:latin typeface="Times New Roman"/>
              </a:rPr>
              <a:t> a[] = </a:t>
            </a:r>
            <a:r>
              <a:rPr b="0" lang="en-US" sz="2000" spc="-1" strike="noStrike">
                <a:solidFill>
                  <a:srgbClr val="c00000"/>
                </a:solidFill>
                <a:latin typeface="Times New Roman"/>
              </a:rPr>
              <a:t>“  hi Tom”</a:t>
            </a:r>
            <a:r>
              <a:rPr b="0" lang="en-US" sz="2000" spc="-1" strike="noStrike">
                <a:solidFill>
                  <a:srgbClr val="000000"/>
                </a:solidFill>
                <a:latin typeface="Times New Roman"/>
              </a:rPr>
              <a:t>; </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cout &lt;&lt; countWords(a) &lt;&lt; endl;</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1245"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375F3B14-9CF1-45AE-B257-BDE5F1E66F1B}"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246" name="CustomShape 4"/>
          <p:cNvSpPr/>
          <p:nvPr/>
        </p:nvSpPr>
        <p:spPr>
          <a:xfrm>
            <a:off x="5486400" y="3886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47" name="CustomShape 5"/>
          <p:cNvSpPr/>
          <p:nvPr/>
        </p:nvSpPr>
        <p:spPr>
          <a:xfrm>
            <a:off x="5868720" y="3886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48" name="CustomShape 6"/>
          <p:cNvSpPr/>
          <p:nvPr/>
        </p:nvSpPr>
        <p:spPr>
          <a:xfrm>
            <a:off x="6249600" y="3886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49" name="CustomShape 7"/>
          <p:cNvSpPr/>
          <p:nvPr/>
        </p:nvSpPr>
        <p:spPr>
          <a:xfrm>
            <a:off x="6630480" y="3886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50" name="CustomShape 8"/>
          <p:cNvSpPr/>
          <p:nvPr/>
        </p:nvSpPr>
        <p:spPr>
          <a:xfrm>
            <a:off x="7011720" y="3886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51" name="CustomShape 9"/>
          <p:cNvSpPr/>
          <p:nvPr/>
        </p:nvSpPr>
        <p:spPr>
          <a:xfrm>
            <a:off x="7406280" y="3886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52" name="CustomShape 10"/>
          <p:cNvSpPr/>
          <p:nvPr/>
        </p:nvSpPr>
        <p:spPr>
          <a:xfrm>
            <a:off x="7787520" y="3886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53" name="CustomShape 11"/>
          <p:cNvSpPr/>
          <p:nvPr/>
        </p:nvSpPr>
        <p:spPr>
          <a:xfrm>
            <a:off x="8169480" y="3886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54" name="CustomShape 12"/>
          <p:cNvSpPr/>
          <p:nvPr/>
        </p:nvSpPr>
        <p:spPr>
          <a:xfrm>
            <a:off x="8549280" y="3886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55" name="CustomShape 13"/>
          <p:cNvSpPr/>
          <p:nvPr/>
        </p:nvSpPr>
        <p:spPr>
          <a:xfrm>
            <a:off x="6629400" y="3200400"/>
            <a:ext cx="380520" cy="380520"/>
          </a:xfrm>
          <a:prstGeom prst="rect">
            <a:avLst/>
          </a:prstGeom>
          <a:ln>
            <a:prstDash val="dash"/>
            <a:round/>
          </a:ln>
        </p:spPr>
        <p:style>
          <a:lnRef idx="2">
            <a:schemeClr val="accent6"/>
          </a:lnRef>
          <a:fillRef idx="1">
            <a:schemeClr val="lt1"/>
          </a:fillRef>
          <a:effectRef idx="0">
            <a:schemeClr val="accent6"/>
          </a:effectRef>
          <a:fontRef idx="minor"/>
        </p:style>
      </p:sp>
      <p:sp>
        <p:nvSpPr>
          <p:cNvPr id="1256" name="CustomShape 14"/>
          <p:cNvSpPr/>
          <p:nvPr/>
        </p:nvSpPr>
        <p:spPr>
          <a:xfrm>
            <a:off x="6494760" y="2954160"/>
            <a:ext cx="6199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&lt;???&gt;</a:t>
            </a:r>
            <a:endParaRPr b="0" lang="en-US" sz="1400" spc="-1" strike="noStrike">
              <a:latin typeface="Arial"/>
            </a:endParaRPr>
          </a:p>
        </p:txBody>
      </p:sp>
      <p:sp>
        <p:nvSpPr>
          <p:cNvPr id="1257" name="CustomShape 15"/>
          <p:cNvSpPr/>
          <p:nvPr/>
        </p:nvSpPr>
        <p:spPr>
          <a:xfrm flipV="1" rot="10800000">
            <a:off x="6629400" y="3623400"/>
            <a:ext cx="938160" cy="23292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258" name="CustomShape 16"/>
          <p:cNvSpPr/>
          <p:nvPr/>
        </p:nvSpPr>
        <p:spPr>
          <a:xfrm>
            <a:off x="5400360" y="3624120"/>
            <a:ext cx="5803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&lt;100&gt;</a:t>
            </a:r>
            <a:endParaRPr b="0" lang="en-US" sz="1200" spc="-1" strike="noStrike">
              <a:latin typeface="Arial"/>
            </a:endParaRPr>
          </a:p>
        </p:txBody>
      </p:sp>
      <p:sp>
        <p:nvSpPr>
          <p:cNvPr id="1259" name="CustomShape 17"/>
          <p:cNvSpPr/>
          <p:nvPr/>
        </p:nvSpPr>
        <p:spPr>
          <a:xfrm>
            <a:off x="6561360" y="3246480"/>
            <a:ext cx="5162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&lt;100&gt;</a:t>
            </a:r>
            <a:endParaRPr b="0" lang="en-US" sz="1000" spc="-1" strike="noStrike">
              <a:latin typeface="Arial"/>
            </a:endParaRPr>
          </a:p>
        </p:txBody>
      </p:sp>
      <p:sp>
        <p:nvSpPr>
          <p:cNvPr id="1260" name="CustomShape 18"/>
          <p:cNvSpPr/>
          <p:nvPr/>
        </p:nvSpPr>
        <p:spPr>
          <a:xfrm>
            <a:off x="6339960" y="39463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h</a:t>
            </a:r>
            <a:endParaRPr b="0" lang="en-US" sz="1200" spc="-1" strike="noStrike">
              <a:latin typeface="Arial"/>
            </a:endParaRPr>
          </a:p>
        </p:txBody>
      </p:sp>
      <p:sp>
        <p:nvSpPr>
          <p:cNvPr id="1261" name="CustomShape 19"/>
          <p:cNvSpPr/>
          <p:nvPr/>
        </p:nvSpPr>
        <p:spPr>
          <a:xfrm>
            <a:off x="6704280" y="394956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i</a:t>
            </a:r>
            <a:endParaRPr b="0" lang="en-US" sz="1200" spc="-1" strike="noStrike">
              <a:latin typeface="Arial"/>
            </a:endParaRPr>
          </a:p>
        </p:txBody>
      </p:sp>
      <p:sp>
        <p:nvSpPr>
          <p:cNvPr id="1262" name="CustomShape 20"/>
          <p:cNvSpPr/>
          <p:nvPr/>
        </p:nvSpPr>
        <p:spPr>
          <a:xfrm>
            <a:off x="7470720" y="3951000"/>
            <a:ext cx="2739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T</a:t>
            </a:r>
            <a:endParaRPr b="0" lang="en-US" sz="1200" spc="-1" strike="noStrike">
              <a:latin typeface="Arial"/>
            </a:endParaRPr>
          </a:p>
        </p:txBody>
      </p:sp>
      <p:sp>
        <p:nvSpPr>
          <p:cNvPr id="1263" name="CustomShape 21"/>
          <p:cNvSpPr/>
          <p:nvPr/>
        </p:nvSpPr>
        <p:spPr>
          <a:xfrm>
            <a:off x="7844760" y="39510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o</a:t>
            </a:r>
            <a:endParaRPr b="0" lang="en-US" sz="1200" spc="-1" strike="noStrike">
              <a:latin typeface="Arial"/>
            </a:endParaRPr>
          </a:p>
        </p:txBody>
      </p:sp>
      <p:sp>
        <p:nvSpPr>
          <p:cNvPr id="1264" name="CustomShape 22"/>
          <p:cNvSpPr/>
          <p:nvPr/>
        </p:nvSpPr>
        <p:spPr>
          <a:xfrm>
            <a:off x="8213760" y="3951000"/>
            <a:ext cx="2998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m</a:t>
            </a:r>
            <a:endParaRPr b="0" lang="en-US" sz="1200" spc="-1" strike="noStrike">
              <a:latin typeface="Arial"/>
            </a:endParaRPr>
          </a:p>
        </p:txBody>
      </p:sp>
      <p:sp>
        <p:nvSpPr>
          <p:cNvPr id="1265" name="CustomShape 23"/>
          <p:cNvSpPr/>
          <p:nvPr/>
        </p:nvSpPr>
        <p:spPr>
          <a:xfrm>
            <a:off x="8582400" y="39510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1266" name="CustomShape 24"/>
          <p:cNvSpPr/>
          <p:nvPr/>
        </p:nvSpPr>
        <p:spPr>
          <a:xfrm>
            <a:off x="6585840" y="33379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a</a:t>
            </a:r>
            <a:endParaRPr b="0" lang="en-US" sz="1200" spc="-1" strike="noStrike">
              <a:latin typeface="Arial"/>
            </a:endParaRPr>
          </a:p>
        </p:txBody>
      </p:sp>
      <p:sp>
        <p:nvSpPr>
          <p:cNvPr id="1267" name="CustomShape 25"/>
          <p:cNvSpPr/>
          <p:nvPr/>
        </p:nvSpPr>
        <p:spPr>
          <a:xfrm>
            <a:off x="5014800" y="4818240"/>
            <a:ext cx="380520" cy="380520"/>
          </a:xfrm>
          <a:prstGeom prst="rect">
            <a:avLst/>
          </a:prstGeom>
          <a:ln>
            <a:round/>
          </a:ln>
        </p:spPr>
        <p:style>
          <a:lnRef idx="2">
            <a:schemeClr val="accent6"/>
          </a:lnRef>
          <a:fillRef idx="1">
            <a:schemeClr val="lt1"/>
          </a:fillRef>
          <a:effectRef idx="0">
            <a:schemeClr val="accent6"/>
          </a:effectRef>
          <a:fontRef idx="minor"/>
        </p:style>
      </p:sp>
      <p:sp>
        <p:nvSpPr>
          <p:cNvPr id="1268" name="CustomShape 26"/>
          <p:cNvSpPr/>
          <p:nvPr/>
        </p:nvSpPr>
        <p:spPr>
          <a:xfrm>
            <a:off x="4878720" y="4572000"/>
            <a:ext cx="65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&lt;200&gt;</a:t>
            </a:r>
            <a:endParaRPr b="0" lang="en-US" sz="1400" spc="-1" strike="noStrike">
              <a:latin typeface="Arial"/>
            </a:endParaRPr>
          </a:p>
        </p:txBody>
      </p:sp>
      <p:sp>
        <p:nvSpPr>
          <p:cNvPr id="1269" name="CustomShape 27"/>
          <p:cNvSpPr/>
          <p:nvPr/>
        </p:nvSpPr>
        <p:spPr>
          <a:xfrm flipH="1" rot="10800000">
            <a:off x="5014440" y="3763080"/>
            <a:ext cx="381240" cy="1245600"/>
          </a:xfrm>
          <a:prstGeom prst="curvedConnector3">
            <a:avLst>
              <a:gd name="adj1" fmla="val -59902"/>
            </a:avLst>
          </a:prstGeom>
          <a:noFill/>
          <a:ln>
            <a:round/>
            <a:tailEnd len="med" type="triangle" w="med"/>
          </a:ln>
        </p:spPr>
        <p:style>
          <a:lnRef idx="1">
            <a:schemeClr val="accent1"/>
          </a:lnRef>
          <a:fillRef idx="0">
            <a:schemeClr val="accent1"/>
          </a:fillRef>
          <a:effectRef idx="0">
            <a:schemeClr val="accent1"/>
          </a:effectRef>
          <a:fontRef idx="minor"/>
        </p:style>
      </p:sp>
      <p:sp>
        <p:nvSpPr>
          <p:cNvPr id="1270" name="CustomShape 28"/>
          <p:cNvSpPr/>
          <p:nvPr/>
        </p:nvSpPr>
        <p:spPr>
          <a:xfrm>
            <a:off x="4946760" y="4864680"/>
            <a:ext cx="5162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&lt;100&gt;</a:t>
            </a:r>
            <a:endParaRPr b="0" lang="en-US" sz="1000" spc="-1" strike="noStrike">
              <a:latin typeface="Arial"/>
            </a:endParaRPr>
          </a:p>
        </p:txBody>
      </p:sp>
      <p:sp>
        <p:nvSpPr>
          <p:cNvPr id="1271" name="CustomShape 29"/>
          <p:cNvSpPr/>
          <p:nvPr/>
        </p:nvSpPr>
        <p:spPr>
          <a:xfrm>
            <a:off x="4974840" y="4955760"/>
            <a:ext cx="2404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s</a:t>
            </a:r>
            <a:endParaRPr b="0" lang="en-US" sz="1200" spc="-1" strike="noStrike">
              <a:latin typeface="Arial"/>
            </a:endParaRPr>
          </a:p>
        </p:txBody>
      </p:sp>
      <p:sp>
        <p:nvSpPr>
          <p:cNvPr id="1272" name="CustomShape 30"/>
          <p:cNvSpPr/>
          <p:nvPr/>
        </p:nvSpPr>
        <p:spPr>
          <a:xfrm>
            <a:off x="5867280" y="5105520"/>
            <a:ext cx="380520" cy="380520"/>
          </a:xfrm>
          <a:prstGeom prst="rect">
            <a:avLst/>
          </a:prstGeom>
          <a:ln>
            <a:round/>
          </a:ln>
        </p:spPr>
        <p:style>
          <a:lnRef idx="2">
            <a:schemeClr val="accent6"/>
          </a:lnRef>
          <a:fillRef idx="1">
            <a:schemeClr val="lt1"/>
          </a:fillRef>
          <a:effectRef idx="0">
            <a:schemeClr val="accent6"/>
          </a:effectRef>
          <a:fontRef idx="minor"/>
        </p:style>
      </p:sp>
      <p:sp>
        <p:nvSpPr>
          <p:cNvPr id="1273" name="CustomShape 31"/>
          <p:cNvSpPr/>
          <p:nvPr/>
        </p:nvSpPr>
        <p:spPr>
          <a:xfrm>
            <a:off x="5867280" y="5638680"/>
            <a:ext cx="380520" cy="380520"/>
          </a:xfrm>
          <a:prstGeom prst="rect">
            <a:avLst/>
          </a:prstGeom>
          <a:ln>
            <a:round/>
          </a:ln>
        </p:spPr>
        <p:style>
          <a:lnRef idx="2">
            <a:schemeClr val="accent6"/>
          </a:lnRef>
          <a:fillRef idx="1">
            <a:schemeClr val="lt1"/>
          </a:fillRef>
          <a:effectRef idx="0">
            <a:schemeClr val="accent6"/>
          </a:effectRef>
          <a:fontRef idx="minor"/>
        </p:style>
      </p:sp>
      <p:sp>
        <p:nvSpPr>
          <p:cNvPr id="1274" name="CustomShape 32"/>
          <p:cNvSpPr/>
          <p:nvPr/>
        </p:nvSpPr>
        <p:spPr>
          <a:xfrm>
            <a:off x="5824080" y="52426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n</a:t>
            </a:r>
            <a:endParaRPr b="0" lang="en-US" sz="1200" spc="-1" strike="noStrike">
              <a:latin typeface="Arial"/>
            </a:endParaRPr>
          </a:p>
        </p:txBody>
      </p:sp>
      <p:sp>
        <p:nvSpPr>
          <p:cNvPr id="1275" name="CustomShape 33"/>
          <p:cNvSpPr/>
          <p:nvPr/>
        </p:nvSpPr>
        <p:spPr>
          <a:xfrm>
            <a:off x="5825520" y="5787720"/>
            <a:ext cx="3668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len</a:t>
            </a:r>
            <a:endParaRPr b="0" lang="en-US" sz="1200" spc="-1" strike="noStrike">
              <a:latin typeface="Arial"/>
            </a:endParaRPr>
          </a:p>
        </p:txBody>
      </p:sp>
      <p:sp>
        <p:nvSpPr>
          <p:cNvPr id="1276" name="CustomShape 34"/>
          <p:cNvSpPr/>
          <p:nvPr/>
        </p:nvSpPr>
        <p:spPr>
          <a:xfrm>
            <a:off x="5867280" y="6172200"/>
            <a:ext cx="380520" cy="380520"/>
          </a:xfrm>
          <a:prstGeom prst="rect">
            <a:avLst/>
          </a:prstGeom>
          <a:ln>
            <a:round/>
          </a:ln>
        </p:spPr>
        <p:style>
          <a:lnRef idx="2">
            <a:schemeClr val="accent6"/>
          </a:lnRef>
          <a:fillRef idx="1">
            <a:schemeClr val="lt1"/>
          </a:fillRef>
          <a:effectRef idx="0">
            <a:schemeClr val="accent6"/>
          </a:effectRef>
          <a:fontRef idx="minor"/>
        </p:style>
      </p:sp>
      <p:sp>
        <p:nvSpPr>
          <p:cNvPr id="1277" name="CustomShape 35"/>
          <p:cNvSpPr/>
          <p:nvPr/>
        </p:nvSpPr>
        <p:spPr>
          <a:xfrm>
            <a:off x="5824080" y="630648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i</a:t>
            </a:r>
            <a:endParaRPr b="0" lang="en-US" sz="1200" spc="-1" strike="noStrike">
              <a:latin typeface="Arial"/>
            </a:endParaRPr>
          </a:p>
        </p:txBody>
      </p:sp>
      <p:sp>
        <p:nvSpPr>
          <p:cNvPr id="1278" name="CustomShape 36"/>
          <p:cNvSpPr/>
          <p:nvPr/>
        </p:nvSpPr>
        <p:spPr>
          <a:xfrm>
            <a:off x="5929200" y="51364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1279" name="CustomShape 37"/>
          <p:cNvSpPr/>
          <p:nvPr/>
        </p:nvSpPr>
        <p:spPr>
          <a:xfrm>
            <a:off x="5930280" y="56829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8</a:t>
            </a:r>
            <a:endParaRPr b="0" lang="en-US" sz="1200" spc="-1" strike="noStrike">
              <a:latin typeface="Arial"/>
            </a:endParaRPr>
          </a:p>
        </p:txBody>
      </p:sp>
      <p:sp>
        <p:nvSpPr>
          <p:cNvPr id="1280" name="CustomShape 38"/>
          <p:cNvSpPr/>
          <p:nvPr/>
        </p:nvSpPr>
        <p:spPr>
          <a:xfrm>
            <a:off x="5929200" y="61999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1281" name="CustomShape 39"/>
          <p:cNvSpPr/>
          <p:nvPr/>
        </p:nvSpPr>
        <p:spPr>
          <a:xfrm>
            <a:off x="5945400" y="61912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1282" name="CustomShape 40"/>
          <p:cNvSpPr/>
          <p:nvPr/>
        </p:nvSpPr>
        <p:spPr>
          <a:xfrm>
            <a:off x="5945400" y="51166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1283" name="CustomShape 41"/>
          <p:cNvSpPr/>
          <p:nvPr/>
        </p:nvSpPr>
        <p:spPr>
          <a:xfrm>
            <a:off x="5912280" y="61912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2</a:t>
            </a:r>
            <a:endParaRPr b="0" lang="en-US" sz="1200" spc="-1" strike="noStrike">
              <a:latin typeface="Arial"/>
            </a:endParaRPr>
          </a:p>
        </p:txBody>
      </p:sp>
      <p:sp>
        <p:nvSpPr>
          <p:cNvPr id="1284" name="CustomShape 42"/>
          <p:cNvSpPr/>
          <p:nvPr/>
        </p:nvSpPr>
        <p:spPr>
          <a:xfrm>
            <a:off x="5945400" y="6195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3</a:t>
            </a:r>
            <a:endParaRPr b="0" lang="en-US" sz="1200" spc="-1" strike="noStrike">
              <a:latin typeface="Arial"/>
            </a:endParaRPr>
          </a:p>
        </p:txBody>
      </p:sp>
      <p:sp>
        <p:nvSpPr>
          <p:cNvPr id="1285" name="CustomShape 43"/>
          <p:cNvSpPr/>
          <p:nvPr/>
        </p:nvSpPr>
        <p:spPr>
          <a:xfrm>
            <a:off x="5912280" y="61912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4</a:t>
            </a:r>
            <a:endParaRPr b="0" lang="en-US" sz="1200" spc="-1" strike="noStrike">
              <a:latin typeface="Arial"/>
            </a:endParaRPr>
          </a:p>
        </p:txBody>
      </p:sp>
      <p:sp>
        <p:nvSpPr>
          <p:cNvPr id="1286" name="CustomShape 44"/>
          <p:cNvSpPr/>
          <p:nvPr/>
        </p:nvSpPr>
        <p:spPr>
          <a:xfrm>
            <a:off x="5945400" y="51166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2</a:t>
            </a:r>
            <a:endParaRPr b="0" lang="en-US" sz="1200" spc="-1" strike="noStrike">
              <a:latin typeface="Arial"/>
            </a:endParaRPr>
          </a:p>
        </p:txBody>
      </p:sp>
      <p:sp>
        <p:nvSpPr>
          <p:cNvPr id="1287" name="CustomShape 45"/>
          <p:cNvSpPr/>
          <p:nvPr/>
        </p:nvSpPr>
        <p:spPr>
          <a:xfrm>
            <a:off x="5912280" y="61797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5</a:t>
            </a:r>
            <a:endParaRPr b="0" lang="en-US" sz="1200" spc="-1" strike="noStrike">
              <a:latin typeface="Arial"/>
            </a:endParaRPr>
          </a:p>
        </p:txBody>
      </p:sp>
      <p:sp>
        <p:nvSpPr>
          <p:cNvPr id="1288" name="CustomShape 46"/>
          <p:cNvSpPr/>
          <p:nvPr/>
        </p:nvSpPr>
        <p:spPr>
          <a:xfrm>
            <a:off x="5945400" y="61837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6</a:t>
            </a:r>
            <a:endParaRPr b="0" lang="en-US" sz="1200" spc="-1" strike="noStrike">
              <a:latin typeface="Arial"/>
            </a:endParaRPr>
          </a:p>
        </p:txBody>
      </p:sp>
      <p:sp>
        <p:nvSpPr>
          <p:cNvPr id="1289" name="CustomShape 47"/>
          <p:cNvSpPr/>
          <p:nvPr/>
        </p:nvSpPr>
        <p:spPr>
          <a:xfrm>
            <a:off x="5912280" y="61837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7</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4120" dur="indefinite" restart="never" nodeType="tmRoot">
          <p:childTnLst>
            <p:seq>
              <p:cTn id="4121" dur="indefinite" nodeType="mainSeq">
                <p:childTnLst>
                  <p:par>
                    <p:cTn id="4122" fill="hold">
                      <p:stCondLst>
                        <p:cond delay="indefinite"/>
                      </p:stCondLst>
                      <p:childTnLst>
                        <p:par>
                          <p:cTn id="4123" fill="hold">
                            <p:stCondLst>
                              <p:cond delay="0"/>
                            </p:stCondLst>
                            <p:childTnLst>
                              <p:par>
                                <p:cTn id="4124" nodeType="clickEffect" fill="hold" presetClass="entr" presetID="10">
                                  <p:stCondLst>
                                    <p:cond delay="0"/>
                                  </p:stCondLst>
                                  <p:childTnLst>
                                    <p:set>
                                      <p:cBhvr>
                                        <p:cTn id="4125" dur="1" fill="hold">
                                          <p:stCondLst>
                                            <p:cond delay="0"/>
                                          </p:stCondLst>
                                        </p:cTn>
                                        <p:tgtEl>
                                          <p:spTgt spid="1246"/>
                                        </p:tgtEl>
                                        <p:attrNameLst>
                                          <p:attrName>style.visibility</p:attrName>
                                        </p:attrNameLst>
                                      </p:cBhvr>
                                      <p:to>
                                        <p:strVal val="visible"/>
                                      </p:to>
                                    </p:set>
                                    <p:animEffect filter="fade" transition="in">
                                      <p:cBhvr additive="repl">
                                        <p:cTn id="4126" dur="500"/>
                                        <p:tgtEl>
                                          <p:spTgt spid="1246"/>
                                        </p:tgtEl>
                                      </p:cBhvr>
                                    </p:animEffect>
                                  </p:childTnLst>
                                </p:cTn>
                              </p:par>
                              <p:par>
                                <p:cTn id="4127" nodeType="withEffect" fill="hold" presetClass="entr" presetID="10">
                                  <p:stCondLst>
                                    <p:cond delay="0"/>
                                  </p:stCondLst>
                                  <p:childTnLst>
                                    <p:set>
                                      <p:cBhvr>
                                        <p:cTn id="4128" dur="1" fill="hold">
                                          <p:stCondLst>
                                            <p:cond delay="0"/>
                                          </p:stCondLst>
                                        </p:cTn>
                                        <p:tgtEl>
                                          <p:spTgt spid="1247"/>
                                        </p:tgtEl>
                                        <p:attrNameLst>
                                          <p:attrName>style.visibility</p:attrName>
                                        </p:attrNameLst>
                                      </p:cBhvr>
                                      <p:to>
                                        <p:strVal val="visible"/>
                                      </p:to>
                                    </p:set>
                                    <p:animEffect filter="fade" transition="in">
                                      <p:cBhvr additive="repl">
                                        <p:cTn id="4129" dur="500"/>
                                        <p:tgtEl>
                                          <p:spTgt spid="1247"/>
                                        </p:tgtEl>
                                      </p:cBhvr>
                                    </p:animEffect>
                                  </p:childTnLst>
                                </p:cTn>
                              </p:par>
                              <p:par>
                                <p:cTn id="4130" nodeType="withEffect" fill="hold" presetClass="entr" presetID="10">
                                  <p:stCondLst>
                                    <p:cond delay="0"/>
                                  </p:stCondLst>
                                  <p:childTnLst>
                                    <p:set>
                                      <p:cBhvr>
                                        <p:cTn id="4131" dur="1" fill="hold">
                                          <p:stCondLst>
                                            <p:cond delay="0"/>
                                          </p:stCondLst>
                                        </p:cTn>
                                        <p:tgtEl>
                                          <p:spTgt spid="1248"/>
                                        </p:tgtEl>
                                        <p:attrNameLst>
                                          <p:attrName>style.visibility</p:attrName>
                                        </p:attrNameLst>
                                      </p:cBhvr>
                                      <p:to>
                                        <p:strVal val="visible"/>
                                      </p:to>
                                    </p:set>
                                    <p:animEffect filter="fade" transition="in">
                                      <p:cBhvr additive="repl">
                                        <p:cTn id="4132" dur="500"/>
                                        <p:tgtEl>
                                          <p:spTgt spid="1248"/>
                                        </p:tgtEl>
                                      </p:cBhvr>
                                    </p:animEffect>
                                  </p:childTnLst>
                                </p:cTn>
                              </p:par>
                              <p:par>
                                <p:cTn id="4133" nodeType="withEffect" fill="hold" presetClass="entr" presetID="10">
                                  <p:stCondLst>
                                    <p:cond delay="0"/>
                                  </p:stCondLst>
                                  <p:childTnLst>
                                    <p:set>
                                      <p:cBhvr>
                                        <p:cTn id="4134" dur="1" fill="hold">
                                          <p:stCondLst>
                                            <p:cond delay="0"/>
                                          </p:stCondLst>
                                        </p:cTn>
                                        <p:tgtEl>
                                          <p:spTgt spid="1249"/>
                                        </p:tgtEl>
                                        <p:attrNameLst>
                                          <p:attrName>style.visibility</p:attrName>
                                        </p:attrNameLst>
                                      </p:cBhvr>
                                      <p:to>
                                        <p:strVal val="visible"/>
                                      </p:to>
                                    </p:set>
                                    <p:animEffect filter="fade" transition="in">
                                      <p:cBhvr additive="repl">
                                        <p:cTn id="4135" dur="500"/>
                                        <p:tgtEl>
                                          <p:spTgt spid="1249"/>
                                        </p:tgtEl>
                                      </p:cBhvr>
                                    </p:animEffect>
                                  </p:childTnLst>
                                </p:cTn>
                              </p:par>
                              <p:par>
                                <p:cTn id="4136" nodeType="withEffect" fill="hold" presetClass="entr" presetID="10">
                                  <p:stCondLst>
                                    <p:cond delay="0"/>
                                  </p:stCondLst>
                                  <p:childTnLst>
                                    <p:set>
                                      <p:cBhvr>
                                        <p:cTn id="4137" dur="1" fill="hold">
                                          <p:stCondLst>
                                            <p:cond delay="0"/>
                                          </p:stCondLst>
                                        </p:cTn>
                                        <p:tgtEl>
                                          <p:spTgt spid="1250"/>
                                        </p:tgtEl>
                                        <p:attrNameLst>
                                          <p:attrName>style.visibility</p:attrName>
                                        </p:attrNameLst>
                                      </p:cBhvr>
                                      <p:to>
                                        <p:strVal val="visible"/>
                                      </p:to>
                                    </p:set>
                                    <p:animEffect filter="fade" transition="in">
                                      <p:cBhvr additive="repl">
                                        <p:cTn id="4138" dur="500"/>
                                        <p:tgtEl>
                                          <p:spTgt spid="1250"/>
                                        </p:tgtEl>
                                      </p:cBhvr>
                                    </p:animEffect>
                                  </p:childTnLst>
                                </p:cTn>
                              </p:par>
                              <p:par>
                                <p:cTn id="4139" nodeType="withEffect" fill="hold" presetClass="entr" presetID="10">
                                  <p:stCondLst>
                                    <p:cond delay="0"/>
                                  </p:stCondLst>
                                  <p:childTnLst>
                                    <p:set>
                                      <p:cBhvr>
                                        <p:cTn id="4140" dur="1" fill="hold">
                                          <p:stCondLst>
                                            <p:cond delay="0"/>
                                          </p:stCondLst>
                                        </p:cTn>
                                        <p:tgtEl>
                                          <p:spTgt spid="1251"/>
                                        </p:tgtEl>
                                        <p:attrNameLst>
                                          <p:attrName>style.visibility</p:attrName>
                                        </p:attrNameLst>
                                      </p:cBhvr>
                                      <p:to>
                                        <p:strVal val="visible"/>
                                      </p:to>
                                    </p:set>
                                    <p:animEffect filter="fade" transition="in">
                                      <p:cBhvr additive="repl">
                                        <p:cTn id="4141" dur="500"/>
                                        <p:tgtEl>
                                          <p:spTgt spid="1251"/>
                                        </p:tgtEl>
                                      </p:cBhvr>
                                    </p:animEffect>
                                  </p:childTnLst>
                                </p:cTn>
                              </p:par>
                              <p:par>
                                <p:cTn id="4142" nodeType="withEffect" fill="hold" presetClass="entr" presetID="10">
                                  <p:stCondLst>
                                    <p:cond delay="0"/>
                                  </p:stCondLst>
                                  <p:childTnLst>
                                    <p:set>
                                      <p:cBhvr>
                                        <p:cTn id="4143" dur="1" fill="hold">
                                          <p:stCondLst>
                                            <p:cond delay="0"/>
                                          </p:stCondLst>
                                        </p:cTn>
                                        <p:tgtEl>
                                          <p:spTgt spid="1252"/>
                                        </p:tgtEl>
                                        <p:attrNameLst>
                                          <p:attrName>style.visibility</p:attrName>
                                        </p:attrNameLst>
                                      </p:cBhvr>
                                      <p:to>
                                        <p:strVal val="visible"/>
                                      </p:to>
                                    </p:set>
                                    <p:animEffect filter="fade" transition="in">
                                      <p:cBhvr additive="repl">
                                        <p:cTn id="4144" dur="500"/>
                                        <p:tgtEl>
                                          <p:spTgt spid="1252"/>
                                        </p:tgtEl>
                                      </p:cBhvr>
                                    </p:animEffect>
                                  </p:childTnLst>
                                </p:cTn>
                              </p:par>
                              <p:par>
                                <p:cTn id="4145" nodeType="withEffect" fill="hold" presetClass="entr" presetID="10">
                                  <p:stCondLst>
                                    <p:cond delay="0"/>
                                  </p:stCondLst>
                                  <p:childTnLst>
                                    <p:set>
                                      <p:cBhvr>
                                        <p:cTn id="4146" dur="1" fill="hold">
                                          <p:stCondLst>
                                            <p:cond delay="0"/>
                                          </p:stCondLst>
                                        </p:cTn>
                                        <p:tgtEl>
                                          <p:spTgt spid="1253"/>
                                        </p:tgtEl>
                                        <p:attrNameLst>
                                          <p:attrName>style.visibility</p:attrName>
                                        </p:attrNameLst>
                                      </p:cBhvr>
                                      <p:to>
                                        <p:strVal val="visible"/>
                                      </p:to>
                                    </p:set>
                                    <p:animEffect filter="fade" transition="in">
                                      <p:cBhvr additive="repl">
                                        <p:cTn id="4147" dur="500"/>
                                        <p:tgtEl>
                                          <p:spTgt spid="1253"/>
                                        </p:tgtEl>
                                      </p:cBhvr>
                                    </p:animEffect>
                                  </p:childTnLst>
                                </p:cTn>
                              </p:par>
                              <p:par>
                                <p:cTn id="4148" nodeType="withEffect" fill="hold" presetClass="entr" presetID="10">
                                  <p:stCondLst>
                                    <p:cond delay="0"/>
                                  </p:stCondLst>
                                  <p:childTnLst>
                                    <p:set>
                                      <p:cBhvr>
                                        <p:cTn id="4149" dur="1" fill="hold">
                                          <p:stCondLst>
                                            <p:cond delay="0"/>
                                          </p:stCondLst>
                                        </p:cTn>
                                        <p:tgtEl>
                                          <p:spTgt spid="1254"/>
                                        </p:tgtEl>
                                        <p:attrNameLst>
                                          <p:attrName>style.visibility</p:attrName>
                                        </p:attrNameLst>
                                      </p:cBhvr>
                                      <p:to>
                                        <p:strVal val="visible"/>
                                      </p:to>
                                    </p:set>
                                    <p:animEffect filter="fade" transition="in">
                                      <p:cBhvr additive="repl">
                                        <p:cTn id="4150" dur="500"/>
                                        <p:tgtEl>
                                          <p:spTgt spid="1254"/>
                                        </p:tgtEl>
                                      </p:cBhvr>
                                    </p:animEffect>
                                  </p:childTnLst>
                                </p:cTn>
                              </p:par>
                              <p:par>
                                <p:cTn id="4151" nodeType="withEffect" fill="hold" presetClass="entr" presetID="10">
                                  <p:stCondLst>
                                    <p:cond delay="0"/>
                                  </p:stCondLst>
                                  <p:childTnLst>
                                    <p:set>
                                      <p:cBhvr>
                                        <p:cTn id="4152" dur="1" fill="hold">
                                          <p:stCondLst>
                                            <p:cond delay="0"/>
                                          </p:stCondLst>
                                        </p:cTn>
                                        <p:tgtEl>
                                          <p:spTgt spid="1255"/>
                                        </p:tgtEl>
                                        <p:attrNameLst>
                                          <p:attrName>style.visibility</p:attrName>
                                        </p:attrNameLst>
                                      </p:cBhvr>
                                      <p:to>
                                        <p:strVal val="visible"/>
                                      </p:to>
                                    </p:set>
                                    <p:animEffect filter="fade" transition="in">
                                      <p:cBhvr additive="repl">
                                        <p:cTn id="4153" dur="500"/>
                                        <p:tgtEl>
                                          <p:spTgt spid="1255"/>
                                        </p:tgtEl>
                                      </p:cBhvr>
                                    </p:animEffect>
                                  </p:childTnLst>
                                </p:cTn>
                              </p:par>
                              <p:par>
                                <p:cTn id="4154" nodeType="withEffect" fill="hold" presetClass="entr" presetID="10">
                                  <p:stCondLst>
                                    <p:cond delay="0"/>
                                  </p:stCondLst>
                                  <p:childTnLst>
                                    <p:set>
                                      <p:cBhvr>
                                        <p:cTn id="4155" dur="1" fill="hold">
                                          <p:stCondLst>
                                            <p:cond delay="0"/>
                                          </p:stCondLst>
                                        </p:cTn>
                                        <p:tgtEl>
                                          <p:spTgt spid="1256"/>
                                        </p:tgtEl>
                                        <p:attrNameLst>
                                          <p:attrName>style.visibility</p:attrName>
                                        </p:attrNameLst>
                                      </p:cBhvr>
                                      <p:to>
                                        <p:strVal val="visible"/>
                                      </p:to>
                                    </p:set>
                                    <p:animEffect filter="fade" transition="in">
                                      <p:cBhvr additive="repl">
                                        <p:cTn id="4156" dur="500"/>
                                        <p:tgtEl>
                                          <p:spTgt spid="1256"/>
                                        </p:tgtEl>
                                      </p:cBhvr>
                                    </p:animEffect>
                                  </p:childTnLst>
                                </p:cTn>
                              </p:par>
                              <p:par>
                                <p:cTn id="4157" nodeType="withEffect" fill="hold" presetClass="entr" presetID="10">
                                  <p:stCondLst>
                                    <p:cond delay="0"/>
                                  </p:stCondLst>
                                  <p:childTnLst>
                                    <p:set>
                                      <p:cBhvr>
                                        <p:cTn id="4158" dur="1" fill="hold">
                                          <p:stCondLst>
                                            <p:cond delay="0"/>
                                          </p:stCondLst>
                                        </p:cTn>
                                        <p:tgtEl>
                                          <p:spTgt spid="1257"/>
                                        </p:tgtEl>
                                        <p:attrNameLst>
                                          <p:attrName>style.visibility</p:attrName>
                                        </p:attrNameLst>
                                      </p:cBhvr>
                                      <p:to>
                                        <p:strVal val="visible"/>
                                      </p:to>
                                    </p:set>
                                    <p:animEffect filter="fade" transition="in">
                                      <p:cBhvr additive="repl">
                                        <p:cTn id="4159" dur="500"/>
                                        <p:tgtEl>
                                          <p:spTgt spid="1257"/>
                                        </p:tgtEl>
                                      </p:cBhvr>
                                    </p:animEffect>
                                  </p:childTnLst>
                                </p:cTn>
                              </p:par>
                              <p:par>
                                <p:cTn id="4160" nodeType="withEffect" fill="hold" presetClass="entr" presetID="10">
                                  <p:stCondLst>
                                    <p:cond delay="0"/>
                                  </p:stCondLst>
                                  <p:childTnLst>
                                    <p:set>
                                      <p:cBhvr>
                                        <p:cTn id="4161" dur="1" fill="hold">
                                          <p:stCondLst>
                                            <p:cond delay="0"/>
                                          </p:stCondLst>
                                        </p:cTn>
                                        <p:tgtEl>
                                          <p:spTgt spid="1258"/>
                                        </p:tgtEl>
                                        <p:attrNameLst>
                                          <p:attrName>style.visibility</p:attrName>
                                        </p:attrNameLst>
                                      </p:cBhvr>
                                      <p:to>
                                        <p:strVal val="visible"/>
                                      </p:to>
                                    </p:set>
                                    <p:animEffect filter="fade" transition="in">
                                      <p:cBhvr additive="repl">
                                        <p:cTn id="4162" dur="500"/>
                                        <p:tgtEl>
                                          <p:spTgt spid="1258"/>
                                        </p:tgtEl>
                                      </p:cBhvr>
                                    </p:animEffect>
                                  </p:childTnLst>
                                </p:cTn>
                              </p:par>
                              <p:par>
                                <p:cTn id="4163" nodeType="withEffect" fill="hold" presetClass="entr" presetID="10">
                                  <p:stCondLst>
                                    <p:cond delay="0"/>
                                  </p:stCondLst>
                                  <p:childTnLst>
                                    <p:set>
                                      <p:cBhvr>
                                        <p:cTn id="4164" dur="1" fill="hold">
                                          <p:stCondLst>
                                            <p:cond delay="0"/>
                                          </p:stCondLst>
                                        </p:cTn>
                                        <p:tgtEl>
                                          <p:spTgt spid="1259"/>
                                        </p:tgtEl>
                                        <p:attrNameLst>
                                          <p:attrName>style.visibility</p:attrName>
                                        </p:attrNameLst>
                                      </p:cBhvr>
                                      <p:to>
                                        <p:strVal val="visible"/>
                                      </p:to>
                                    </p:set>
                                    <p:animEffect filter="fade" transition="in">
                                      <p:cBhvr additive="repl">
                                        <p:cTn id="4165" dur="500"/>
                                        <p:tgtEl>
                                          <p:spTgt spid="1259"/>
                                        </p:tgtEl>
                                      </p:cBhvr>
                                    </p:animEffect>
                                  </p:childTnLst>
                                </p:cTn>
                              </p:par>
                              <p:par>
                                <p:cTn id="4166" nodeType="withEffect" fill="hold" presetClass="entr" presetID="10">
                                  <p:stCondLst>
                                    <p:cond delay="0"/>
                                  </p:stCondLst>
                                  <p:childTnLst>
                                    <p:set>
                                      <p:cBhvr>
                                        <p:cTn id="4167" dur="1" fill="hold">
                                          <p:stCondLst>
                                            <p:cond delay="0"/>
                                          </p:stCondLst>
                                        </p:cTn>
                                        <p:tgtEl>
                                          <p:spTgt spid="1260"/>
                                        </p:tgtEl>
                                        <p:attrNameLst>
                                          <p:attrName>style.visibility</p:attrName>
                                        </p:attrNameLst>
                                      </p:cBhvr>
                                      <p:to>
                                        <p:strVal val="visible"/>
                                      </p:to>
                                    </p:set>
                                    <p:animEffect filter="fade" transition="in">
                                      <p:cBhvr additive="repl">
                                        <p:cTn id="4168" dur="500"/>
                                        <p:tgtEl>
                                          <p:spTgt spid="1260"/>
                                        </p:tgtEl>
                                      </p:cBhvr>
                                    </p:animEffect>
                                  </p:childTnLst>
                                </p:cTn>
                              </p:par>
                              <p:par>
                                <p:cTn id="4169" nodeType="withEffect" fill="hold" presetClass="entr" presetID="10">
                                  <p:stCondLst>
                                    <p:cond delay="0"/>
                                  </p:stCondLst>
                                  <p:childTnLst>
                                    <p:set>
                                      <p:cBhvr>
                                        <p:cTn id="4170" dur="1" fill="hold">
                                          <p:stCondLst>
                                            <p:cond delay="0"/>
                                          </p:stCondLst>
                                        </p:cTn>
                                        <p:tgtEl>
                                          <p:spTgt spid="1261"/>
                                        </p:tgtEl>
                                        <p:attrNameLst>
                                          <p:attrName>style.visibility</p:attrName>
                                        </p:attrNameLst>
                                      </p:cBhvr>
                                      <p:to>
                                        <p:strVal val="visible"/>
                                      </p:to>
                                    </p:set>
                                    <p:animEffect filter="fade" transition="in">
                                      <p:cBhvr additive="repl">
                                        <p:cTn id="4171" dur="500"/>
                                        <p:tgtEl>
                                          <p:spTgt spid="1261"/>
                                        </p:tgtEl>
                                      </p:cBhvr>
                                    </p:animEffect>
                                  </p:childTnLst>
                                </p:cTn>
                              </p:par>
                              <p:par>
                                <p:cTn id="4172" nodeType="withEffect" fill="hold" presetClass="entr" presetID="10">
                                  <p:stCondLst>
                                    <p:cond delay="0"/>
                                  </p:stCondLst>
                                  <p:childTnLst>
                                    <p:set>
                                      <p:cBhvr>
                                        <p:cTn id="4173" dur="1" fill="hold">
                                          <p:stCondLst>
                                            <p:cond delay="0"/>
                                          </p:stCondLst>
                                        </p:cTn>
                                        <p:tgtEl>
                                          <p:spTgt spid="1262"/>
                                        </p:tgtEl>
                                        <p:attrNameLst>
                                          <p:attrName>style.visibility</p:attrName>
                                        </p:attrNameLst>
                                      </p:cBhvr>
                                      <p:to>
                                        <p:strVal val="visible"/>
                                      </p:to>
                                    </p:set>
                                    <p:animEffect filter="fade" transition="in">
                                      <p:cBhvr additive="repl">
                                        <p:cTn id="4174" dur="500"/>
                                        <p:tgtEl>
                                          <p:spTgt spid="1262"/>
                                        </p:tgtEl>
                                      </p:cBhvr>
                                    </p:animEffect>
                                  </p:childTnLst>
                                </p:cTn>
                              </p:par>
                              <p:par>
                                <p:cTn id="4175" nodeType="withEffect" fill="hold" presetClass="entr" presetID="10">
                                  <p:stCondLst>
                                    <p:cond delay="0"/>
                                  </p:stCondLst>
                                  <p:childTnLst>
                                    <p:set>
                                      <p:cBhvr>
                                        <p:cTn id="4176" dur="1" fill="hold">
                                          <p:stCondLst>
                                            <p:cond delay="0"/>
                                          </p:stCondLst>
                                        </p:cTn>
                                        <p:tgtEl>
                                          <p:spTgt spid="1263"/>
                                        </p:tgtEl>
                                        <p:attrNameLst>
                                          <p:attrName>style.visibility</p:attrName>
                                        </p:attrNameLst>
                                      </p:cBhvr>
                                      <p:to>
                                        <p:strVal val="visible"/>
                                      </p:to>
                                    </p:set>
                                    <p:animEffect filter="fade" transition="in">
                                      <p:cBhvr additive="repl">
                                        <p:cTn id="4177" dur="500"/>
                                        <p:tgtEl>
                                          <p:spTgt spid="1263"/>
                                        </p:tgtEl>
                                      </p:cBhvr>
                                    </p:animEffect>
                                  </p:childTnLst>
                                </p:cTn>
                              </p:par>
                              <p:par>
                                <p:cTn id="4178" nodeType="withEffect" fill="hold" presetClass="entr" presetID="10">
                                  <p:stCondLst>
                                    <p:cond delay="0"/>
                                  </p:stCondLst>
                                  <p:childTnLst>
                                    <p:set>
                                      <p:cBhvr>
                                        <p:cTn id="4179" dur="1" fill="hold">
                                          <p:stCondLst>
                                            <p:cond delay="0"/>
                                          </p:stCondLst>
                                        </p:cTn>
                                        <p:tgtEl>
                                          <p:spTgt spid="1264"/>
                                        </p:tgtEl>
                                        <p:attrNameLst>
                                          <p:attrName>style.visibility</p:attrName>
                                        </p:attrNameLst>
                                      </p:cBhvr>
                                      <p:to>
                                        <p:strVal val="visible"/>
                                      </p:to>
                                    </p:set>
                                    <p:animEffect filter="fade" transition="in">
                                      <p:cBhvr additive="repl">
                                        <p:cTn id="4180" dur="500"/>
                                        <p:tgtEl>
                                          <p:spTgt spid="1264"/>
                                        </p:tgtEl>
                                      </p:cBhvr>
                                    </p:animEffect>
                                  </p:childTnLst>
                                </p:cTn>
                              </p:par>
                              <p:par>
                                <p:cTn id="4181" nodeType="withEffect" fill="hold" presetClass="entr" presetID="10">
                                  <p:stCondLst>
                                    <p:cond delay="0"/>
                                  </p:stCondLst>
                                  <p:childTnLst>
                                    <p:set>
                                      <p:cBhvr>
                                        <p:cTn id="4182" dur="1" fill="hold">
                                          <p:stCondLst>
                                            <p:cond delay="0"/>
                                          </p:stCondLst>
                                        </p:cTn>
                                        <p:tgtEl>
                                          <p:spTgt spid="1265"/>
                                        </p:tgtEl>
                                        <p:attrNameLst>
                                          <p:attrName>style.visibility</p:attrName>
                                        </p:attrNameLst>
                                      </p:cBhvr>
                                      <p:to>
                                        <p:strVal val="visible"/>
                                      </p:to>
                                    </p:set>
                                    <p:animEffect filter="fade" transition="in">
                                      <p:cBhvr additive="repl">
                                        <p:cTn id="4183" dur="500"/>
                                        <p:tgtEl>
                                          <p:spTgt spid="1265"/>
                                        </p:tgtEl>
                                      </p:cBhvr>
                                    </p:animEffect>
                                  </p:childTnLst>
                                </p:cTn>
                              </p:par>
                              <p:par>
                                <p:cTn id="4184" nodeType="withEffect" fill="hold" presetClass="entr" presetID="10">
                                  <p:stCondLst>
                                    <p:cond delay="0"/>
                                  </p:stCondLst>
                                  <p:childTnLst>
                                    <p:set>
                                      <p:cBhvr>
                                        <p:cTn id="4185" dur="1" fill="hold">
                                          <p:stCondLst>
                                            <p:cond delay="0"/>
                                          </p:stCondLst>
                                        </p:cTn>
                                        <p:tgtEl>
                                          <p:spTgt spid="1266"/>
                                        </p:tgtEl>
                                        <p:attrNameLst>
                                          <p:attrName>style.visibility</p:attrName>
                                        </p:attrNameLst>
                                      </p:cBhvr>
                                      <p:to>
                                        <p:strVal val="visible"/>
                                      </p:to>
                                    </p:set>
                                    <p:animEffect filter="fade" transition="in">
                                      <p:cBhvr additive="repl">
                                        <p:cTn id="4186" dur="500"/>
                                        <p:tgtEl>
                                          <p:spTgt spid="1266"/>
                                        </p:tgtEl>
                                      </p:cBhvr>
                                    </p:animEffect>
                                  </p:childTnLst>
                                </p:cTn>
                              </p:par>
                            </p:childTnLst>
                          </p:cTn>
                        </p:par>
                      </p:childTnLst>
                    </p:cTn>
                  </p:par>
                  <p:par>
                    <p:cTn id="4187" fill="hold">
                      <p:stCondLst>
                        <p:cond delay="indefinite"/>
                      </p:stCondLst>
                      <p:childTnLst>
                        <p:par>
                          <p:cTn id="4188" fill="hold">
                            <p:stCondLst>
                              <p:cond delay="0"/>
                            </p:stCondLst>
                            <p:childTnLst>
                              <p:par>
                                <p:cTn id="4189" nodeType="clickEffect" fill="hold" presetClass="entr" presetID="10">
                                  <p:stCondLst>
                                    <p:cond delay="0"/>
                                  </p:stCondLst>
                                  <p:childTnLst>
                                    <p:set>
                                      <p:cBhvr>
                                        <p:cTn id="4190" dur="1" fill="hold">
                                          <p:stCondLst>
                                            <p:cond delay="0"/>
                                          </p:stCondLst>
                                        </p:cTn>
                                        <p:tgtEl>
                                          <p:spTgt spid="1267"/>
                                        </p:tgtEl>
                                        <p:attrNameLst>
                                          <p:attrName>style.visibility</p:attrName>
                                        </p:attrNameLst>
                                      </p:cBhvr>
                                      <p:to>
                                        <p:strVal val="visible"/>
                                      </p:to>
                                    </p:set>
                                    <p:animEffect filter="fade" transition="in">
                                      <p:cBhvr additive="repl">
                                        <p:cTn id="4191" dur="500"/>
                                        <p:tgtEl>
                                          <p:spTgt spid="1267"/>
                                        </p:tgtEl>
                                      </p:cBhvr>
                                    </p:animEffect>
                                  </p:childTnLst>
                                </p:cTn>
                              </p:par>
                              <p:par>
                                <p:cTn id="4192" nodeType="withEffect" fill="hold" presetClass="entr" presetID="10">
                                  <p:stCondLst>
                                    <p:cond delay="0"/>
                                  </p:stCondLst>
                                  <p:childTnLst>
                                    <p:set>
                                      <p:cBhvr>
                                        <p:cTn id="4193" dur="1" fill="hold">
                                          <p:stCondLst>
                                            <p:cond delay="0"/>
                                          </p:stCondLst>
                                        </p:cTn>
                                        <p:tgtEl>
                                          <p:spTgt spid="1268"/>
                                        </p:tgtEl>
                                        <p:attrNameLst>
                                          <p:attrName>style.visibility</p:attrName>
                                        </p:attrNameLst>
                                      </p:cBhvr>
                                      <p:to>
                                        <p:strVal val="visible"/>
                                      </p:to>
                                    </p:set>
                                    <p:animEffect filter="fade" transition="in">
                                      <p:cBhvr additive="repl">
                                        <p:cTn id="4194" dur="500"/>
                                        <p:tgtEl>
                                          <p:spTgt spid="1268"/>
                                        </p:tgtEl>
                                      </p:cBhvr>
                                    </p:animEffect>
                                  </p:childTnLst>
                                </p:cTn>
                              </p:par>
                              <p:par>
                                <p:cTn id="4195" nodeType="withEffect" fill="hold" presetClass="entr" presetID="10">
                                  <p:stCondLst>
                                    <p:cond delay="0"/>
                                  </p:stCondLst>
                                  <p:childTnLst>
                                    <p:set>
                                      <p:cBhvr>
                                        <p:cTn id="4196" dur="1" fill="hold">
                                          <p:stCondLst>
                                            <p:cond delay="0"/>
                                          </p:stCondLst>
                                        </p:cTn>
                                        <p:tgtEl>
                                          <p:spTgt spid="1270"/>
                                        </p:tgtEl>
                                        <p:attrNameLst>
                                          <p:attrName>style.visibility</p:attrName>
                                        </p:attrNameLst>
                                      </p:cBhvr>
                                      <p:to>
                                        <p:strVal val="visible"/>
                                      </p:to>
                                    </p:set>
                                    <p:animEffect filter="fade" transition="in">
                                      <p:cBhvr additive="repl">
                                        <p:cTn id="4197" dur="500"/>
                                        <p:tgtEl>
                                          <p:spTgt spid="1270"/>
                                        </p:tgtEl>
                                      </p:cBhvr>
                                    </p:animEffect>
                                  </p:childTnLst>
                                </p:cTn>
                              </p:par>
                              <p:par>
                                <p:cTn id="4198" nodeType="withEffect" fill="hold" presetClass="entr" presetID="10">
                                  <p:stCondLst>
                                    <p:cond delay="0"/>
                                  </p:stCondLst>
                                  <p:childTnLst>
                                    <p:set>
                                      <p:cBhvr>
                                        <p:cTn id="4199" dur="1" fill="hold">
                                          <p:stCondLst>
                                            <p:cond delay="0"/>
                                          </p:stCondLst>
                                        </p:cTn>
                                        <p:tgtEl>
                                          <p:spTgt spid="1271"/>
                                        </p:tgtEl>
                                        <p:attrNameLst>
                                          <p:attrName>style.visibility</p:attrName>
                                        </p:attrNameLst>
                                      </p:cBhvr>
                                      <p:to>
                                        <p:strVal val="visible"/>
                                      </p:to>
                                    </p:set>
                                    <p:animEffect filter="fade" transition="in">
                                      <p:cBhvr additive="repl">
                                        <p:cTn id="4200" dur="500"/>
                                        <p:tgtEl>
                                          <p:spTgt spid="1271"/>
                                        </p:tgtEl>
                                      </p:cBhvr>
                                    </p:animEffect>
                                  </p:childTnLst>
                                </p:cTn>
                              </p:par>
                              <p:par>
                                <p:cTn id="4201" nodeType="withEffect" fill="hold" presetClass="entr" presetID="10">
                                  <p:stCondLst>
                                    <p:cond delay="0"/>
                                  </p:stCondLst>
                                  <p:childTnLst>
                                    <p:set>
                                      <p:cBhvr>
                                        <p:cTn id="4202" dur="1" fill="hold">
                                          <p:stCondLst>
                                            <p:cond delay="0"/>
                                          </p:stCondLst>
                                        </p:cTn>
                                        <p:tgtEl>
                                          <p:spTgt spid="1269"/>
                                        </p:tgtEl>
                                        <p:attrNameLst>
                                          <p:attrName>style.visibility</p:attrName>
                                        </p:attrNameLst>
                                      </p:cBhvr>
                                      <p:to>
                                        <p:strVal val="visible"/>
                                      </p:to>
                                    </p:set>
                                    <p:animEffect filter="fade" transition="in">
                                      <p:cBhvr additive="repl">
                                        <p:cTn id="4203" dur="500"/>
                                        <p:tgtEl>
                                          <p:spTgt spid="1269"/>
                                        </p:tgtEl>
                                      </p:cBhvr>
                                    </p:animEffect>
                                  </p:childTnLst>
                                </p:cTn>
                              </p:par>
                            </p:childTnLst>
                          </p:cTn>
                        </p:par>
                      </p:childTnLst>
                    </p:cTn>
                  </p:par>
                  <p:par>
                    <p:cTn id="4204" fill="hold">
                      <p:stCondLst>
                        <p:cond delay="indefinite"/>
                      </p:stCondLst>
                      <p:childTnLst>
                        <p:par>
                          <p:cTn id="4205" fill="hold">
                            <p:stCondLst>
                              <p:cond delay="0"/>
                            </p:stCondLst>
                            <p:childTnLst>
                              <p:par>
                                <p:cTn id="4206" nodeType="clickEffect" fill="hold" presetClass="entr" presetID="10">
                                  <p:stCondLst>
                                    <p:cond delay="0"/>
                                  </p:stCondLst>
                                  <p:childTnLst>
                                    <p:set>
                                      <p:cBhvr>
                                        <p:cTn id="4207" dur="1" fill="hold">
                                          <p:stCondLst>
                                            <p:cond delay="0"/>
                                          </p:stCondLst>
                                        </p:cTn>
                                        <p:tgtEl>
                                          <p:spTgt spid="1272"/>
                                        </p:tgtEl>
                                        <p:attrNameLst>
                                          <p:attrName>style.visibility</p:attrName>
                                        </p:attrNameLst>
                                      </p:cBhvr>
                                      <p:to>
                                        <p:strVal val="visible"/>
                                      </p:to>
                                    </p:set>
                                    <p:animEffect filter="fade" transition="in">
                                      <p:cBhvr additive="repl">
                                        <p:cTn id="4208" dur="500"/>
                                        <p:tgtEl>
                                          <p:spTgt spid="1272"/>
                                        </p:tgtEl>
                                      </p:cBhvr>
                                    </p:animEffect>
                                  </p:childTnLst>
                                </p:cTn>
                              </p:par>
                              <p:par>
                                <p:cTn id="4209" nodeType="withEffect" fill="hold" presetClass="entr" presetID="10">
                                  <p:stCondLst>
                                    <p:cond delay="0"/>
                                  </p:stCondLst>
                                  <p:childTnLst>
                                    <p:set>
                                      <p:cBhvr>
                                        <p:cTn id="4210" dur="1" fill="hold">
                                          <p:stCondLst>
                                            <p:cond delay="0"/>
                                          </p:stCondLst>
                                        </p:cTn>
                                        <p:tgtEl>
                                          <p:spTgt spid="1273"/>
                                        </p:tgtEl>
                                        <p:attrNameLst>
                                          <p:attrName>style.visibility</p:attrName>
                                        </p:attrNameLst>
                                      </p:cBhvr>
                                      <p:to>
                                        <p:strVal val="visible"/>
                                      </p:to>
                                    </p:set>
                                    <p:animEffect filter="fade" transition="in">
                                      <p:cBhvr additive="repl">
                                        <p:cTn id="4211" dur="500"/>
                                        <p:tgtEl>
                                          <p:spTgt spid="1273"/>
                                        </p:tgtEl>
                                      </p:cBhvr>
                                    </p:animEffect>
                                  </p:childTnLst>
                                </p:cTn>
                              </p:par>
                              <p:par>
                                <p:cTn id="4212" nodeType="withEffect" fill="hold" presetClass="entr" presetID="10">
                                  <p:stCondLst>
                                    <p:cond delay="0"/>
                                  </p:stCondLst>
                                  <p:childTnLst>
                                    <p:set>
                                      <p:cBhvr>
                                        <p:cTn id="4213" dur="1" fill="hold">
                                          <p:stCondLst>
                                            <p:cond delay="0"/>
                                          </p:stCondLst>
                                        </p:cTn>
                                        <p:tgtEl>
                                          <p:spTgt spid="1274"/>
                                        </p:tgtEl>
                                        <p:attrNameLst>
                                          <p:attrName>style.visibility</p:attrName>
                                        </p:attrNameLst>
                                      </p:cBhvr>
                                      <p:to>
                                        <p:strVal val="visible"/>
                                      </p:to>
                                    </p:set>
                                    <p:animEffect filter="fade" transition="in">
                                      <p:cBhvr additive="repl">
                                        <p:cTn id="4214" dur="500"/>
                                        <p:tgtEl>
                                          <p:spTgt spid="1274"/>
                                        </p:tgtEl>
                                      </p:cBhvr>
                                    </p:animEffect>
                                  </p:childTnLst>
                                </p:cTn>
                              </p:par>
                              <p:par>
                                <p:cTn id="4215" nodeType="withEffect" fill="hold" presetClass="entr" presetID="10">
                                  <p:stCondLst>
                                    <p:cond delay="0"/>
                                  </p:stCondLst>
                                  <p:childTnLst>
                                    <p:set>
                                      <p:cBhvr>
                                        <p:cTn id="4216" dur="1" fill="hold">
                                          <p:stCondLst>
                                            <p:cond delay="0"/>
                                          </p:stCondLst>
                                        </p:cTn>
                                        <p:tgtEl>
                                          <p:spTgt spid="1275"/>
                                        </p:tgtEl>
                                        <p:attrNameLst>
                                          <p:attrName>style.visibility</p:attrName>
                                        </p:attrNameLst>
                                      </p:cBhvr>
                                      <p:to>
                                        <p:strVal val="visible"/>
                                      </p:to>
                                    </p:set>
                                    <p:animEffect filter="fade" transition="in">
                                      <p:cBhvr additive="repl">
                                        <p:cTn id="4217" dur="500"/>
                                        <p:tgtEl>
                                          <p:spTgt spid="1275"/>
                                        </p:tgtEl>
                                      </p:cBhvr>
                                    </p:animEffect>
                                  </p:childTnLst>
                                </p:cTn>
                              </p:par>
                              <p:par>
                                <p:cTn id="4218" nodeType="withEffect" fill="hold" presetClass="entr" presetID="10">
                                  <p:stCondLst>
                                    <p:cond delay="0"/>
                                  </p:stCondLst>
                                  <p:childTnLst>
                                    <p:set>
                                      <p:cBhvr>
                                        <p:cTn id="4219" dur="1" fill="hold">
                                          <p:stCondLst>
                                            <p:cond delay="0"/>
                                          </p:stCondLst>
                                        </p:cTn>
                                        <p:tgtEl>
                                          <p:spTgt spid="1276"/>
                                        </p:tgtEl>
                                        <p:attrNameLst>
                                          <p:attrName>style.visibility</p:attrName>
                                        </p:attrNameLst>
                                      </p:cBhvr>
                                      <p:to>
                                        <p:strVal val="visible"/>
                                      </p:to>
                                    </p:set>
                                    <p:animEffect filter="fade" transition="in">
                                      <p:cBhvr additive="repl">
                                        <p:cTn id="4220" dur="500"/>
                                        <p:tgtEl>
                                          <p:spTgt spid="1276"/>
                                        </p:tgtEl>
                                      </p:cBhvr>
                                    </p:animEffect>
                                  </p:childTnLst>
                                </p:cTn>
                              </p:par>
                              <p:par>
                                <p:cTn id="4221" nodeType="withEffect" fill="hold" presetClass="entr" presetID="10">
                                  <p:stCondLst>
                                    <p:cond delay="0"/>
                                  </p:stCondLst>
                                  <p:childTnLst>
                                    <p:set>
                                      <p:cBhvr>
                                        <p:cTn id="4222" dur="1" fill="hold">
                                          <p:stCondLst>
                                            <p:cond delay="0"/>
                                          </p:stCondLst>
                                        </p:cTn>
                                        <p:tgtEl>
                                          <p:spTgt spid="1277"/>
                                        </p:tgtEl>
                                        <p:attrNameLst>
                                          <p:attrName>style.visibility</p:attrName>
                                        </p:attrNameLst>
                                      </p:cBhvr>
                                      <p:to>
                                        <p:strVal val="visible"/>
                                      </p:to>
                                    </p:set>
                                    <p:animEffect filter="fade" transition="in">
                                      <p:cBhvr additive="repl">
                                        <p:cTn id="4223" dur="500"/>
                                        <p:tgtEl>
                                          <p:spTgt spid="1277"/>
                                        </p:tgtEl>
                                      </p:cBhvr>
                                    </p:animEffect>
                                  </p:childTnLst>
                                </p:cTn>
                              </p:par>
                              <p:par>
                                <p:cTn id="4224" nodeType="withEffect" fill="hold" presetClass="entr" presetID="10">
                                  <p:stCondLst>
                                    <p:cond delay="0"/>
                                  </p:stCondLst>
                                  <p:childTnLst>
                                    <p:set>
                                      <p:cBhvr>
                                        <p:cTn id="4225" dur="1" fill="hold">
                                          <p:stCondLst>
                                            <p:cond delay="0"/>
                                          </p:stCondLst>
                                        </p:cTn>
                                        <p:tgtEl>
                                          <p:spTgt spid="1278"/>
                                        </p:tgtEl>
                                        <p:attrNameLst>
                                          <p:attrName>style.visibility</p:attrName>
                                        </p:attrNameLst>
                                      </p:cBhvr>
                                      <p:to>
                                        <p:strVal val="visible"/>
                                      </p:to>
                                    </p:set>
                                    <p:animEffect filter="fade" transition="in">
                                      <p:cBhvr additive="repl">
                                        <p:cTn id="4226" dur="500"/>
                                        <p:tgtEl>
                                          <p:spTgt spid="1278"/>
                                        </p:tgtEl>
                                      </p:cBhvr>
                                    </p:animEffect>
                                  </p:childTnLst>
                                </p:cTn>
                              </p:par>
                              <p:par>
                                <p:cTn id="4227" nodeType="withEffect" fill="hold" presetClass="entr" presetID="10">
                                  <p:stCondLst>
                                    <p:cond delay="0"/>
                                  </p:stCondLst>
                                  <p:childTnLst>
                                    <p:set>
                                      <p:cBhvr>
                                        <p:cTn id="4228" dur="1" fill="hold">
                                          <p:stCondLst>
                                            <p:cond delay="0"/>
                                          </p:stCondLst>
                                        </p:cTn>
                                        <p:tgtEl>
                                          <p:spTgt spid="1279"/>
                                        </p:tgtEl>
                                        <p:attrNameLst>
                                          <p:attrName>style.visibility</p:attrName>
                                        </p:attrNameLst>
                                      </p:cBhvr>
                                      <p:to>
                                        <p:strVal val="visible"/>
                                      </p:to>
                                    </p:set>
                                    <p:animEffect filter="fade" transition="in">
                                      <p:cBhvr additive="repl">
                                        <p:cTn id="4229" dur="500"/>
                                        <p:tgtEl>
                                          <p:spTgt spid="1279"/>
                                        </p:tgtEl>
                                      </p:cBhvr>
                                    </p:animEffect>
                                  </p:childTnLst>
                                </p:cTn>
                              </p:par>
                              <p:par>
                                <p:cTn id="4230" nodeType="withEffect" fill="hold" presetClass="entr" presetID="10">
                                  <p:stCondLst>
                                    <p:cond delay="0"/>
                                  </p:stCondLst>
                                  <p:childTnLst>
                                    <p:set>
                                      <p:cBhvr>
                                        <p:cTn id="4231" dur="1" fill="hold">
                                          <p:stCondLst>
                                            <p:cond delay="0"/>
                                          </p:stCondLst>
                                        </p:cTn>
                                        <p:tgtEl>
                                          <p:spTgt spid="1280"/>
                                        </p:tgtEl>
                                        <p:attrNameLst>
                                          <p:attrName>style.visibility</p:attrName>
                                        </p:attrNameLst>
                                      </p:cBhvr>
                                      <p:to>
                                        <p:strVal val="visible"/>
                                      </p:to>
                                    </p:set>
                                    <p:animEffect filter="fade" transition="in">
                                      <p:cBhvr additive="repl">
                                        <p:cTn id="4232" dur="500"/>
                                        <p:tgtEl>
                                          <p:spTgt spid="1280"/>
                                        </p:tgtEl>
                                      </p:cBhvr>
                                    </p:animEffect>
                                  </p:childTnLst>
                                </p:cTn>
                              </p:par>
                            </p:childTnLst>
                          </p:cTn>
                        </p:par>
                      </p:childTnLst>
                    </p:cTn>
                  </p:par>
                  <p:par>
                    <p:cTn id="4233" fill="hold">
                      <p:stCondLst>
                        <p:cond delay="indefinite"/>
                      </p:stCondLst>
                      <p:childTnLst>
                        <p:par>
                          <p:cTn id="4234" fill="hold">
                            <p:stCondLst>
                              <p:cond delay="0"/>
                            </p:stCondLst>
                            <p:childTnLst>
                              <p:par>
                                <p:cTn id="4235" nodeType="clickEffect" fill="hold" presetClass="emph" presetID="7" presetSubtype="2">
                                  <p:stCondLst>
                                    <p:cond delay="0"/>
                                  </p:stCondLst>
                                  <p:childTnLst>
                                    <p:animClr clrSpc="rgb">
                                      <p:cBhvr>
                                        <p:cTn id="4236" dur="500" fill="hold"/>
                                        <p:tgtEl>
                                          <p:spTgt spid="1246"/>
                                        </p:tgtEl>
                                        <p:attrNameLst>
                                          <p:attrName>stroke.color</p:attrName>
                                        </p:attrNameLst>
                                      </p:cBhvr>
                                      <p:to>
                                        <a:srgbClr val="ff0000"/>
                                      </p:to>
                                    </p:animClr>
                                    <p:set>
                                      <p:cBhvr>
                                        <p:cTn id="4237" dur="500" fill="hold"/>
                                        <p:tgtEl>
                                          <p:spTgt spid="1246"/>
                                        </p:tgtEl>
                                        <p:attrNameLst>
                                          <p:attrName>stroke.on</p:attrName>
                                        </p:attrNameLst>
                                      </p:cBhvr>
                                      <p:to>
                                        <p:strVal val="true"/>
                                      </p:to>
                                    </p:set>
                                  </p:childTnLst>
                                </p:cTn>
                              </p:par>
                            </p:childTnLst>
                          </p:cTn>
                        </p:par>
                      </p:childTnLst>
                    </p:cTn>
                  </p:par>
                  <p:par>
                    <p:cTn id="4238" fill="hold">
                      <p:stCondLst>
                        <p:cond delay="indefinite"/>
                      </p:stCondLst>
                      <p:childTnLst>
                        <p:par>
                          <p:cTn id="4239" fill="hold">
                            <p:stCondLst>
                              <p:cond delay="0"/>
                            </p:stCondLst>
                            <p:childTnLst>
                              <p:par>
                                <p:cTn id="4240" nodeType="clickEffect" fill="hold" presetClass="entr" presetID="10">
                                  <p:stCondLst>
                                    <p:cond delay="0"/>
                                  </p:stCondLst>
                                  <p:childTnLst>
                                    <p:set>
                                      <p:cBhvr>
                                        <p:cTn id="4241" dur="1" fill="hold">
                                          <p:stCondLst>
                                            <p:cond delay="0"/>
                                          </p:stCondLst>
                                        </p:cTn>
                                        <p:tgtEl>
                                          <p:spTgt spid="1281"/>
                                        </p:tgtEl>
                                        <p:attrNameLst>
                                          <p:attrName>style.visibility</p:attrName>
                                        </p:attrNameLst>
                                      </p:cBhvr>
                                      <p:to>
                                        <p:strVal val="visible"/>
                                      </p:to>
                                    </p:set>
                                    <p:animEffect filter="fade" transition="in">
                                      <p:cBhvr additive="repl">
                                        <p:cTn id="4242" dur="500"/>
                                        <p:tgtEl>
                                          <p:spTgt spid="1281"/>
                                        </p:tgtEl>
                                      </p:cBhvr>
                                    </p:animEffect>
                                  </p:childTnLst>
                                </p:cTn>
                              </p:par>
                              <p:par>
                                <p:cTn id="4243" nodeType="withEffect" fill="hold" presetClass="exit" presetID="10">
                                  <p:stCondLst>
                                    <p:cond delay="0"/>
                                  </p:stCondLst>
                                  <p:childTnLst>
                                    <p:animEffect filter="fade" transition="out">
                                      <p:cBhvr additive="repl">
                                        <p:cTn id="4244" dur="500"/>
                                        <p:tgtEl>
                                          <p:spTgt spid="1280"/>
                                        </p:tgtEl>
                                      </p:cBhvr>
                                    </p:animEffect>
                                    <p:set>
                                      <p:cBhvr>
                                        <p:cTn id="4245" dur="1" fill="hold">
                                          <p:stCondLst>
                                            <p:cond delay="499"/>
                                          </p:stCondLst>
                                        </p:cTn>
                                        <p:tgtEl>
                                          <p:spTgt spid="1280"/>
                                        </p:tgtEl>
                                        <p:attrNameLst>
                                          <p:attrName>style.visibility</p:attrName>
                                        </p:attrNameLst>
                                      </p:cBhvr>
                                      <p:to>
                                        <p:strVal val="hidden"/>
                                      </p:to>
                                    </p:set>
                                  </p:childTnLst>
                                </p:cTn>
                              </p:par>
                            </p:childTnLst>
                          </p:cTn>
                        </p:par>
                      </p:childTnLst>
                    </p:cTn>
                  </p:par>
                  <p:par>
                    <p:cTn id="4246" fill="hold">
                      <p:stCondLst>
                        <p:cond delay="indefinite"/>
                      </p:stCondLst>
                      <p:childTnLst>
                        <p:par>
                          <p:cTn id="4247" fill="hold">
                            <p:stCondLst>
                              <p:cond delay="0"/>
                            </p:stCondLst>
                            <p:childTnLst>
                              <p:par>
                                <p:cTn id="4248" nodeType="clickEffect" fill="hold" presetClass="emph" presetID="7" presetSubtype="2">
                                  <p:stCondLst>
                                    <p:cond delay="0"/>
                                  </p:stCondLst>
                                  <p:childTnLst>
                                    <p:animClr clrSpc="rgb">
                                      <p:cBhvr>
                                        <p:cTn id="4249" dur="500" fill="hold"/>
                                        <p:tgtEl>
                                          <p:spTgt spid="1247"/>
                                        </p:tgtEl>
                                        <p:attrNameLst>
                                          <p:attrName>stroke.color</p:attrName>
                                        </p:attrNameLst>
                                      </p:cBhvr>
                                      <p:to>
                                        <a:srgbClr val="ff0000"/>
                                      </p:to>
                                    </p:animClr>
                                    <p:set>
                                      <p:cBhvr>
                                        <p:cTn id="4250" dur="500" fill="hold"/>
                                        <p:tgtEl>
                                          <p:spTgt spid="1247"/>
                                        </p:tgtEl>
                                        <p:attrNameLst>
                                          <p:attrName>stroke.on</p:attrName>
                                        </p:attrNameLst>
                                      </p:cBhvr>
                                      <p:to>
                                        <p:strVal val="true"/>
                                      </p:to>
                                    </p:set>
                                  </p:childTnLst>
                                </p:cTn>
                              </p:par>
                            </p:childTnLst>
                          </p:cTn>
                        </p:par>
                      </p:childTnLst>
                    </p:cTn>
                  </p:par>
                  <p:par>
                    <p:cTn id="4251" fill="hold">
                      <p:stCondLst>
                        <p:cond delay="indefinite"/>
                      </p:stCondLst>
                      <p:childTnLst>
                        <p:par>
                          <p:cTn id="4252" fill="hold">
                            <p:stCondLst>
                              <p:cond delay="0"/>
                            </p:stCondLst>
                            <p:childTnLst>
                              <p:par>
                                <p:cTn id="4253" nodeType="clickEffect" fill="hold" presetClass="entr" presetID="10">
                                  <p:stCondLst>
                                    <p:cond delay="0"/>
                                  </p:stCondLst>
                                  <p:childTnLst>
                                    <p:set>
                                      <p:cBhvr>
                                        <p:cTn id="4254" dur="1" fill="hold">
                                          <p:stCondLst>
                                            <p:cond delay="0"/>
                                          </p:stCondLst>
                                        </p:cTn>
                                        <p:tgtEl>
                                          <p:spTgt spid="1282"/>
                                        </p:tgtEl>
                                        <p:attrNameLst>
                                          <p:attrName>style.visibility</p:attrName>
                                        </p:attrNameLst>
                                      </p:cBhvr>
                                      <p:to>
                                        <p:strVal val="visible"/>
                                      </p:to>
                                    </p:set>
                                    <p:animEffect filter="fade" transition="in">
                                      <p:cBhvr additive="repl">
                                        <p:cTn id="4255" dur="500"/>
                                        <p:tgtEl>
                                          <p:spTgt spid="1282"/>
                                        </p:tgtEl>
                                      </p:cBhvr>
                                    </p:animEffect>
                                  </p:childTnLst>
                                </p:cTn>
                              </p:par>
                              <p:par>
                                <p:cTn id="4256" nodeType="withEffect" fill="hold" presetClass="exit" presetID="10">
                                  <p:stCondLst>
                                    <p:cond delay="0"/>
                                  </p:stCondLst>
                                  <p:childTnLst>
                                    <p:animEffect filter="fade" transition="out">
                                      <p:cBhvr additive="repl">
                                        <p:cTn id="4257" dur="500"/>
                                        <p:tgtEl>
                                          <p:spTgt spid="1278"/>
                                        </p:tgtEl>
                                      </p:cBhvr>
                                    </p:animEffect>
                                    <p:set>
                                      <p:cBhvr>
                                        <p:cTn id="4258" dur="1" fill="hold">
                                          <p:stCondLst>
                                            <p:cond delay="499"/>
                                          </p:stCondLst>
                                        </p:cTn>
                                        <p:tgtEl>
                                          <p:spTgt spid="1278"/>
                                        </p:tgtEl>
                                        <p:attrNameLst>
                                          <p:attrName>style.visibility</p:attrName>
                                        </p:attrNameLst>
                                      </p:cBhvr>
                                      <p:to>
                                        <p:strVal val="hidden"/>
                                      </p:to>
                                    </p:set>
                                  </p:childTnLst>
                                </p:cTn>
                              </p:par>
                            </p:childTnLst>
                          </p:cTn>
                        </p:par>
                      </p:childTnLst>
                    </p:cTn>
                  </p:par>
                  <p:par>
                    <p:cTn id="4259" fill="hold">
                      <p:stCondLst>
                        <p:cond delay="indefinite"/>
                      </p:stCondLst>
                      <p:childTnLst>
                        <p:par>
                          <p:cTn id="4260" fill="hold">
                            <p:stCondLst>
                              <p:cond delay="0"/>
                            </p:stCondLst>
                            <p:childTnLst>
                              <p:par>
                                <p:cTn id="4261" nodeType="clickEffect" fill="hold" presetClass="entr" presetID="10">
                                  <p:stCondLst>
                                    <p:cond delay="0"/>
                                  </p:stCondLst>
                                  <p:childTnLst>
                                    <p:set>
                                      <p:cBhvr>
                                        <p:cTn id="4262" dur="1" fill="hold">
                                          <p:stCondLst>
                                            <p:cond delay="0"/>
                                          </p:stCondLst>
                                        </p:cTn>
                                        <p:tgtEl>
                                          <p:spTgt spid="1283"/>
                                        </p:tgtEl>
                                        <p:attrNameLst>
                                          <p:attrName>style.visibility</p:attrName>
                                        </p:attrNameLst>
                                      </p:cBhvr>
                                      <p:to>
                                        <p:strVal val="visible"/>
                                      </p:to>
                                    </p:set>
                                    <p:animEffect filter="fade" transition="in">
                                      <p:cBhvr additive="repl">
                                        <p:cTn id="4263" dur="500"/>
                                        <p:tgtEl>
                                          <p:spTgt spid="1283"/>
                                        </p:tgtEl>
                                      </p:cBhvr>
                                    </p:animEffect>
                                  </p:childTnLst>
                                </p:cTn>
                              </p:par>
                              <p:par>
                                <p:cTn id="4264" nodeType="withEffect" fill="hold" presetClass="exit" presetID="10">
                                  <p:stCondLst>
                                    <p:cond delay="0"/>
                                  </p:stCondLst>
                                  <p:childTnLst>
                                    <p:animEffect filter="fade" transition="out">
                                      <p:cBhvr additive="repl">
                                        <p:cTn id="4265" dur="500"/>
                                        <p:tgtEl>
                                          <p:spTgt spid="1281"/>
                                        </p:tgtEl>
                                      </p:cBhvr>
                                    </p:animEffect>
                                    <p:set>
                                      <p:cBhvr>
                                        <p:cTn id="4266" dur="1" fill="hold">
                                          <p:stCondLst>
                                            <p:cond delay="499"/>
                                          </p:stCondLst>
                                        </p:cTn>
                                        <p:tgtEl>
                                          <p:spTgt spid="1281"/>
                                        </p:tgtEl>
                                        <p:attrNameLst>
                                          <p:attrName>style.visibility</p:attrName>
                                        </p:attrNameLst>
                                      </p:cBhvr>
                                      <p:to>
                                        <p:strVal val="hidden"/>
                                      </p:to>
                                    </p:set>
                                  </p:childTnLst>
                                </p:cTn>
                              </p:par>
                            </p:childTnLst>
                          </p:cTn>
                        </p:par>
                      </p:childTnLst>
                    </p:cTn>
                  </p:par>
                  <p:par>
                    <p:cTn id="4267" fill="hold">
                      <p:stCondLst>
                        <p:cond delay="indefinite"/>
                      </p:stCondLst>
                      <p:childTnLst>
                        <p:par>
                          <p:cTn id="4268" fill="hold">
                            <p:stCondLst>
                              <p:cond delay="0"/>
                            </p:stCondLst>
                            <p:childTnLst>
                              <p:par>
                                <p:cTn id="4269" nodeType="clickEffect" fill="hold" presetClass="emph" presetID="7" presetSubtype="2">
                                  <p:stCondLst>
                                    <p:cond delay="0"/>
                                  </p:stCondLst>
                                  <p:childTnLst>
                                    <p:animClr clrSpc="rgb">
                                      <p:cBhvr>
                                        <p:cTn id="4270" dur="500" fill="hold"/>
                                        <p:tgtEl>
                                          <p:spTgt spid="1248"/>
                                        </p:tgtEl>
                                        <p:attrNameLst>
                                          <p:attrName>stroke.color</p:attrName>
                                        </p:attrNameLst>
                                      </p:cBhvr>
                                      <p:to>
                                        <a:srgbClr val="ff0000"/>
                                      </p:to>
                                    </p:animClr>
                                    <p:set>
                                      <p:cBhvr>
                                        <p:cTn id="4271" dur="500" fill="hold"/>
                                        <p:tgtEl>
                                          <p:spTgt spid="1248"/>
                                        </p:tgtEl>
                                        <p:attrNameLst>
                                          <p:attrName>stroke.on</p:attrName>
                                        </p:attrNameLst>
                                      </p:cBhvr>
                                      <p:to>
                                        <p:strVal val="true"/>
                                      </p:to>
                                    </p:set>
                                  </p:childTnLst>
                                </p:cTn>
                              </p:par>
                            </p:childTnLst>
                          </p:cTn>
                        </p:par>
                      </p:childTnLst>
                    </p:cTn>
                  </p:par>
                  <p:par>
                    <p:cTn id="4272" fill="hold">
                      <p:stCondLst>
                        <p:cond delay="indefinite"/>
                      </p:stCondLst>
                      <p:childTnLst>
                        <p:par>
                          <p:cTn id="4273" fill="hold">
                            <p:stCondLst>
                              <p:cond delay="0"/>
                            </p:stCondLst>
                            <p:childTnLst>
                              <p:par>
                                <p:cTn id="4274" nodeType="clickEffect" fill="hold" presetClass="entr" presetID="10">
                                  <p:stCondLst>
                                    <p:cond delay="0"/>
                                  </p:stCondLst>
                                  <p:childTnLst>
                                    <p:set>
                                      <p:cBhvr>
                                        <p:cTn id="4275" dur="1" fill="hold">
                                          <p:stCondLst>
                                            <p:cond delay="0"/>
                                          </p:stCondLst>
                                        </p:cTn>
                                        <p:tgtEl>
                                          <p:spTgt spid="1284"/>
                                        </p:tgtEl>
                                        <p:attrNameLst>
                                          <p:attrName>style.visibility</p:attrName>
                                        </p:attrNameLst>
                                      </p:cBhvr>
                                      <p:to>
                                        <p:strVal val="visible"/>
                                      </p:to>
                                    </p:set>
                                    <p:animEffect filter="fade" transition="in">
                                      <p:cBhvr additive="repl">
                                        <p:cTn id="4276" dur="500"/>
                                        <p:tgtEl>
                                          <p:spTgt spid="1284"/>
                                        </p:tgtEl>
                                      </p:cBhvr>
                                    </p:animEffect>
                                  </p:childTnLst>
                                </p:cTn>
                              </p:par>
                              <p:par>
                                <p:cTn id="4277" nodeType="withEffect" fill="hold" presetClass="exit" presetID="10">
                                  <p:stCondLst>
                                    <p:cond delay="0"/>
                                  </p:stCondLst>
                                  <p:childTnLst>
                                    <p:animEffect filter="fade" transition="out">
                                      <p:cBhvr additive="repl">
                                        <p:cTn id="4278" dur="500"/>
                                        <p:tgtEl>
                                          <p:spTgt spid="1283"/>
                                        </p:tgtEl>
                                      </p:cBhvr>
                                    </p:animEffect>
                                    <p:set>
                                      <p:cBhvr>
                                        <p:cTn id="4279" dur="1" fill="hold">
                                          <p:stCondLst>
                                            <p:cond delay="499"/>
                                          </p:stCondLst>
                                        </p:cTn>
                                        <p:tgtEl>
                                          <p:spTgt spid="1283"/>
                                        </p:tgtEl>
                                        <p:attrNameLst>
                                          <p:attrName>style.visibility</p:attrName>
                                        </p:attrNameLst>
                                      </p:cBhvr>
                                      <p:to>
                                        <p:strVal val="hidden"/>
                                      </p:to>
                                    </p:set>
                                  </p:childTnLst>
                                </p:cTn>
                              </p:par>
                            </p:childTnLst>
                          </p:cTn>
                        </p:par>
                      </p:childTnLst>
                    </p:cTn>
                  </p:par>
                  <p:par>
                    <p:cTn id="4280" fill="hold">
                      <p:stCondLst>
                        <p:cond delay="indefinite"/>
                      </p:stCondLst>
                      <p:childTnLst>
                        <p:par>
                          <p:cTn id="4281" fill="hold">
                            <p:stCondLst>
                              <p:cond delay="0"/>
                            </p:stCondLst>
                            <p:childTnLst>
                              <p:par>
                                <p:cTn id="4282" nodeType="clickEffect" fill="hold" presetClass="emph" presetID="7" presetSubtype="2">
                                  <p:stCondLst>
                                    <p:cond delay="0"/>
                                  </p:stCondLst>
                                  <p:childTnLst>
                                    <p:animClr clrSpc="rgb">
                                      <p:cBhvr>
                                        <p:cTn id="4283" dur="500" fill="hold"/>
                                        <p:tgtEl>
                                          <p:spTgt spid="1249"/>
                                        </p:tgtEl>
                                        <p:attrNameLst>
                                          <p:attrName>stroke.color</p:attrName>
                                        </p:attrNameLst>
                                      </p:cBhvr>
                                      <p:to>
                                        <a:srgbClr val="ff0000"/>
                                      </p:to>
                                    </p:animClr>
                                    <p:set>
                                      <p:cBhvr>
                                        <p:cTn id="4284" dur="500" fill="hold"/>
                                        <p:tgtEl>
                                          <p:spTgt spid="1249"/>
                                        </p:tgtEl>
                                        <p:attrNameLst>
                                          <p:attrName>stroke.on</p:attrName>
                                        </p:attrNameLst>
                                      </p:cBhvr>
                                      <p:to>
                                        <p:strVal val="true"/>
                                      </p:to>
                                    </p:set>
                                  </p:childTnLst>
                                </p:cTn>
                              </p:par>
                            </p:childTnLst>
                          </p:cTn>
                        </p:par>
                      </p:childTnLst>
                    </p:cTn>
                  </p:par>
                  <p:par>
                    <p:cTn id="4285" fill="hold">
                      <p:stCondLst>
                        <p:cond delay="indefinite"/>
                      </p:stCondLst>
                      <p:childTnLst>
                        <p:par>
                          <p:cTn id="4286" fill="hold">
                            <p:stCondLst>
                              <p:cond delay="0"/>
                            </p:stCondLst>
                            <p:childTnLst>
                              <p:par>
                                <p:cTn id="4287" nodeType="clickEffect" fill="hold" presetClass="entr" presetID="10">
                                  <p:stCondLst>
                                    <p:cond delay="0"/>
                                  </p:stCondLst>
                                  <p:childTnLst>
                                    <p:set>
                                      <p:cBhvr>
                                        <p:cTn id="4288" dur="1" fill="hold">
                                          <p:stCondLst>
                                            <p:cond delay="0"/>
                                          </p:stCondLst>
                                        </p:cTn>
                                        <p:tgtEl>
                                          <p:spTgt spid="1285"/>
                                        </p:tgtEl>
                                        <p:attrNameLst>
                                          <p:attrName>style.visibility</p:attrName>
                                        </p:attrNameLst>
                                      </p:cBhvr>
                                      <p:to>
                                        <p:strVal val="visible"/>
                                      </p:to>
                                    </p:set>
                                    <p:animEffect filter="fade" transition="in">
                                      <p:cBhvr additive="repl">
                                        <p:cTn id="4289" dur="500"/>
                                        <p:tgtEl>
                                          <p:spTgt spid="1285"/>
                                        </p:tgtEl>
                                      </p:cBhvr>
                                    </p:animEffect>
                                  </p:childTnLst>
                                </p:cTn>
                              </p:par>
                              <p:par>
                                <p:cTn id="4290" nodeType="withEffect" fill="hold" presetClass="exit" presetID="10">
                                  <p:stCondLst>
                                    <p:cond delay="0"/>
                                  </p:stCondLst>
                                  <p:childTnLst>
                                    <p:animEffect filter="fade" transition="out">
                                      <p:cBhvr additive="repl">
                                        <p:cTn id="4291" dur="500"/>
                                        <p:tgtEl>
                                          <p:spTgt spid="1284"/>
                                        </p:tgtEl>
                                      </p:cBhvr>
                                    </p:animEffect>
                                    <p:set>
                                      <p:cBhvr>
                                        <p:cTn id="4292" dur="1" fill="hold">
                                          <p:stCondLst>
                                            <p:cond delay="499"/>
                                          </p:stCondLst>
                                        </p:cTn>
                                        <p:tgtEl>
                                          <p:spTgt spid="1284"/>
                                        </p:tgtEl>
                                        <p:attrNameLst>
                                          <p:attrName>style.visibility</p:attrName>
                                        </p:attrNameLst>
                                      </p:cBhvr>
                                      <p:to>
                                        <p:strVal val="hidden"/>
                                      </p:to>
                                    </p:set>
                                  </p:childTnLst>
                                </p:cTn>
                              </p:par>
                            </p:childTnLst>
                          </p:cTn>
                        </p:par>
                      </p:childTnLst>
                    </p:cTn>
                  </p:par>
                  <p:par>
                    <p:cTn id="4293" fill="hold">
                      <p:stCondLst>
                        <p:cond delay="indefinite"/>
                      </p:stCondLst>
                      <p:childTnLst>
                        <p:par>
                          <p:cTn id="4294" fill="hold">
                            <p:stCondLst>
                              <p:cond delay="0"/>
                            </p:stCondLst>
                            <p:childTnLst>
                              <p:par>
                                <p:cTn id="4295" nodeType="clickEffect" fill="hold" presetClass="emph" presetID="7" presetSubtype="2">
                                  <p:stCondLst>
                                    <p:cond delay="0"/>
                                  </p:stCondLst>
                                  <p:childTnLst>
                                    <p:animClr clrSpc="rgb">
                                      <p:cBhvr>
                                        <p:cTn id="4296" dur="250" fill="hold"/>
                                        <p:tgtEl>
                                          <p:spTgt spid="1250"/>
                                        </p:tgtEl>
                                        <p:attrNameLst>
                                          <p:attrName>stroke.color</p:attrName>
                                        </p:attrNameLst>
                                      </p:cBhvr>
                                      <p:to>
                                        <a:srgbClr val="ff0000"/>
                                      </p:to>
                                    </p:animClr>
                                    <p:set>
                                      <p:cBhvr>
                                        <p:cTn id="4297" dur="250" fill="hold"/>
                                        <p:tgtEl>
                                          <p:spTgt spid="1250"/>
                                        </p:tgtEl>
                                        <p:attrNameLst>
                                          <p:attrName>stroke.on</p:attrName>
                                        </p:attrNameLst>
                                      </p:cBhvr>
                                      <p:to>
                                        <p:strVal val="true"/>
                                      </p:to>
                                    </p:set>
                                  </p:childTnLst>
                                </p:cTn>
                              </p:par>
                            </p:childTnLst>
                          </p:cTn>
                        </p:par>
                      </p:childTnLst>
                    </p:cTn>
                  </p:par>
                  <p:par>
                    <p:cTn id="4298" fill="hold">
                      <p:stCondLst>
                        <p:cond delay="indefinite"/>
                      </p:stCondLst>
                      <p:childTnLst>
                        <p:par>
                          <p:cTn id="4299" fill="hold">
                            <p:stCondLst>
                              <p:cond delay="0"/>
                            </p:stCondLst>
                            <p:childTnLst>
                              <p:par>
                                <p:cTn id="4300" nodeType="clickEffect" fill="hold" presetClass="entr" presetID="10">
                                  <p:stCondLst>
                                    <p:cond delay="0"/>
                                  </p:stCondLst>
                                  <p:childTnLst>
                                    <p:set>
                                      <p:cBhvr>
                                        <p:cTn id="4301" dur="1" fill="hold">
                                          <p:stCondLst>
                                            <p:cond delay="0"/>
                                          </p:stCondLst>
                                        </p:cTn>
                                        <p:tgtEl>
                                          <p:spTgt spid="1286"/>
                                        </p:tgtEl>
                                        <p:attrNameLst>
                                          <p:attrName>style.visibility</p:attrName>
                                        </p:attrNameLst>
                                      </p:cBhvr>
                                      <p:to>
                                        <p:strVal val="visible"/>
                                      </p:to>
                                    </p:set>
                                    <p:animEffect filter="fade" transition="in">
                                      <p:cBhvr additive="repl">
                                        <p:cTn id="4302" dur="500"/>
                                        <p:tgtEl>
                                          <p:spTgt spid="1286"/>
                                        </p:tgtEl>
                                      </p:cBhvr>
                                    </p:animEffect>
                                  </p:childTnLst>
                                </p:cTn>
                              </p:par>
                              <p:par>
                                <p:cTn id="4303" nodeType="withEffect" fill="hold" presetClass="exit" presetID="10">
                                  <p:stCondLst>
                                    <p:cond delay="0"/>
                                  </p:stCondLst>
                                  <p:childTnLst>
                                    <p:animEffect filter="fade" transition="out">
                                      <p:cBhvr additive="repl">
                                        <p:cTn id="4304" dur="500"/>
                                        <p:tgtEl>
                                          <p:spTgt spid="1282"/>
                                        </p:tgtEl>
                                      </p:cBhvr>
                                    </p:animEffect>
                                    <p:set>
                                      <p:cBhvr>
                                        <p:cTn id="4305" dur="1" fill="hold">
                                          <p:stCondLst>
                                            <p:cond delay="499"/>
                                          </p:stCondLst>
                                        </p:cTn>
                                        <p:tgtEl>
                                          <p:spTgt spid="1282"/>
                                        </p:tgtEl>
                                        <p:attrNameLst>
                                          <p:attrName>style.visibility</p:attrName>
                                        </p:attrNameLst>
                                      </p:cBhvr>
                                      <p:to>
                                        <p:strVal val="hidden"/>
                                      </p:to>
                                    </p:set>
                                  </p:childTnLst>
                                </p:cTn>
                              </p:par>
                            </p:childTnLst>
                          </p:cTn>
                        </p:par>
                      </p:childTnLst>
                    </p:cTn>
                  </p:par>
                  <p:par>
                    <p:cTn id="4306" fill="hold">
                      <p:stCondLst>
                        <p:cond delay="indefinite"/>
                      </p:stCondLst>
                      <p:childTnLst>
                        <p:par>
                          <p:cTn id="4307" fill="hold">
                            <p:stCondLst>
                              <p:cond delay="0"/>
                            </p:stCondLst>
                            <p:childTnLst>
                              <p:par>
                                <p:cTn id="4308" nodeType="clickEffect" fill="hold" presetClass="entr" presetID="10">
                                  <p:stCondLst>
                                    <p:cond delay="0"/>
                                  </p:stCondLst>
                                  <p:childTnLst>
                                    <p:set>
                                      <p:cBhvr>
                                        <p:cTn id="4309" dur="1" fill="hold">
                                          <p:stCondLst>
                                            <p:cond delay="0"/>
                                          </p:stCondLst>
                                        </p:cTn>
                                        <p:tgtEl>
                                          <p:spTgt spid="1287"/>
                                        </p:tgtEl>
                                        <p:attrNameLst>
                                          <p:attrName>style.visibility</p:attrName>
                                        </p:attrNameLst>
                                      </p:cBhvr>
                                      <p:to>
                                        <p:strVal val="visible"/>
                                      </p:to>
                                    </p:set>
                                    <p:animEffect filter="fade" transition="in">
                                      <p:cBhvr additive="repl">
                                        <p:cTn id="4310" dur="500"/>
                                        <p:tgtEl>
                                          <p:spTgt spid="1287"/>
                                        </p:tgtEl>
                                      </p:cBhvr>
                                    </p:animEffect>
                                  </p:childTnLst>
                                </p:cTn>
                              </p:par>
                              <p:par>
                                <p:cTn id="4311" nodeType="withEffect" fill="hold" presetClass="exit" presetID="10">
                                  <p:stCondLst>
                                    <p:cond delay="0"/>
                                  </p:stCondLst>
                                  <p:childTnLst>
                                    <p:animEffect filter="fade" transition="out">
                                      <p:cBhvr additive="repl">
                                        <p:cTn id="4312" dur="500"/>
                                        <p:tgtEl>
                                          <p:spTgt spid="1285"/>
                                        </p:tgtEl>
                                      </p:cBhvr>
                                    </p:animEffect>
                                    <p:set>
                                      <p:cBhvr>
                                        <p:cTn id="4313" dur="1" fill="hold">
                                          <p:stCondLst>
                                            <p:cond delay="499"/>
                                          </p:stCondLst>
                                        </p:cTn>
                                        <p:tgtEl>
                                          <p:spTgt spid="1285"/>
                                        </p:tgtEl>
                                        <p:attrNameLst>
                                          <p:attrName>style.visibility</p:attrName>
                                        </p:attrNameLst>
                                      </p:cBhvr>
                                      <p:to>
                                        <p:strVal val="hidden"/>
                                      </p:to>
                                    </p:set>
                                  </p:childTnLst>
                                </p:cTn>
                              </p:par>
                            </p:childTnLst>
                          </p:cTn>
                        </p:par>
                      </p:childTnLst>
                    </p:cTn>
                  </p:par>
                  <p:par>
                    <p:cTn id="4314" fill="hold">
                      <p:stCondLst>
                        <p:cond delay="indefinite"/>
                      </p:stCondLst>
                      <p:childTnLst>
                        <p:par>
                          <p:cTn id="4315" fill="hold">
                            <p:stCondLst>
                              <p:cond delay="0"/>
                            </p:stCondLst>
                            <p:childTnLst>
                              <p:par>
                                <p:cTn id="4316" nodeType="clickEffect" fill="hold" presetClass="emph" presetID="7" presetSubtype="2">
                                  <p:stCondLst>
                                    <p:cond delay="0"/>
                                  </p:stCondLst>
                                  <p:childTnLst>
                                    <p:animClr clrSpc="rgb">
                                      <p:cBhvr>
                                        <p:cTn id="4317" dur="500" fill="hold"/>
                                        <p:tgtEl>
                                          <p:spTgt spid="1251"/>
                                        </p:tgtEl>
                                        <p:attrNameLst>
                                          <p:attrName>stroke.color</p:attrName>
                                        </p:attrNameLst>
                                      </p:cBhvr>
                                      <p:to>
                                        <a:srgbClr val="ff0000"/>
                                      </p:to>
                                    </p:animClr>
                                    <p:set>
                                      <p:cBhvr>
                                        <p:cTn id="4318" dur="500" fill="hold"/>
                                        <p:tgtEl>
                                          <p:spTgt spid="1251"/>
                                        </p:tgtEl>
                                        <p:attrNameLst>
                                          <p:attrName>stroke.on</p:attrName>
                                        </p:attrNameLst>
                                      </p:cBhvr>
                                      <p:to>
                                        <p:strVal val="true"/>
                                      </p:to>
                                    </p:set>
                                  </p:childTnLst>
                                </p:cTn>
                              </p:par>
                            </p:childTnLst>
                          </p:cTn>
                        </p:par>
                      </p:childTnLst>
                    </p:cTn>
                  </p:par>
                  <p:par>
                    <p:cTn id="4319" fill="hold">
                      <p:stCondLst>
                        <p:cond delay="indefinite"/>
                      </p:stCondLst>
                      <p:childTnLst>
                        <p:par>
                          <p:cTn id="4320" fill="hold">
                            <p:stCondLst>
                              <p:cond delay="0"/>
                            </p:stCondLst>
                            <p:childTnLst>
                              <p:par>
                                <p:cTn id="4321" nodeType="clickEffect" fill="hold" presetClass="entr" presetID="10">
                                  <p:stCondLst>
                                    <p:cond delay="0"/>
                                  </p:stCondLst>
                                  <p:childTnLst>
                                    <p:set>
                                      <p:cBhvr>
                                        <p:cTn id="4322" dur="1" fill="hold">
                                          <p:stCondLst>
                                            <p:cond delay="0"/>
                                          </p:stCondLst>
                                        </p:cTn>
                                        <p:tgtEl>
                                          <p:spTgt spid="1288"/>
                                        </p:tgtEl>
                                        <p:attrNameLst>
                                          <p:attrName>style.visibility</p:attrName>
                                        </p:attrNameLst>
                                      </p:cBhvr>
                                      <p:to>
                                        <p:strVal val="visible"/>
                                      </p:to>
                                    </p:set>
                                    <p:animEffect filter="fade" transition="in">
                                      <p:cBhvr additive="repl">
                                        <p:cTn id="4323" dur="500"/>
                                        <p:tgtEl>
                                          <p:spTgt spid="1288"/>
                                        </p:tgtEl>
                                      </p:cBhvr>
                                    </p:animEffect>
                                  </p:childTnLst>
                                </p:cTn>
                              </p:par>
                              <p:par>
                                <p:cTn id="4324" nodeType="withEffect" fill="hold" presetClass="exit" presetID="10">
                                  <p:stCondLst>
                                    <p:cond delay="0"/>
                                  </p:stCondLst>
                                  <p:childTnLst>
                                    <p:animEffect filter="fade" transition="out">
                                      <p:cBhvr additive="repl">
                                        <p:cTn id="4325" dur="500"/>
                                        <p:tgtEl>
                                          <p:spTgt spid="1287"/>
                                        </p:tgtEl>
                                      </p:cBhvr>
                                    </p:animEffect>
                                    <p:set>
                                      <p:cBhvr>
                                        <p:cTn id="4326" dur="1" fill="hold">
                                          <p:stCondLst>
                                            <p:cond delay="499"/>
                                          </p:stCondLst>
                                        </p:cTn>
                                        <p:tgtEl>
                                          <p:spTgt spid="1287"/>
                                        </p:tgtEl>
                                        <p:attrNameLst>
                                          <p:attrName>style.visibility</p:attrName>
                                        </p:attrNameLst>
                                      </p:cBhvr>
                                      <p:to>
                                        <p:strVal val="hidden"/>
                                      </p:to>
                                    </p:set>
                                  </p:childTnLst>
                                </p:cTn>
                              </p:par>
                            </p:childTnLst>
                          </p:cTn>
                        </p:par>
                      </p:childTnLst>
                    </p:cTn>
                  </p:par>
                  <p:par>
                    <p:cTn id="4327" fill="hold">
                      <p:stCondLst>
                        <p:cond delay="indefinite"/>
                      </p:stCondLst>
                      <p:childTnLst>
                        <p:par>
                          <p:cTn id="4328" fill="hold">
                            <p:stCondLst>
                              <p:cond delay="0"/>
                            </p:stCondLst>
                            <p:childTnLst>
                              <p:par>
                                <p:cTn id="4329" nodeType="clickEffect" fill="hold" presetClass="emph" presetID="7" presetSubtype="2">
                                  <p:stCondLst>
                                    <p:cond delay="0"/>
                                  </p:stCondLst>
                                  <p:childTnLst>
                                    <p:animClr clrSpc="rgb">
                                      <p:cBhvr>
                                        <p:cTn id="4330" dur="500" fill="hold"/>
                                        <p:tgtEl>
                                          <p:spTgt spid="1252"/>
                                        </p:tgtEl>
                                        <p:attrNameLst>
                                          <p:attrName>stroke.color</p:attrName>
                                        </p:attrNameLst>
                                      </p:cBhvr>
                                      <p:to>
                                        <a:srgbClr val="ff0000"/>
                                      </p:to>
                                    </p:animClr>
                                    <p:set>
                                      <p:cBhvr>
                                        <p:cTn id="4331" dur="500" fill="hold"/>
                                        <p:tgtEl>
                                          <p:spTgt spid="1252"/>
                                        </p:tgtEl>
                                        <p:attrNameLst>
                                          <p:attrName>stroke.on</p:attrName>
                                        </p:attrNameLst>
                                      </p:cBhvr>
                                      <p:to>
                                        <p:strVal val="true"/>
                                      </p:to>
                                    </p:set>
                                  </p:childTnLst>
                                </p:cTn>
                              </p:par>
                            </p:childTnLst>
                          </p:cTn>
                        </p:par>
                      </p:childTnLst>
                    </p:cTn>
                  </p:par>
                  <p:par>
                    <p:cTn id="4332" fill="hold">
                      <p:stCondLst>
                        <p:cond delay="indefinite"/>
                      </p:stCondLst>
                      <p:childTnLst>
                        <p:par>
                          <p:cTn id="4333" fill="hold">
                            <p:stCondLst>
                              <p:cond delay="0"/>
                            </p:stCondLst>
                            <p:childTnLst>
                              <p:par>
                                <p:cTn id="4334" nodeType="clickEffect" fill="hold" presetClass="entr" presetID="10">
                                  <p:stCondLst>
                                    <p:cond delay="0"/>
                                  </p:stCondLst>
                                  <p:childTnLst>
                                    <p:set>
                                      <p:cBhvr>
                                        <p:cTn id="4335" dur="1" fill="hold">
                                          <p:stCondLst>
                                            <p:cond delay="0"/>
                                          </p:stCondLst>
                                        </p:cTn>
                                        <p:tgtEl>
                                          <p:spTgt spid="1289"/>
                                        </p:tgtEl>
                                        <p:attrNameLst>
                                          <p:attrName>style.visibility</p:attrName>
                                        </p:attrNameLst>
                                      </p:cBhvr>
                                      <p:to>
                                        <p:strVal val="visible"/>
                                      </p:to>
                                    </p:set>
                                    <p:animEffect filter="fade" transition="in">
                                      <p:cBhvr additive="repl">
                                        <p:cTn id="4336" dur="500"/>
                                        <p:tgtEl>
                                          <p:spTgt spid="1289"/>
                                        </p:tgtEl>
                                      </p:cBhvr>
                                    </p:animEffect>
                                  </p:childTnLst>
                                </p:cTn>
                              </p:par>
                              <p:par>
                                <p:cTn id="4337" nodeType="withEffect" fill="hold" presetClass="exit" presetID="10">
                                  <p:stCondLst>
                                    <p:cond delay="0"/>
                                  </p:stCondLst>
                                  <p:childTnLst>
                                    <p:animEffect filter="fade" transition="out">
                                      <p:cBhvr additive="repl">
                                        <p:cTn id="4338" dur="500"/>
                                        <p:tgtEl>
                                          <p:spTgt spid="1288"/>
                                        </p:tgtEl>
                                      </p:cBhvr>
                                    </p:animEffect>
                                    <p:set>
                                      <p:cBhvr>
                                        <p:cTn id="4339" dur="1" fill="hold">
                                          <p:stCondLst>
                                            <p:cond delay="499"/>
                                          </p:stCondLst>
                                        </p:cTn>
                                        <p:tgtEl>
                                          <p:spTgt spid="1288"/>
                                        </p:tgtEl>
                                        <p:attrNameLst>
                                          <p:attrName>style.visibility</p:attrName>
                                        </p:attrNameLst>
                                      </p:cBhvr>
                                      <p:to>
                                        <p:strVal val="hidden"/>
                                      </p:to>
                                    </p:set>
                                  </p:childTnLst>
                                </p:cTn>
                              </p:par>
                            </p:childTnLst>
                          </p:cTn>
                        </p:par>
                      </p:childTnLst>
                    </p:cTn>
                  </p:par>
                  <p:par>
                    <p:cTn id="4340" fill="hold">
                      <p:stCondLst>
                        <p:cond delay="indefinite"/>
                      </p:stCondLst>
                      <p:childTnLst>
                        <p:par>
                          <p:cTn id="4341" fill="hold">
                            <p:stCondLst>
                              <p:cond delay="0"/>
                            </p:stCondLst>
                            <p:childTnLst>
                              <p:par>
                                <p:cTn id="4342" nodeType="clickEffect" fill="hold" presetClass="exit" presetID="10">
                                  <p:stCondLst>
                                    <p:cond delay="0"/>
                                  </p:stCondLst>
                                  <p:childTnLst>
                                    <p:animEffect filter="fade" transition="out">
                                      <p:cBhvr additive="repl">
                                        <p:cTn id="4343" dur="500"/>
                                        <p:tgtEl>
                                          <p:spTgt spid="1267"/>
                                        </p:tgtEl>
                                      </p:cBhvr>
                                    </p:animEffect>
                                    <p:set>
                                      <p:cBhvr>
                                        <p:cTn id="4344" dur="1" fill="hold">
                                          <p:stCondLst>
                                            <p:cond delay="499"/>
                                          </p:stCondLst>
                                        </p:cTn>
                                        <p:tgtEl>
                                          <p:spTgt spid="1267"/>
                                        </p:tgtEl>
                                        <p:attrNameLst>
                                          <p:attrName>style.visibility</p:attrName>
                                        </p:attrNameLst>
                                      </p:cBhvr>
                                      <p:to>
                                        <p:strVal val="hidden"/>
                                      </p:to>
                                    </p:set>
                                  </p:childTnLst>
                                </p:cTn>
                              </p:par>
                              <p:par>
                                <p:cTn id="4345" nodeType="withEffect" fill="hold" presetClass="exit" presetID="10">
                                  <p:stCondLst>
                                    <p:cond delay="0"/>
                                  </p:stCondLst>
                                  <p:childTnLst>
                                    <p:animEffect filter="fade" transition="out">
                                      <p:cBhvr additive="repl">
                                        <p:cTn id="4346" dur="500"/>
                                        <p:tgtEl>
                                          <p:spTgt spid="1268"/>
                                        </p:tgtEl>
                                      </p:cBhvr>
                                    </p:animEffect>
                                    <p:set>
                                      <p:cBhvr>
                                        <p:cTn id="4347" dur="1" fill="hold">
                                          <p:stCondLst>
                                            <p:cond delay="499"/>
                                          </p:stCondLst>
                                        </p:cTn>
                                        <p:tgtEl>
                                          <p:spTgt spid="1268"/>
                                        </p:tgtEl>
                                        <p:attrNameLst>
                                          <p:attrName>style.visibility</p:attrName>
                                        </p:attrNameLst>
                                      </p:cBhvr>
                                      <p:to>
                                        <p:strVal val="hidden"/>
                                      </p:to>
                                    </p:set>
                                  </p:childTnLst>
                                </p:cTn>
                              </p:par>
                              <p:par>
                                <p:cTn id="4348" nodeType="withEffect" fill="hold" presetClass="exit" presetID="10">
                                  <p:stCondLst>
                                    <p:cond delay="0"/>
                                  </p:stCondLst>
                                  <p:childTnLst>
                                    <p:animEffect filter="fade" transition="out">
                                      <p:cBhvr additive="repl">
                                        <p:cTn id="4349" dur="500"/>
                                        <p:tgtEl>
                                          <p:spTgt spid="1270"/>
                                        </p:tgtEl>
                                      </p:cBhvr>
                                    </p:animEffect>
                                    <p:set>
                                      <p:cBhvr>
                                        <p:cTn id="4350" dur="1" fill="hold">
                                          <p:stCondLst>
                                            <p:cond delay="499"/>
                                          </p:stCondLst>
                                        </p:cTn>
                                        <p:tgtEl>
                                          <p:spTgt spid="1270"/>
                                        </p:tgtEl>
                                        <p:attrNameLst>
                                          <p:attrName>style.visibility</p:attrName>
                                        </p:attrNameLst>
                                      </p:cBhvr>
                                      <p:to>
                                        <p:strVal val="hidden"/>
                                      </p:to>
                                    </p:set>
                                  </p:childTnLst>
                                </p:cTn>
                              </p:par>
                              <p:par>
                                <p:cTn id="4351" nodeType="withEffect" fill="hold" presetClass="exit" presetID="10">
                                  <p:stCondLst>
                                    <p:cond delay="0"/>
                                  </p:stCondLst>
                                  <p:childTnLst>
                                    <p:animEffect filter="fade" transition="out">
                                      <p:cBhvr additive="repl">
                                        <p:cTn id="4352" dur="500"/>
                                        <p:tgtEl>
                                          <p:spTgt spid="1271"/>
                                        </p:tgtEl>
                                      </p:cBhvr>
                                    </p:animEffect>
                                    <p:set>
                                      <p:cBhvr>
                                        <p:cTn id="4353" dur="1" fill="hold">
                                          <p:stCondLst>
                                            <p:cond delay="499"/>
                                          </p:stCondLst>
                                        </p:cTn>
                                        <p:tgtEl>
                                          <p:spTgt spid="1271"/>
                                        </p:tgtEl>
                                        <p:attrNameLst>
                                          <p:attrName>style.visibility</p:attrName>
                                        </p:attrNameLst>
                                      </p:cBhvr>
                                      <p:to>
                                        <p:strVal val="hidden"/>
                                      </p:to>
                                    </p:set>
                                  </p:childTnLst>
                                </p:cTn>
                              </p:par>
                              <p:par>
                                <p:cTn id="4354" nodeType="withEffect" fill="hold" presetClass="exit" presetID="10">
                                  <p:stCondLst>
                                    <p:cond delay="0"/>
                                  </p:stCondLst>
                                  <p:childTnLst>
                                    <p:animEffect filter="fade" transition="out">
                                      <p:cBhvr additive="repl">
                                        <p:cTn id="4355" dur="500"/>
                                        <p:tgtEl>
                                          <p:spTgt spid="1269"/>
                                        </p:tgtEl>
                                      </p:cBhvr>
                                    </p:animEffect>
                                    <p:set>
                                      <p:cBhvr>
                                        <p:cTn id="4356" dur="1" fill="hold">
                                          <p:stCondLst>
                                            <p:cond delay="499"/>
                                          </p:stCondLst>
                                        </p:cTn>
                                        <p:tgtEl>
                                          <p:spTgt spid="1269"/>
                                        </p:tgtEl>
                                        <p:attrNameLst>
                                          <p:attrName>style.visibility</p:attrName>
                                        </p:attrNameLst>
                                      </p:cBhvr>
                                      <p:to>
                                        <p:strVal val="hidden"/>
                                      </p:to>
                                    </p:set>
                                  </p:childTnLst>
                                </p:cTn>
                              </p:par>
                              <p:par>
                                <p:cTn id="4357" nodeType="withEffect" fill="hold" presetClass="exit" presetID="10">
                                  <p:stCondLst>
                                    <p:cond delay="0"/>
                                  </p:stCondLst>
                                  <p:childTnLst>
                                    <p:animEffect filter="fade" transition="out">
                                      <p:cBhvr additive="repl">
                                        <p:cTn id="4358" dur="500"/>
                                        <p:tgtEl>
                                          <p:spTgt spid="1273"/>
                                        </p:tgtEl>
                                      </p:cBhvr>
                                    </p:animEffect>
                                    <p:set>
                                      <p:cBhvr>
                                        <p:cTn id="4359" dur="1" fill="hold">
                                          <p:stCondLst>
                                            <p:cond delay="499"/>
                                          </p:stCondLst>
                                        </p:cTn>
                                        <p:tgtEl>
                                          <p:spTgt spid="1273"/>
                                        </p:tgtEl>
                                        <p:attrNameLst>
                                          <p:attrName>style.visibility</p:attrName>
                                        </p:attrNameLst>
                                      </p:cBhvr>
                                      <p:to>
                                        <p:strVal val="hidden"/>
                                      </p:to>
                                    </p:set>
                                  </p:childTnLst>
                                </p:cTn>
                              </p:par>
                              <p:par>
                                <p:cTn id="4360" nodeType="withEffect" fill="hold" presetClass="exit" presetID="10">
                                  <p:stCondLst>
                                    <p:cond delay="0"/>
                                  </p:stCondLst>
                                  <p:childTnLst>
                                    <p:animEffect filter="fade" transition="out">
                                      <p:cBhvr additive="repl">
                                        <p:cTn id="4361" dur="500"/>
                                        <p:tgtEl>
                                          <p:spTgt spid="1275"/>
                                        </p:tgtEl>
                                      </p:cBhvr>
                                    </p:animEffect>
                                    <p:set>
                                      <p:cBhvr>
                                        <p:cTn id="4362" dur="1" fill="hold">
                                          <p:stCondLst>
                                            <p:cond delay="499"/>
                                          </p:stCondLst>
                                        </p:cTn>
                                        <p:tgtEl>
                                          <p:spTgt spid="1275"/>
                                        </p:tgtEl>
                                        <p:attrNameLst>
                                          <p:attrName>style.visibility</p:attrName>
                                        </p:attrNameLst>
                                      </p:cBhvr>
                                      <p:to>
                                        <p:strVal val="hidden"/>
                                      </p:to>
                                    </p:set>
                                  </p:childTnLst>
                                </p:cTn>
                              </p:par>
                              <p:par>
                                <p:cTn id="4363" nodeType="withEffect" fill="hold" presetClass="exit" presetID="10">
                                  <p:stCondLst>
                                    <p:cond delay="0"/>
                                  </p:stCondLst>
                                  <p:childTnLst>
                                    <p:animEffect filter="fade" transition="out">
                                      <p:cBhvr additive="repl">
                                        <p:cTn id="4364" dur="500"/>
                                        <p:tgtEl>
                                          <p:spTgt spid="1276"/>
                                        </p:tgtEl>
                                      </p:cBhvr>
                                    </p:animEffect>
                                    <p:set>
                                      <p:cBhvr>
                                        <p:cTn id="4365" dur="1" fill="hold">
                                          <p:stCondLst>
                                            <p:cond delay="499"/>
                                          </p:stCondLst>
                                        </p:cTn>
                                        <p:tgtEl>
                                          <p:spTgt spid="1276"/>
                                        </p:tgtEl>
                                        <p:attrNameLst>
                                          <p:attrName>style.visibility</p:attrName>
                                        </p:attrNameLst>
                                      </p:cBhvr>
                                      <p:to>
                                        <p:strVal val="hidden"/>
                                      </p:to>
                                    </p:set>
                                  </p:childTnLst>
                                </p:cTn>
                              </p:par>
                              <p:par>
                                <p:cTn id="4366" nodeType="withEffect" fill="hold" presetClass="exit" presetID="10">
                                  <p:stCondLst>
                                    <p:cond delay="0"/>
                                  </p:stCondLst>
                                  <p:childTnLst>
                                    <p:animEffect filter="fade" transition="out">
                                      <p:cBhvr additive="repl">
                                        <p:cTn id="4367" dur="500"/>
                                        <p:tgtEl>
                                          <p:spTgt spid="1277"/>
                                        </p:tgtEl>
                                      </p:cBhvr>
                                    </p:animEffect>
                                    <p:set>
                                      <p:cBhvr>
                                        <p:cTn id="4368" dur="1" fill="hold">
                                          <p:stCondLst>
                                            <p:cond delay="499"/>
                                          </p:stCondLst>
                                        </p:cTn>
                                        <p:tgtEl>
                                          <p:spTgt spid="1277"/>
                                        </p:tgtEl>
                                        <p:attrNameLst>
                                          <p:attrName>style.visibility</p:attrName>
                                        </p:attrNameLst>
                                      </p:cBhvr>
                                      <p:to>
                                        <p:strVal val="hidden"/>
                                      </p:to>
                                    </p:set>
                                  </p:childTnLst>
                                </p:cTn>
                              </p:par>
                              <p:par>
                                <p:cTn id="4369" nodeType="withEffect" fill="hold" presetClass="exit" presetID="10">
                                  <p:stCondLst>
                                    <p:cond delay="0"/>
                                  </p:stCondLst>
                                  <p:childTnLst>
                                    <p:animEffect filter="fade" transition="out">
                                      <p:cBhvr additive="repl">
                                        <p:cTn id="4370" dur="500"/>
                                        <p:tgtEl>
                                          <p:spTgt spid="1279"/>
                                        </p:tgtEl>
                                      </p:cBhvr>
                                    </p:animEffect>
                                    <p:set>
                                      <p:cBhvr>
                                        <p:cTn id="4371" dur="1" fill="hold">
                                          <p:stCondLst>
                                            <p:cond delay="499"/>
                                          </p:stCondLst>
                                        </p:cTn>
                                        <p:tgtEl>
                                          <p:spTgt spid="1279"/>
                                        </p:tgtEl>
                                        <p:attrNameLst>
                                          <p:attrName>style.visibility</p:attrName>
                                        </p:attrNameLst>
                                      </p:cBhvr>
                                      <p:to>
                                        <p:strVal val="hidden"/>
                                      </p:to>
                                    </p:set>
                                  </p:childTnLst>
                                </p:cTn>
                              </p:par>
                              <p:par>
                                <p:cTn id="4372" nodeType="withEffect" fill="hold" presetClass="exit" presetID="10">
                                  <p:stCondLst>
                                    <p:cond delay="0"/>
                                  </p:stCondLst>
                                  <p:childTnLst>
                                    <p:animEffect filter="fade" transition="out">
                                      <p:cBhvr additive="repl">
                                        <p:cTn id="4373" dur="500"/>
                                        <p:tgtEl>
                                          <p:spTgt spid="1289"/>
                                        </p:tgtEl>
                                      </p:cBhvr>
                                    </p:animEffect>
                                    <p:set>
                                      <p:cBhvr>
                                        <p:cTn id="4374" dur="1" fill="hold">
                                          <p:stCondLst>
                                            <p:cond delay="499"/>
                                          </p:stCondLst>
                                        </p:cTn>
                                        <p:tgtEl>
                                          <p:spTgt spid="12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0"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XỬ LÝ TOKEN</a:t>
            </a:r>
            <a:endParaRPr b="0" lang="en-US" sz="4300" spc="-1" strike="noStrike">
              <a:solidFill>
                <a:srgbClr val="000000"/>
              </a:solidFill>
              <a:latin typeface="Gill Sans MT"/>
            </a:endParaRPr>
          </a:p>
        </p:txBody>
      </p:sp>
      <p:sp>
        <p:nvSpPr>
          <p:cNvPr id="1291"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Đếm số lượng từ trong văn bản</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Sử dụng sự hỗ trợ trong C++ để cài đặt thêm hàm đếm số lượng từ</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Ý tưởng thuật toán: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Bước 1: Bỏ qua tất cả các kí tự phân cách đầu chuỗi để đến vị trí của từ đầu tiên. Nếu không tìm thấy vị trí này thì dừng thuật toán, ngược lại qua bước 2</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Bước 2: Bỏ qua tất cả các kí tự của từ vừa tìm ở bước 1 để đến vị trí của kí tự phân cách kế tiếp. Nếu không tìm thấy vị trí này thì dừng thuật toán, ngược lại quay về bước 1</a:t>
            </a:r>
            <a:endParaRPr b="0" lang="en-US" sz="2400" spc="-1" strike="noStrike">
              <a:solidFill>
                <a:srgbClr val="000000"/>
              </a:solidFill>
              <a:latin typeface="Gill Sans MT"/>
            </a:endParaRPr>
          </a:p>
        </p:txBody>
      </p:sp>
      <p:sp>
        <p:nvSpPr>
          <p:cNvPr id="129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17D3665E-27C7-4B93-AA35-469585A23AF6}"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293" name="CustomShape 4"/>
          <p:cNvSpPr/>
          <p:nvPr/>
        </p:nvSpPr>
        <p:spPr>
          <a:xfrm>
            <a:off x="1798920" y="6305400"/>
            <a:ext cx="761760" cy="475920"/>
          </a:xfrm>
          <a:prstGeom prst="roundRect">
            <a:avLst>
              <a:gd name="adj" fmla="val 16667"/>
            </a:avLst>
          </a:prstGeom>
          <a:ln>
            <a:round/>
          </a:ln>
        </p:spPr>
        <p:style>
          <a:lnRef idx="2">
            <a:schemeClr val="accent6"/>
          </a:lnRef>
          <a:fillRef idx="1">
            <a:schemeClr val="lt1"/>
          </a:fillRef>
          <a:effectRef idx="0">
            <a:schemeClr val="accent6"/>
          </a:effectRef>
          <a:fontRef idx="minor"/>
        </p:style>
      </p:sp>
      <p:sp>
        <p:nvSpPr>
          <p:cNvPr id="1294" name="CustomShape 5"/>
          <p:cNvSpPr/>
          <p:nvPr/>
        </p:nvSpPr>
        <p:spPr>
          <a:xfrm>
            <a:off x="2593440" y="6309720"/>
            <a:ext cx="987840" cy="475920"/>
          </a:xfrm>
          <a:prstGeom prst="roundRect">
            <a:avLst>
              <a:gd name="adj" fmla="val 16667"/>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1" lang="en-US" sz="1800" spc="-1" strike="noStrike">
                <a:solidFill>
                  <a:srgbClr val="ffffff"/>
                </a:solidFill>
                <a:latin typeface="Gill Sans MT"/>
              </a:rPr>
              <a:t>token</a:t>
            </a:r>
            <a:endParaRPr b="0" lang="en-US" sz="1800" spc="-1" strike="noStrike">
              <a:latin typeface="Arial"/>
            </a:endParaRPr>
          </a:p>
        </p:txBody>
      </p:sp>
      <p:sp>
        <p:nvSpPr>
          <p:cNvPr id="1295" name="CustomShape 6"/>
          <p:cNvSpPr/>
          <p:nvPr/>
        </p:nvSpPr>
        <p:spPr>
          <a:xfrm>
            <a:off x="3611520" y="6309720"/>
            <a:ext cx="456840" cy="475920"/>
          </a:xfrm>
          <a:prstGeom prst="roundRect">
            <a:avLst>
              <a:gd name="adj" fmla="val 16667"/>
            </a:avLst>
          </a:prstGeom>
          <a:ln>
            <a:round/>
          </a:ln>
        </p:spPr>
        <p:style>
          <a:lnRef idx="2">
            <a:schemeClr val="accent6"/>
          </a:lnRef>
          <a:fillRef idx="1">
            <a:schemeClr val="lt1"/>
          </a:fillRef>
          <a:effectRef idx="0">
            <a:schemeClr val="accent6"/>
          </a:effectRef>
          <a:fontRef idx="minor"/>
        </p:style>
      </p:sp>
      <p:sp>
        <p:nvSpPr>
          <p:cNvPr id="1296" name="CustomShape 7"/>
          <p:cNvSpPr/>
          <p:nvPr/>
        </p:nvSpPr>
        <p:spPr>
          <a:xfrm>
            <a:off x="4088520" y="6309720"/>
            <a:ext cx="1397520" cy="475920"/>
          </a:xfrm>
          <a:prstGeom prst="roundRect">
            <a:avLst>
              <a:gd name="adj" fmla="val 16667"/>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1" lang="en-US" sz="1800" spc="-1" strike="noStrike">
                <a:solidFill>
                  <a:srgbClr val="ffffff"/>
                </a:solidFill>
                <a:latin typeface="Gill Sans MT"/>
              </a:rPr>
              <a:t>token</a:t>
            </a:r>
            <a:endParaRPr b="0" lang="en-US" sz="1800" spc="-1" strike="noStrike">
              <a:latin typeface="Arial"/>
            </a:endParaRPr>
          </a:p>
        </p:txBody>
      </p:sp>
      <p:sp>
        <p:nvSpPr>
          <p:cNvPr id="1297" name="CustomShape 8"/>
          <p:cNvSpPr/>
          <p:nvPr/>
        </p:nvSpPr>
        <p:spPr>
          <a:xfrm>
            <a:off x="5518800" y="6309720"/>
            <a:ext cx="1189440" cy="475920"/>
          </a:xfrm>
          <a:prstGeom prst="roundRect">
            <a:avLst>
              <a:gd name="adj" fmla="val 16667"/>
            </a:avLst>
          </a:prstGeom>
          <a:ln>
            <a:round/>
          </a:ln>
        </p:spPr>
        <p:style>
          <a:lnRef idx="2">
            <a:schemeClr val="accent6"/>
          </a:lnRef>
          <a:fillRef idx="1">
            <a:schemeClr val="lt1"/>
          </a:fillRef>
          <a:effectRef idx="0">
            <a:schemeClr val="accent6"/>
          </a:effectRef>
          <a:fontRef idx="minor"/>
        </p:style>
      </p:sp>
      <p:sp>
        <p:nvSpPr>
          <p:cNvPr id="1298" name="CustomShape 9"/>
          <p:cNvSpPr/>
          <p:nvPr/>
        </p:nvSpPr>
        <p:spPr>
          <a:xfrm>
            <a:off x="6736680" y="6309720"/>
            <a:ext cx="855720" cy="475920"/>
          </a:xfrm>
          <a:prstGeom prst="roundRect">
            <a:avLst>
              <a:gd name="adj" fmla="val 16667"/>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1" lang="en-US" sz="1800" spc="-1" strike="noStrike">
                <a:solidFill>
                  <a:srgbClr val="ffffff"/>
                </a:solidFill>
                <a:latin typeface="Gill Sans MT"/>
              </a:rPr>
              <a:t>token</a:t>
            </a:r>
            <a:endParaRPr b="0" lang="en-US" sz="1800" spc="-1" strike="noStrike">
              <a:latin typeface="Arial"/>
            </a:endParaRPr>
          </a:p>
        </p:txBody>
      </p:sp>
      <p:sp>
        <p:nvSpPr>
          <p:cNvPr id="1299" name="CustomShape 10"/>
          <p:cNvSpPr/>
          <p:nvPr/>
        </p:nvSpPr>
        <p:spPr>
          <a:xfrm>
            <a:off x="7633080" y="6309720"/>
            <a:ext cx="855720" cy="475920"/>
          </a:xfrm>
          <a:prstGeom prst="roundRect">
            <a:avLst>
              <a:gd name="adj" fmla="val 16667"/>
            </a:avLst>
          </a:prstGeom>
          <a:ln>
            <a:round/>
          </a:ln>
        </p:spPr>
        <p:style>
          <a:lnRef idx="2">
            <a:schemeClr val="accent6"/>
          </a:lnRef>
          <a:fillRef idx="1">
            <a:schemeClr val="lt1"/>
          </a:fillRef>
          <a:effectRef idx="0">
            <a:schemeClr val="accent6"/>
          </a:effectRef>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0"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XỬ LÝ TOKEN</a:t>
            </a:r>
            <a:endParaRPr b="0" lang="en-US" sz="4300" spc="-1" strike="noStrike">
              <a:solidFill>
                <a:srgbClr val="000000"/>
              </a:solidFill>
              <a:latin typeface="Gill Sans MT"/>
            </a:endParaRPr>
          </a:p>
        </p:txBody>
      </p:sp>
      <p:sp>
        <p:nvSpPr>
          <p:cNvPr id="1301"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Đếm số lượng từ trong văn bản</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Sử dụng sự hỗ trợ trong C++ để cài đặt thêm hàm đếm số lượng từ</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Hàm string.</a:t>
            </a:r>
            <a:r>
              <a:rPr b="1" lang="en-US" sz="2800" spc="-1" strike="noStrike">
                <a:solidFill>
                  <a:srgbClr val="000000"/>
                </a:solidFill>
                <a:latin typeface="Times New Roman"/>
              </a:rPr>
              <a:t>find_first_not_of</a:t>
            </a:r>
            <a:r>
              <a:rPr b="0" lang="en-US" sz="2800" spc="-1" strike="noStrike">
                <a:solidFill>
                  <a:srgbClr val="000000"/>
                </a:solidFill>
                <a:latin typeface="Times New Roman"/>
              </a:rPr>
              <a:t>(</a:t>
            </a:r>
            <a:r>
              <a:rPr b="0" i="1" lang="en-US" sz="2800" spc="-1" strike="noStrike">
                <a:solidFill>
                  <a:srgbClr val="000000"/>
                </a:solidFill>
                <a:latin typeface="Times New Roman"/>
              </a:rPr>
              <a:t>sepString</a:t>
            </a:r>
            <a:r>
              <a:rPr b="0" lang="en-US" sz="2800" spc="-1" strike="noStrike">
                <a:solidFill>
                  <a:srgbClr val="000000"/>
                </a:solidFill>
                <a:latin typeface="Times New Roman"/>
              </a:rPr>
              <a:t>, </a:t>
            </a:r>
            <a:r>
              <a:rPr b="0" i="1" lang="en-US" sz="2800" spc="-1" strike="noStrike">
                <a:solidFill>
                  <a:srgbClr val="000000"/>
                </a:solidFill>
                <a:latin typeface="Times New Roman"/>
              </a:rPr>
              <a:t>startPos</a:t>
            </a:r>
            <a:r>
              <a:rPr b="0" lang="en-US" sz="2800" spc="-1" strike="noStrike">
                <a:solidFill>
                  <a:srgbClr val="000000"/>
                </a:solidFill>
                <a:latin typeface="Times New Roman"/>
              </a:rPr>
              <a:t>): trả ra vị trí của kí tự đầu tiên </a:t>
            </a:r>
            <a:r>
              <a:rPr b="0" lang="en-US" sz="2800" spc="-1" strike="noStrike">
                <a:solidFill>
                  <a:srgbClr val="000000"/>
                </a:solidFill>
                <a:latin typeface="Symbol"/>
              </a:rPr>
              <a:t></a:t>
            </a:r>
            <a:r>
              <a:rPr b="0" lang="en-US" sz="2800" spc="-1" strike="noStrike">
                <a:solidFill>
                  <a:srgbClr val="000000"/>
                </a:solidFill>
                <a:latin typeface="Times New Roman"/>
              </a:rPr>
              <a:t> </a:t>
            </a:r>
            <a:r>
              <a:rPr b="0" i="1" lang="en-US" sz="2800" spc="-1" strike="noStrike">
                <a:solidFill>
                  <a:srgbClr val="000000"/>
                </a:solidFill>
                <a:latin typeface="Times New Roman"/>
              </a:rPr>
              <a:t>sepString</a:t>
            </a:r>
            <a:r>
              <a:rPr b="0" lang="en-US" sz="2800" spc="-1" strike="noStrike">
                <a:solidFill>
                  <a:srgbClr val="000000"/>
                </a:solidFill>
                <a:latin typeface="Times New Roman"/>
              </a:rPr>
              <a:t> từ </a:t>
            </a:r>
            <a:r>
              <a:rPr b="0" i="1" lang="en-US" sz="2800" spc="-1" strike="noStrike">
                <a:solidFill>
                  <a:srgbClr val="000000"/>
                </a:solidFill>
                <a:latin typeface="Times New Roman"/>
              </a:rPr>
              <a:t>startPos</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Ví dụ: “12345”.find_first_not_of(“345”, 0) </a:t>
            </a:r>
            <a:r>
              <a:rPr b="0" lang="en-US" sz="2400" spc="-1" strike="noStrike">
                <a:solidFill>
                  <a:srgbClr val="000000"/>
                </a:solidFill>
                <a:latin typeface="Symbol"/>
              </a:rPr>
              <a:t></a:t>
            </a:r>
            <a:r>
              <a:rPr b="0" lang="en-US" sz="2400" spc="-1" strike="noStrike">
                <a:solidFill>
                  <a:srgbClr val="000000"/>
                </a:solidFill>
                <a:latin typeface="Times New Roman"/>
              </a:rPr>
              <a:t> 0 vì ‘1’ </a:t>
            </a:r>
            <a:r>
              <a:rPr b="0" lang="en-US" sz="2400" spc="-1" strike="noStrike">
                <a:solidFill>
                  <a:srgbClr val="000000"/>
                </a:solidFill>
                <a:latin typeface="Symbol"/>
              </a:rPr>
              <a:t></a:t>
            </a:r>
            <a:r>
              <a:rPr b="0" lang="en-US" sz="2400" spc="-1" strike="noStrike">
                <a:solidFill>
                  <a:srgbClr val="000000"/>
                </a:solidFill>
                <a:latin typeface="Times New Roman"/>
              </a:rPr>
              <a:t> “345”</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Hàm string.</a:t>
            </a:r>
            <a:r>
              <a:rPr b="1" lang="en-US" sz="2800" spc="-1" strike="noStrike">
                <a:solidFill>
                  <a:srgbClr val="000000"/>
                </a:solidFill>
                <a:latin typeface="Times New Roman"/>
              </a:rPr>
              <a:t>find_first_of</a:t>
            </a:r>
            <a:r>
              <a:rPr b="0" lang="en-US" sz="2800" spc="-1" strike="noStrike">
                <a:solidFill>
                  <a:srgbClr val="000000"/>
                </a:solidFill>
                <a:latin typeface="Times New Roman"/>
              </a:rPr>
              <a:t>(</a:t>
            </a:r>
            <a:r>
              <a:rPr b="0" i="1" lang="en-US" sz="2800" spc="-1" strike="noStrike">
                <a:solidFill>
                  <a:srgbClr val="000000"/>
                </a:solidFill>
                <a:latin typeface="Times New Roman"/>
              </a:rPr>
              <a:t>sepString</a:t>
            </a:r>
            <a:r>
              <a:rPr b="0" lang="en-US" sz="2800" spc="-1" strike="noStrike">
                <a:solidFill>
                  <a:srgbClr val="000000"/>
                </a:solidFill>
                <a:latin typeface="Times New Roman"/>
              </a:rPr>
              <a:t>, </a:t>
            </a:r>
            <a:r>
              <a:rPr b="0" i="1" lang="en-US" sz="2800" spc="-1" strike="noStrike">
                <a:solidFill>
                  <a:srgbClr val="000000"/>
                </a:solidFill>
                <a:latin typeface="Times New Roman"/>
              </a:rPr>
              <a:t>startPos</a:t>
            </a:r>
            <a:r>
              <a:rPr b="0" lang="en-US" sz="2800" spc="-1" strike="noStrike">
                <a:solidFill>
                  <a:srgbClr val="000000"/>
                </a:solidFill>
                <a:latin typeface="Times New Roman"/>
              </a:rPr>
              <a:t>): trả ra vị trí của kí tự đầu tiên </a:t>
            </a:r>
            <a:r>
              <a:rPr b="0" lang="en-US" sz="2800" spc="-1" strike="noStrike">
                <a:solidFill>
                  <a:srgbClr val="000000"/>
                </a:solidFill>
                <a:latin typeface="Symbol"/>
              </a:rPr>
              <a:t></a:t>
            </a:r>
            <a:r>
              <a:rPr b="0" lang="en-US" sz="2800" spc="-1" strike="noStrike">
                <a:solidFill>
                  <a:srgbClr val="000000"/>
                </a:solidFill>
                <a:latin typeface="Times New Roman"/>
              </a:rPr>
              <a:t> </a:t>
            </a:r>
            <a:r>
              <a:rPr b="0" i="1" lang="en-US" sz="2800" spc="-1" strike="noStrike">
                <a:solidFill>
                  <a:srgbClr val="000000"/>
                </a:solidFill>
                <a:latin typeface="Times New Roman"/>
              </a:rPr>
              <a:t>sepString</a:t>
            </a:r>
            <a:r>
              <a:rPr b="0" lang="en-US" sz="2800" spc="-1" strike="noStrike">
                <a:solidFill>
                  <a:srgbClr val="000000"/>
                </a:solidFill>
                <a:latin typeface="Times New Roman"/>
              </a:rPr>
              <a:t> từ </a:t>
            </a:r>
            <a:r>
              <a:rPr b="0" i="1" lang="en-US" sz="2800" spc="-1" strike="noStrike">
                <a:solidFill>
                  <a:srgbClr val="000000"/>
                </a:solidFill>
                <a:latin typeface="Times New Roman"/>
              </a:rPr>
              <a:t>startPos</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Ví dụ: “12345”.find_first_of(“345”, 0) -&gt; 2 vì ‘2’ </a:t>
            </a:r>
            <a:r>
              <a:rPr b="0" lang="en-US" sz="2400" spc="-1" strike="noStrike">
                <a:solidFill>
                  <a:srgbClr val="000000"/>
                </a:solidFill>
                <a:latin typeface="Symbol"/>
              </a:rPr>
              <a:t></a:t>
            </a:r>
            <a:r>
              <a:rPr b="0" lang="en-US" sz="2400" spc="-1" strike="noStrike">
                <a:solidFill>
                  <a:srgbClr val="000000"/>
                </a:solidFill>
                <a:latin typeface="Times New Roman"/>
              </a:rPr>
              <a:t> “345”</a:t>
            </a:r>
            <a:endParaRPr b="0" lang="en-US" sz="2400" spc="-1" strike="noStrike">
              <a:solidFill>
                <a:srgbClr val="000000"/>
              </a:solidFill>
              <a:latin typeface="Gill Sans MT"/>
            </a:endParaRPr>
          </a:p>
        </p:txBody>
      </p:sp>
      <p:sp>
        <p:nvSpPr>
          <p:cNvPr id="130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93235181-2629-4FAB-9F72-2D22BE887511}" type="slidenum">
              <a:rPr b="0" lang="en-US" sz="1200" spc="-1" strike="noStrike">
                <a:solidFill>
                  <a:srgbClr val="b5a989"/>
                </a:solidFill>
                <a:latin typeface="Gill Sans MT"/>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XỬ LÝ TOKEN</a:t>
            </a:r>
            <a:endParaRPr b="0" lang="en-US" sz="4300" spc="-1" strike="noStrike">
              <a:solidFill>
                <a:srgbClr val="000000"/>
              </a:solidFill>
              <a:latin typeface="Gill Sans MT"/>
            </a:endParaRPr>
          </a:p>
        </p:txBody>
      </p:sp>
      <p:sp>
        <p:nvSpPr>
          <p:cNvPr id="1304" name="TextShape 2"/>
          <p:cNvSpPr txBox="1"/>
          <p:nvPr/>
        </p:nvSpPr>
        <p:spPr>
          <a:xfrm>
            <a:off x="1435680" y="1447920"/>
            <a:ext cx="7497720" cy="5409720"/>
          </a:xfrm>
          <a:prstGeom prst="rect">
            <a:avLst/>
          </a:prstGeom>
          <a:noFill/>
          <a:ln>
            <a:noFill/>
          </a:ln>
        </p:spPr>
        <p:txBody>
          <a:bodyPr lIns="90000" rIns="90000" tIns="45000" bIns="45000">
            <a:normAutofit fontScale="61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Đếm số lượng từ trong văn bản</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main(){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string s = </a:t>
            </a:r>
            <a:r>
              <a:rPr b="0" lang="en-US" sz="2400" spc="-1" strike="noStrike">
                <a:solidFill>
                  <a:srgbClr val="c00000"/>
                </a:solidFill>
                <a:latin typeface="Times New Roman"/>
              </a:rPr>
              <a:t>“ hi Tom ”</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cout &lt;&lt; countWords(s) &lt;&lt; endl;</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int</a:t>
            </a:r>
            <a:r>
              <a:rPr b="0" lang="en-US" sz="2800" spc="-1" strike="noStrike">
                <a:solidFill>
                  <a:srgbClr val="000000"/>
                </a:solidFill>
                <a:latin typeface="Times New Roman"/>
              </a:rPr>
              <a:t> countWords(string s){</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string sep = </a:t>
            </a:r>
            <a:r>
              <a:rPr b="0" lang="en-US" sz="2400" spc="-1" strike="noStrike">
                <a:solidFill>
                  <a:srgbClr val="c00000"/>
                </a:solidFill>
                <a:latin typeface="Times New Roman"/>
              </a:rPr>
              <a:t>“ ;:,.\n\t”</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nWords = 0;</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string::size_type lastPos = s.find_first_not_of(sep, 0);</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string::size_type pos = s.find_first_of(sep, lastPos);</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while</a:t>
            </a:r>
            <a:r>
              <a:rPr b="0" lang="en-US" sz="2400" spc="-1" strike="noStrike">
                <a:solidFill>
                  <a:srgbClr val="000000"/>
                </a:solidFill>
                <a:latin typeface="Times New Roman"/>
              </a:rPr>
              <a:t>(string::npos != pos || string::npos != lastPos){</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nWords++;</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lastPos = s.find_first_not_of(sep, pos);</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pos = s.find_first_of(sep, lastPos);</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return</a:t>
            </a:r>
            <a:r>
              <a:rPr b="0" lang="en-US" sz="2400" spc="-1" strike="noStrike">
                <a:solidFill>
                  <a:srgbClr val="000000"/>
                </a:solidFill>
                <a:latin typeface="Times New Roman"/>
              </a:rPr>
              <a:t> nWords;</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1305"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28CFF707-6DAA-4869-A0D7-C1185777FE6D}" type="slidenum">
              <a:rPr b="0" lang="en-US" sz="1200" spc="-1" strike="noStrike">
                <a:solidFill>
                  <a:srgbClr val="b5a989"/>
                </a:solidFill>
                <a:latin typeface="Gill Sans MT"/>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6"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XỬ LÝ TOKEN</a:t>
            </a:r>
            <a:endParaRPr b="0" lang="en-US" sz="4300" spc="-1" strike="noStrike">
              <a:solidFill>
                <a:srgbClr val="000000"/>
              </a:solidFill>
              <a:latin typeface="Gill Sans MT"/>
            </a:endParaRPr>
          </a:p>
        </p:txBody>
      </p:sp>
      <p:sp>
        <p:nvSpPr>
          <p:cNvPr id="1307" name="TextShape 2"/>
          <p:cNvSpPr txBox="1"/>
          <p:nvPr/>
        </p:nvSpPr>
        <p:spPr>
          <a:xfrm>
            <a:off x="1435680" y="1447920"/>
            <a:ext cx="7497720" cy="5409720"/>
          </a:xfrm>
          <a:prstGeom prst="rect">
            <a:avLst/>
          </a:prstGeom>
          <a:noFill/>
          <a:ln>
            <a:noFill/>
          </a:ln>
        </p:spPr>
        <p:txBody>
          <a:bodyPr lIns="90000" rIns="90000" tIns="45000" bIns="45000">
            <a:normAutofit fontScale="51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Lấy một token từ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Ý tưởng: tận dụng lại ý tưởng countWords</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Trả ra độ dài từ vừa trích ra được từ chuỗi cha, đồng thời ghi nhận lại vị trí ký tự phân cách mới nhất cho lần trích từ sau</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main(){</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char</a:t>
            </a:r>
            <a:r>
              <a:rPr b="0" lang="en-US" sz="2000" spc="-1" strike="noStrike">
                <a:solidFill>
                  <a:srgbClr val="000000"/>
                </a:solidFill>
                <a:latin typeface="Times New Roman"/>
              </a:rPr>
              <a:t> s[] = </a:t>
            </a:r>
            <a:r>
              <a:rPr b="0" lang="en-US" sz="2000" spc="-1" strike="noStrike">
                <a:solidFill>
                  <a:srgbClr val="c00000"/>
                </a:solidFill>
                <a:latin typeface="Times New Roman"/>
              </a:rPr>
              <a:t>“  Hello world”</a:t>
            </a:r>
            <a:r>
              <a:rPr b="0" lang="en-US" sz="2000" spc="-1" strike="noStrike">
                <a:solidFill>
                  <a:srgbClr val="000000"/>
                </a:solidFill>
                <a:latin typeface="Times New Roman"/>
              </a:rPr>
              <a:t>, t[6]; </a:t>
            </a:r>
            <a:r>
              <a:rPr b="0" lang="en-US" sz="2000" spc="-1" strike="noStrike">
                <a:solidFill>
                  <a:srgbClr val="0070c0"/>
                </a:solidFill>
                <a:latin typeface="Times New Roman"/>
              </a:rPr>
              <a:t>int</a:t>
            </a:r>
            <a:r>
              <a:rPr b="0" lang="en-US" sz="2000" spc="-1" strike="noStrike">
                <a:solidFill>
                  <a:srgbClr val="000000"/>
                </a:solidFill>
                <a:latin typeface="Times New Roman"/>
              </a:rPr>
              <a:t> sp = 0; getToken(t, s, sp);</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getToken(</a:t>
            </a:r>
            <a:r>
              <a:rPr b="0" lang="en-US" sz="2400" spc="-1" strike="noStrike">
                <a:solidFill>
                  <a:srgbClr val="0070c0"/>
                </a:solidFill>
                <a:latin typeface="Times New Roman"/>
              </a:rPr>
              <a:t>char</a:t>
            </a:r>
            <a:r>
              <a:rPr b="0" lang="en-US" sz="2400" spc="-1" strike="noStrike">
                <a:solidFill>
                  <a:srgbClr val="000000"/>
                </a:solidFill>
                <a:latin typeface="Times New Roman"/>
              </a:rPr>
              <a:t>* tok, </a:t>
            </a:r>
            <a:r>
              <a:rPr b="0" lang="en-US" sz="2400" spc="-1" strike="noStrike">
                <a:solidFill>
                  <a:srgbClr val="0070c0"/>
                </a:solidFill>
                <a:latin typeface="Times New Roman"/>
              </a:rPr>
              <a:t>char</a:t>
            </a:r>
            <a:r>
              <a:rPr b="0" lang="en-US" sz="2400" spc="-1" strike="noStrike">
                <a:solidFill>
                  <a:srgbClr val="000000"/>
                </a:solidFill>
                <a:latin typeface="Times New Roman"/>
              </a:rPr>
              <a:t>* s, </a:t>
            </a:r>
            <a:r>
              <a:rPr b="0" lang="en-US" sz="2400" spc="-1" strike="noStrike">
                <a:solidFill>
                  <a:srgbClr val="0070c0"/>
                </a:solidFill>
                <a:latin typeface="Times New Roman"/>
              </a:rPr>
              <a:t>int</a:t>
            </a:r>
            <a:r>
              <a:rPr b="0" lang="en-US" sz="2400" spc="-1" strike="noStrike">
                <a:solidFill>
                  <a:srgbClr val="000000"/>
                </a:solidFill>
                <a:latin typeface="Times New Roman"/>
              </a:rPr>
              <a:t>&amp; sP){</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from = sP, to, len = strlen(s), nTokLen = 0;</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strcpy(tok, </a:t>
            </a:r>
            <a:r>
              <a:rPr b="0" lang="en-US" sz="2000" spc="-1" strike="noStrike">
                <a:solidFill>
                  <a:srgbClr val="c00000"/>
                </a:solidFill>
                <a:latin typeface="Times New Roman"/>
              </a:rPr>
              <a:t>“”</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while</a:t>
            </a:r>
            <a:r>
              <a:rPr b="0" lang="en-US" sz="2000" spc="-1" strike="noStrike">
                <a:solidFill>
                  <a:srgbClr val="000000"/>
                </a:solidFill>
                <a:latin typeface="Times New Roman"/>
              </a:rPr>
              <a:t>((from &lt; len) &amp;&amp; (s[from] == </a:t>
            </a:r>
            <a:r>
              <a:rPr b="0" lang="en-US" sz="2000" spc="-1" strike="noStrike">
                <a:solidFill>
                  <a:srgbClr val="c00000"/>
                </a:solidFill>
                <a:latin typeface="Times New Roman"/>
              </a:rPr>
              <a:t>‘ ’</a:t>
            </a:r>
            <a:r>
              <a:rPr b="0" lang="en-US" sz="2000" spc="-1" strike="noStrike">
                <a:solidFill>
                  <a:srgbClr val="000000"/>
                </a:solidFill>
                <a:latin typeface="Times New Roman"/>
              </a:rPr>
              <a:t>)) from++;</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(from == len) </a:t>
            </a:r>
            <a:r>
              <a:rPr b="0" lang="en-US" sz="2000" spc="-1" strike="noStrike">
                <a:solidFill>
                  <a:srgbClr val="0070c0"/>
                </a:solidFill>
                <a:latin typeface="Times New Roman"/>
              </a:rPr>
              <a:t>return</a:t>
            </a:r>
            <a:r>
              <a:rPr b="0" lang="en-US" sz="2000" spc="-1" strike="noStrike">
                <a:solidFill>
                  <a:srgbClr val="000000"/>
                </a:solidFill>
                <a:latin typeface="Times New Roman"/>
              </a:rPr>
              <a:t> nTokLen;</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to = from + 1;</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while</a:t>
            </a:r>
            <a:r>
              <a:rPr b="0" lang="en-US" sz="2000" spc="-1" strike="noStrike">
                <a:solidFill>
                  <a:srgbClr val="000000"/>
                </a:solidFill>
                <a:latin typeface="Times New Roman"/>
              </a:rPr>
              <a:t>((to &lt; len) &amp;&amp; (s[to] != </a:t>
            </a:r>
            <a:r>
              <a:rPr b="0" lang="en-US" sz="2000" spc="-1" strike="noStrike">
                <a:solidFill>
                  <a:srgbClr val="c00000"/>
                </a:solidFill>
                <a:latin typeface="Times New Roman"/>
              </a:rPr>
              <a:t>‘ ’</a:t>
            </a:r>
            <a:r>
              <a:rPr b="0" lang="en-US" sz="2000" spc="-1" strike="noStrike">
                <a:solidFill>
                  <a:srgbClr val="000000"/>
                </a:solidFill>
                <a:latin typeface="Times New Roman"/>
              </a:rPr>
              <a:t>)) to++;</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nTokLen = to - from;</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strncpy(tok, s + from, nTokLen);</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tok[nTokLen] = </a:t>
            </a:r>
            <a:r>
              <a:rPr b="0" lang="en-US" sz="2000" spc="-1" strike="noStrike">
                <a:solidFill>
                  <a:srgbClr val="c00000"/>
                </a:solidFill>
                <a:latin typeface="Times New Roman"/>
              </a:rPr>
              <a:t>‘\0’</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sP = to;</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nTokLen;</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1308"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A532DB24-43A2-4585-A444-CB31E2B7EB7B}"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309" name="CustomShape 4"/>
          <p:cNvSpPr/>
          <p:nvPr/>
        </p:nvSpPr>
        <p:spPr>
          <a:xfrm>
            <a:off x="467676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0" name="CustomShape 5"/>
          <p:cNvSpPr/>
          <p:nvPr/>
        </p:nvSpPr>
        <p:spPr>
          <a:xfrm>
            <a:off x="498744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1" name="CustomShape 6"/>
          <p:cNvSpPr/>
          <p:nvPr/>
        </p:nvSpPr>
        <p:spPr>
          <a:xfrm>
            <a:off x="529632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2" name="CustomShape 7"/>
          <p:cNvSpPr/>
          <p:nvPr/>
        </p:nvSpPr>
        <p:spPr>
          <a:xfrm>
            <a:off x="560700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3" name="CustomShape 8"/>
          <p:cNvSpPr/>
          <p:nvPr/>
        </p:nvSpPr>
        <p:spPr>
          <a:xfrm>
            <a:off x="591192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4" name="CustomShape 9"/>
          <p:cNvSpPr/>
          <p:nvPr/>
        </p:nvSpPr>
        <p:spPr>
          <a:xfrm>
            <a:off x="622260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5" name="CustomShape 10"/>
          <p:cNvSpPr/>
          <p:nvPr/>
        </p:nvSpPr>
        <p:spPr>
          <a:xfrm>
            <a:off x="653148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6" name="CustomShape 11"/>
          <p:cNvSpPr/>
          <p:nvPr/>
        </p:nvSpPr>
        <p:spPr>
          <a:xfrm>
            <a:off x="684216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7" name="CustomShape 12"/>
          <p:cNvSpPr/>
          <p:nvPr/>
        </p:nvSpPr>
        <p:spPr>
          <a:xfrm>
            <a:off x="714096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8" name="CustomShape 13"/>
          <p:cNvSpPr/>
          <p:nvPr/>
        </p:nvSpPr>
        <p:spPr>
          <a:xfrm>
            <a:off x="744588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19" name="CustomShape 14"/>
          <p:cNvSpPr/>
          <p:nvPr/>
        </p:nvSpPr>
        <p:spPr>
          <a:xfrm>
            <a:off x="775656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20" name="CustomShape 15"/>
          <p:cNvSpPr/>
          <p:nvPr/>
        </p:nvSpPr>
        <p:spPr>
          <a:xfrm>
            <a:off x="806544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21" name="CustomShape 16"/>
          <p:cNvSpPr/>
          <p:nvPr/>
        </p:nvSpPr>
        <p:spPr>
          <a:xfrm>
            <a:off x="837612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22" name="CustomShape 17"/>
          <p:cNvSpPr/>
          <p:nvPr/>
        </p:nvSpPr>
        <p:spPr>
          <a:xfrm>
            <a:off x="4574880" y="591048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&lt;10&gt;</a:t>
            </a:r>
            <a:endParaRPr b="0" lang="en-US" sz="1200" spc="-1" strike="noStrike">
              <a:latin typeface="Arial"/>
            </a:endParaRPr>
          </a:p>
        </p:txBody>
      </p:sp>
      <p:sp>
        <p:nvSpPr>
          <p:cNvPr id="1323" name="CustomShape 18"/>
          <p:cNvSpPr/>
          <p:nvPr/>
        </p:nvSpPr>
        <p:spPr>
          <a:xfrm>
            <a:off x="4180680" y="6260760"/>
            <a:ext cx="304560" cy="285480"/>
          </a:xfrm>
          <a:prstGeom prst="rect">
            <a:avLst/>
          </a:prstGeom>
          <a:ln>
            <a:prstDash val="dash"/>
            <a:round/>
          </a:ln>
        </p:spPr>
        <p:style>
          <a:lnRef idx="2">
            <a:schemeClr val="accent6"/>
          </a:lnRef>
          <a:fillRef idx="1">
            <a:schemeClr val="lt1"/>
          </a:fillRef>
          <a:effectRef idx="0">
            <a:schemeClr val="accent6"/>
          </a:effectRef>
          <a:fontRef idx="minor"/>
        </p:style>
      </p:sp>
      <p:sp>
        <p:nvSpPr>
          <p:cNvPr id="1324" name="CustomShape 19"/>
          <p:cNvSpPr/>
          <p:nvPr/>
        </p:nvSpPr>
        <p:spPr>
          <a:xfrm>
            <a:off x="4156200" y="6318720"/>
            <a:ext cx="2404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s</a:t>
            </a:r>
            <a:endParaRPr b="0" lang="en-US" sz="1200" spc="-1" strike="noStrike">
              <a:latin typeface="Arial"/>
            </a:endParaRPr>
          </a:p>
        </p:txBody>
      </p:sp>
      <p:sp>
        <p:nvSpPr>
          <p:cNvPr id="1325" name="CustomShape 20"/>
          <p:cNvSpPr/>
          <p:nvPr/>
        </p:nvSpPr>
        <p:spPr>
          <a:xfrm>
            <a:off x="4137840" y="6248520"/>
            <a:ext cx="42480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&lt;10&gt;</a:t>
            </a:r>
            <a:endParaRPr b="0" lang="en-US" sz="900" spc="-1" strike="noStrike">
              <a:latin typeface="Arial"/>
            </a:endParaRPr>
          </a:p>
        </p:txBody>
      </p:sp>
      <p:sp>
        <p:nvSpPr>
          <p:cNvPr id="1326" name="CustomShape 21"/>
          <p:cNvSpPr/>
          <p:nvPr/>
        </p:nvSpPr>
        <p:spPr>
          <a:xfrm flipH="1" flipV="1" rot="5400000">
            <a:off x="4360680" y="6037560"/>
            <a:ext cx="199080" cy="22068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327" name="CustomShape 22"/>
          <p:cNvSpPr/>
          <p:nvPr/>
        </p:nvSpPr>
        <p:spPr>
          <a:xfrm>
            <a:off x="5313960" y="6202440"/>
            <a:ext cx="2635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H</a:t>
            </a:r>
            <a:endParaRPr b="0" lang="en-US" sz="900" spc="-1" strike="noStrike">
              <a:latin typeface="Arial"/>
            </a:endParaRPr>
          </a:p>
        </p:txBody>
      </p:sp>
      <p:sp>
        <p:nvSpPr>
          <p:cNvPr id="1328" name="CustomShape 23"/>
          <p:cNvSpPr/>
          <p:nvPr/>
        </p:nvSpPr>
        <p:spPr>
          <a:xfrm>
            <a:off x="5639760" y="6208200"/>
            <a:ext cx="231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e</a:t>
            </a:r>
            <a:endParaRPr b="0" lang="en-US" sz="900" spc="-1" strike="noStrike">
              <a:latin typeface="Arial"/>
            </a:endParaRPr>
          </a:p>
        </p:txBody>
      </p:sp>
      <p:sp>
        <p:nvSpPr>
          <p:cNvPr id="1329" name="CustomShape 24"/>
          <p:cNvSpPr/>
          <p:nvPr/>
        </p:nvSpPr>
        <p:spPr>
          <a:xfrm>
            <a:off x="5957640" y="6208200"/>
            <a:ext cx="2131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l</a:t>
            </a:r>
            <a:endParaRPr b="0" lang="en-US" sz="900" spc="-1" strike="noStrike">
              <a:latin typeface="Arial"/>
            </a:endParaRPr>
          </a:p>
        </p:txBody>
      </p:sp>
      <p:sp>
        <p:nvSpPr>
          <p:cNvPr id="1330" name="CustomShape 25"/>
          <p:cNvSpPr/>
          <p:nvPr/>
        </p:nvSpPr>
        <p:spPr>
          <a:xfrm>
            <a:off x="6280200" y="6202440"/>
            <a:ext cx="2131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l</a:t>
            </a:r>
            <a:endParaRPr b="0" lang="en-US" sz="900" spc="-1" strike="noStrike">
              <a:latin typeface="Arial"/>
            </a:endParaRPr>
          </a:p>
        </p:txBody>
      </p:sp>
      <p:sp>
        <p:nvSpPr>
          <p:cNvPr id="1331" name="CustomShape 26"/>
          <p:cNvSpPr/>
          <p:nvPr/>
        </p:nvSpPr>
        <p:spPr>
          <a:xfrm>
            <a:off x="6594840" y="619956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o</a:t>
            </a:r>
            <a:endParaRPr b="0" lang="en-US" sz="900" spc="-1" strike="noStrike">
              <a:latin typeface="Arial"/>
            </a:endParaRPr>
          </a:p>
        </p:txBody>
      </p:sp>
      <p:sp>
        <p:nvSpPr>
          <p:cNvPr id="1332" name="CustomShape 27"/>
          <p:cNvSpPr/>
          <p:nvPr/>
        </p:nvSpPr>
        <p:spPr>
          <a:xfrm>
            <a:off x="7179480" y="6198120"/>
            <a:ext cx="2635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w</a:t>
            </a:r>
            <a:endParaRPr b="0" lang="en-US" sz="900" spc="-1" strike="noStrike">
              <a:latin typeface="Arial"/>
            </a:endParaRPr>
          </a:p>
        </p:txBody>
      </p:sp>
      <p:sp>
        <p:nvSpPr>
          <p:cNvPr id="1333" name="CustomShape 28"/>
          <p:cNvSpPr/>
          <p:nvPr/>
        </p:nvSpPr>
        <p:spPr>
          <a:xfrm>
            <a:off x="7483680" y="620244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o</a:t>
            </a:r>
            <a:endParaRPr b="0" lang="en-US" sz="900" spc="-1" strike="noStrike">
              <a:latin typeface="Arial"/>
            </a:endParaRPr>
          </a:p>
        </p:txBody>
      </p:sp>
      <p:sp>
        <p:nvSpPr>
          <p:cNvPr id="1334" name="CustomShape 29"/>
          <p:cNvSpPr/>
          <p:nvPr/>
        </p:nvSpPr>
        <p:spPr>
          <a:xfrm>
            <a:off x="7788960" y="6208200"/>
            <a:ext cx="2192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r</a:t>
            </a:r>
            <a:endParaRPr b="0" lang="en-US" sz="900" spc="-1" strike="noStrike">
              <a:latin typeface="Arial"/>
            </a:endParaRPr>
          </a:p>
        </p:txBody>
      </p:sp>
      <p:sp>
        <p:nvSpPr>
          <p:cNvPr id="1335" name="CustomShape 30"/>
          <p:cNvSpPr/>
          <p:nvPr/>
        </p:nvSpPr>
        <p:spPr>
          <a:xfrm>
            <a:off x="8125920" y="6202440"/>
            <a:ext cx="2131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l</a:t>
            </a:r>
            <a:endParaRPr b="0" lang="en-US" sz="900" spc="-1" strike="noStrike">
              <a:latin typeface="Arial"/>
            </a:endParaRPr>
          </a:p>
        </p:txBody>
      </p:sp>
      <p:sp>
        <p:nvSpPr>
          <p:cNvPr id="1336" name="CustomShape 31"/>
          <p:cNvSpPr/>
          <p:nvPr/>
        </p:nvSpPr>
        <p:spPr>
          <a:xfrm>
            <a:off x="8417520" y="620244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d</a:t>
            </a:r>
            <a:endParaRPr b="0" lang="en-US" sz="900" spc="-1" strike="noStrike">
              <a:latin typeface="Arial"/>
            </a:endParaRPr>
          </a:p>
        </p:txBody>
      </p:sp>
      <p:sp>
        <p:nvSpPr>
          <p:cNvPr id="1337" name="CustomShape 32"/>
          <p:cNvSpPr/>
          <p:nvPr/>
        </p:nvSpPr>
        <p:spPr>
          <a:xfrm>
            <a:off x="8686800" y="6172200"/>
            <a:ext cx="304560" cy="285480"/>
          </a:xfrm>
          <a:prstGeom prst="rect">
            <a:avLst/>
          </a:prstGeom>
          <a:ln>
            <a:round/>
          </a:ln>
        </p:spPr>
        <p:style>
          <a:lnRef idx="2">
            <a:schemeClr val="accent6"/>
          </a:lnRef>
          <a:fillRef idx="1">
            <a:schemeClr val="lt1"/>
          </a:fillRef>
          <a:effectRef idx="0">
            <a:schemeClr val="accent6"/>
          </a:effectRef>
          <a:fontRef idx="minor"/>
        </p:style>
      </p:sp>
      <p:sp>
        <p:nvSpPr>
          <p:cNvPr id="1338" name="CustomShape 33"/>
          <p:cNvSpPr/>
          <p:nvPr/>
        </p:nvSpPr>
        <p:spPr>
          <a:xfrm>
            <a:off x="8728200" y="620244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0</a:t>
            </a:r>
            <a:endParaRPr b="0" lang="en-US" sz="900" spc="-1" strike="noStrike">
              <a:latin typeface="Arial"/>
            </a:endParaRPr>
          </a:p>
        </p:txBody>
      </p:sp>
      <p:sp>
        <p:nvSpPr>
          <p:cNvPr id="1339" name="CustomShape 34"/>
          <p:cNvSpPr/>
          <p:nvPr/>
        </p:nvSpPr>
        <p:spPr>
          <a:xfrm>
            <a:off x="7140960" y="5486400"/>
            <a:ext cx="304560" cy="285480"/>
          </a:xfrm>
          <a:prstGeom prst="rect">
            <a:avLst/>
          </a:prstGeom>
          <a:ln>
            <a:round/>
          </a:ln>
        </p:spPr>
        <p:style>
          <a:lnRef idx="2">
            <a:schemeClr val="accent6"/>
          </a:lnRef>
          <a:fillRef idx="1">
            <a:schemeClr val="lt1"/>
          </a:fillRef>
          <a:effectRef idx="0">
            <a:schemeClr val="accent6"/>
          </a:effectRef>
          <a:fontRef idx="minor"/>
        </p:style>
      </p:sp>
      <p:sp>
        <p:nvSpPr>
          <p:cNvPr id="1340" name="CustomShape 35"/>
          <p:cNvSpPr/>
          <p:nvPr/>
        </p:nvSpPr>
        <p:spPr>
          <a:xfrm>
            <a:off x="7451640" y="5486400"/>
            <a:ext cx="304560" cy="285480"/>
          </a:xfrm>
          <a:prstGeom prst="rect">
            <a:avLst/>
          </a:prstGeom>
          <a:ln>
            <a:round/>
          </a:ln>
        </p:spPr>
        <p:style>
          <a:lnRef idx="2">
            <a:schemeClr val="accent6"/>
          </a:lnRef>
          <a:fillRef idx="1">
            <a:schemeClr val="lt1"/>
          </a:fillRef>
          <a:effectRef idx="0">
            <a:schemeClr val="accent6"/>
          </a:effectRef>
          <a:fontRef idx="minor"/>
        </p:style>
      </p:sp>
      <p:sp>
        <p:nvSpPr>
          <p:cNvPr id="1341" name="CustomShape 36"/>
          <p:cNvSpPr/>
          <p:nvPr/>
        </p:nvSpPr>
        <p:spPr>
          <a:xfrm>
            <a:off x="7760520" y="5486400"/>
            <a:ext cx="304560" cy="285480"/>
          </a:xfrm>
          <a:prstGeom prst="rect">
            <a:avLst/>
          </a:prstGeom>
          <a:ln>
            <a:round/>
          </a:ln>
        </p:spPr>
        <p:style>
          <a:lnRef idx="2">
            <a:schemeClr val="accent6"/>
          </a:lnRef>
          <a:fillRef idx="1">
            <a:schemeClr val="lt1"/>
          </a:fillRef>
          <a:effectRef idx="0">
            <a:schemeClr val="accent6"/>
          </a:effectRef>
          <a:fontRef idx="minor"/>
        </p:style>
      </p:sp>
      <p:sp>
        <p:nvSpPr>
          <p:cNvPr id="1342" name="CustomShape 37"/>
          <p:cNvSpPr/>
          <p:nvPr/>
        </p:nvSpPr>
        <p:spPr>
          <a:xfrm>
            <a:off x="8071200" y="5486400"/>
            <a:ext cx="304560" cy="285480"/>
          </a:xfrm>
          <a:prstGeom prst="rect">
            <a:avLst/>
          </a:prstGeom>
          <a:ln>
            <a:round/>
          </a:ln>
        </p:spPr>
        <p:style>
          <a:lnRef idx="2">
            <a:schemeClr val="accent6"/>
          </a:lnRef>
          <a:fillRef idx="1">
            <a:schemeClr val="lt1"/>
          </a:fillRef>
          <a:effectRef idx="0">
            <a:schemeClr val="accent6"/>
          </a:effectRef>
          <a:fontRef idx="minor"/>
        </p:style>
      </p:sp>
      <p:sp>
        <p:nvSpPr>
          <p:cNvPr id="1343" name="CustomShape 38"/>
          <p:cNvSpPr/>
          <p:nvPr/>
        </p:nvSpPr>
        <p:spPr>
          <a:xfrm>
            <a:off x="8376120" y="5486400"/>
            <a:ext cx="304560" cy="285480"/>
          </a:xfrm>
          <a:prstGeom prst="rect">
            <a:avLst/>
          </a:prstGeom>
          <a:ln>
            <a:round/>
          </a:ln>
        </p:spPr>
        <p:style>
          <a:lnRef idx="2">
            <a:schemeClr val="accent6"/>
          </a:lnRef>
          <a:fillRef idx="1">
            <a:schemeClr val="lt1"/>
          </a:fillRef>
          <a:effectRef idx="0">
            <a:schemeClr val="accent6"/>
          </a:effectRef>
          <a:fontRef idx="minor"/>
        </p:style>
      </p:sp>
      <p:sp>
        <p:nvSpPr>
          <p:cNvPr id="1344" name="CustomShape 39"/>
          <p:cNvSpPr/>
          <p:nvPr/>
        </p:nvSpPr>
        <p:spPr>
          <a:xfrm>
            <a:off x="8686800" y="5486400"/>
            <a:ext cx="304560" cy="285480"/>
          </a:xfrm>
          <a:prstGeom prst="rect">
            <a:avLst/>
          </a:prstGeom>
          <a:ln>
            <a:round/>
          </a:ln>
        </p:spPr>
        <p:style>
          <a:lnRef idx="2">
            <a:schemeClr val="accent6"/>
          </a:lnRef>
          <a:fillRef idx="1">
            <a:schemeClr val="lt1"/>
          </a:fillRef>
          <a:effectRef idx="0">
            <a:schemeClr val="accent6"/>
          </a:effectRef>
          <a:fontRef idx="minor"/>
        </p:style>
      </p:sp>
      <p:sp>
        <p:nvSpPr>
          <p:cNvPr id="1345" name="CustomShape 40"/>
          <p:cNvSpPr/>
          <p:nvPr/>
        </p:nvSpPr>
        <p:spPr>
          <a:xfrm>
            <a:off x="7039440" y="522468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&lt;50&gt;</a:t>
            </a:r>
            <a:endParaRPr b="0" lang="en-US" sz="1200" spc="-1" strike="noStrike">
              <a:latin typeface="Arial"/>
            </a:endParaRPr>
          </a:p>
        </p:txBody>
      </p:sp>
      <p:sp>
        <p:nvSpPr>
          <p:cNvPr id="1346" name="CustomShape 41"/>
          <p:cNvSpPr/>
          <p:nvPr/>
        </p:nvSpPr>
        <p:spPr>
          <a:xfrm>
            <a:off x="6512760" y="5574960"/>
            <a:ext cx="304560" cy="285480"/>
          </a:xfrm>
          <a:prstGeom prst="rect">
            <a:avLst/>
          </a:prstGeom>
          <a:ln>
            <a:prstDash val="dash"/>
            <a:round/>
          </a:ln>
        </p:spPr>
        <p:style>
          <a:lnRef idx="2">
            <a:schemeClr val="accent6"/>
          </a:lnRef>
          <a:fillRef idx="1">
            <a:schemeClr val="lt1"/>
          </a:fillRef>
          <a:effectRef idx="0">
            <a:schemeClr val="accent6"/>
          </a:effectRef>
          <a:fontRef idx="minor"/>
        </p:style>
      </p:sp>
      <p:sp>
        <p:nvSpPr>
          <p:cNvPr id="1347" name="CustomShape 42"/>
          <p:cNvSpPr/>
          <p:nvPr/>
        </p:nvSpPr>
        <p:spPr>
          <a:xfrm>
            <a:off x="6488640" y="56329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t</a:t>
            </a:r>
            <a:endParaRPr b="0" lang="en-US" sz="1200" spc="-1" strike="noStrike">
              <a:latin typeface="Arial"/>
            </a:endParaRPr>
          </a:p>
        </p:txBody>
      </p:sp>
      <p:sp>
        <p:nvSpPr>
          <p:cNvPr id="1348" name="CustomShape 43"/>
          <p:cNvSpPr/>
          <p:nvPr/>
        </p:nvSpPr>
        <p:spPr>
          <a:xfrm>
            <a:off x="6480360" y="5562720"/>
            <a:ext cx="42480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&lt;50&gt;</a:t>
            </a:r>
            <a:endParaRPr b="0" lang="en-US" sz="900" spc="-1" strike="noStrike">
              <a:latin typeface="Arial"/>
            </a:endParaRPr>
          </a:p>
        </p:txBody>
      </p:sp>
      <p:sp>
        <p:nvSpPr>
          <p:cNvPr id="1349" name="CustomShape 44"/>
          <p:cNvSpPr/>
          <p:nvPr/>
        </p:nvSpPr>
        <p:spPr>
          <a:xfrm flipV="1">
            <a:off x="6817680" y="5363280"/>
            <a:ext cx="217800" cy="3542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350" name="CustomShape 45"/>
          <p:cNvSpPr/>
          <p:nvPr/>
        </p:nvSpPr>
        <p:spPr>
          <a:xfrm>
            <a:off x="7152120" y="5514120"/>
            <a:ext cx="2635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H</a:t>
            </a:r>
            <a:endParaRPr b="0" lang="en-US" sz="900" spc="-1" strike="noStrike">
              <a:latin typeface="Arial"/>
            </a:endParaRPr>
          </a:p>
        </p:txBody>
      </p:sp>
      <p:sp>
        <p:nvSpPr>
          <p:cNvPr id="1351" name="CustomShape 46"/>
          <p:cNvSpPr/>
          <p:nvPr/>
        </p:nvSpPr>
        <p:spPr>
          <a:xfrm>
            <a:off x="7467480" y="5519880"/>
            <a:ext cx="231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e</a:t>
            </a:r>
            <a:endParaRPr b="0" lang="en-US" sz="900" spc="-1" strike="noStrike">
              <a:latin typeface="Arial"/>
            </a:endParaRPr>
          </a:p>
        </p:txBody>
      </p:sp>
      <p:sp>
        <p:nvSpPr>
          <p:cNvPr id="1352" name="CustomShape 47"/>
          <p:cNvSpPr/>
          <p:nvPr/>
        </p:nvSpPr>
        <p:spPr>
          <a:xfrm>
            <a:off x="7785360" y="5519880"/>
            <a:ext cx="2131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l</a:t>
            </a:r>
            <a:endParaRPr b="0" lang="en-US" sz="900" spc="-1" strike="noStrike">
              <a:latin typeface="Arial"/>
            </a:endParaRPr>
          </a:p>
        </p:txBody>
      </p:sp>
      <p:sp>
        <p:nvSpPr>
          <p:cNvPr id="1353" name="CustomShape 48"/>
          <p:cNvSpPr/>
          <p:nvPr/>
        </p:nvSpPr>
        <p:spPr>
          <a:xfrm>
            <a:off x="8107920" y="5514120"/>
            <a:ext cx="2131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l</a:t>
            </a:r>
            <a:endParaRPr b="0" lang="en-US" sz="900" spc="-1" strike="noStrike">
              <a:latin typeface="Arial"/>
            </a:endParaRPr>
          </a:p>
        </p:txBody>
      </p:sp>
      <p:sp>
        <p:nvSpPr>
          <p:cNvPr id="1354" name="CustomShape 49"/>
          <p:cNvSpPr/>
          <p:nvPr/>
        </p:nvSpPr>
        <p:spPr>
          <a:xfrm>
            <a:off x="8422920" y="551124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o</a:t>
            </a:r>
            <a:endParaRPr b="0" lang="en-US" sz="900" spc="-1" strike="noStrike">
              <a:latin typeface="Arial"/>
            </a:endParaRPr>
          </a:p>
        </p:txBody>
      </p:sp>
      <p:sp>
        <p:nvSpPr>
          <p:cNvPr id="1355" name="CustomShape 50"/>
          <p:cNvSpPr/>
          <p:nvPr/>
        </p:nvSpPr>
        <p:spPr>
          <a:xfrm>
            <a:off x="8727480" y="551412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0</a:t>
            </a:r>
            <a:endParaRPr b="0" lang="en-US" sz="900" spc="-1" strike="noStrike">
              <a:latin typeface="Arial"/>
            </a:endParaRPr>
          </a:p>
        </p:txBody>
      </p:sp>
      <p:sp>
        <p:nvSpPr>
          <p:cNvPr id="1356" name="CustomShape 51"/>
          <p:cNvSpPr/>
          <p:nvPr/>
        </p:nvSpPr>
        <p:spPr>
          <a:xfrm>
            <a:off x="6547320" y="4835520"/>
            <a:ext cx="304560" cy="285480"/>
          </a:xfrm>
          <a:prstGeom prst="rect">
            <a:avLst/>
          </a:prstGeom>
          <a:ln>
            <a:round/>
          </a:ln>
        </p:spPr>
        <p:style>
          <a:lnRef idx="2">
            <a:schemeClr val="accent6"/>
          </a:lnRef>
          <a:fillRef idx="1">
            <a:schemeClr val="lt1"/>
          </a:fillRef>
          <a:effectRef idx="0">
            <a:schemeClr val="accent6"/>
          </a:effectRef>
          <a:fontRef idx="minor"/>
        </p:style>
      </p:sp>
      <p:sp>
        <p:nvSpPr>
          <p:cNvPr id="1357" name="CustomShape 52"/>
          <p:cNvSpPr/>
          <p:nvPr/>
        </p:nvSpPr>
        <p:spPr>
          <a:xfrm>
            <a:off x="5972040" y="4847400"/>
            <a:ext cx="304560" cy="285480"/>
          </a:xfrm>
          <a:prstGeom prst="rect">
            <a:avLst/>
          </a:prstGeom>
          <a:ln>
            <a:round/>
          </a:ln>
        </p:spPr>
        <p:style>
          <a:lnRef idx="2">
            <a:schemeClr val="accent6"/>
          </a:lnRef>
          <a:fillRef idx="1">
            <a:schemeClr val="lt1"/>
          </a:fillRef>
          <a:effectRef idx="0">
            <a:schemeClr val="accent6"/>
          </a:effectRef>
          <a:fontRef idx="minor"/>
        </p:style>
      </p:sp>
      <p:sp>
        <p:nvSpPr>
          <p:cNvPr id="1358" name="CustomShape 53"/>
          <p:cNvSpPr/>
          <p:nvPr/>
        </p:nvSpPr>
        <p:spPr>
          <a:xfrm>
            <a:off x="6445800" y="457380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&lt;80&gt;</a:t>
            </a:r>
            <a:endParaRPr b="0" lang="en-US" sz="1200" spc="-1" strike="noStrike">
              <a:latin typeface="Arial"/>
            </a:endParaRPr>
          </a:p>
        </p:txBody>
      </p:sp>
      <p:sp>
        <p:nvSpPr>
          <p:cNvPr id="1359" name="CustomShape 54"/>
          <p:cNvSpPr/>
          <p:nvPr/>
        </p:nvSpPr>
        <p:spPr>
          <a:xfrm>
            <a:off x="5870880" y="458568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&lt;90&gt;</a:t>
            </a:r>
            <a:endParaRPr b="0" lang="en-US" sz="1200" spc="-1" strike="noStrike">
              <a:latin typeface="Arial"/>
            </a:endParaRPr>
          </a:p>
        </p:txBody>
      </p:sp>
      <p:sp>
        <p:nvSpPr>
          <p:cNvPr id="1360" name="CustomShape 55"/>
          <p:cNvSpPr/>
          <p:nvPr/>
        </p:nvSpPr>
        <p:spPr>
          <a:xfrm>
            <a:off x="8271360" y="4832280"/>
            <a:ext cx="304560" cy="285480"/>
          </a:xfrm>
          <a:prstGeom prst="rect">
            <a:avLst/>
          </a:prstGeom>
          <a:ln>
            <a:round/>
          </a:ln>
        </p:spPr>
        <p:style>
          <a:lnRef idx="2">
            <a:schemeClr val="accent6"/>
          </a:lnRef>
          <a:fillRef idx="1">
            <a:schemeClr val="lt1"/>
          </a:fillRef>
          <a:effectRef idx="0">
            <a:schemeClr val="accent6"/>
          </a:effectRef>
          <a:fontRef idx="minor"/>
        </p:style>
      </p:sp>
      <p:sp>
        <p:nvSpPr>
          <p:cNvPr id="1361" name="CustomShape 56"/>
          <p:cNvSpPr/>
          <p:nvPr/>
        </p:nvSpPr>
        <p:spPr>
          <a:xfrm>
            <a:off x="8166240" y="459036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&lt;70&gt;</a:t>
            </a:r>
            <a:endParaRPr b="0" lang="en-US" sz="1200" spc="-1" strike="noStrike">
              <a:latin typeface="Arial"/>
            </a:endParaRPr>
          </a:p>
        </p:txBody>
      </p:sp>
      <p:sp>
        <p:nvSpPr>
          <p:cNvPr id="1362" name="CustomShape 57"/>
          <p:cNvSpPr/>
          <p:nvPr/>
        </p:nvSpPr>
        <p:spPr>
          <a:xfrm>
            <a:off x="4070160" y="6561000"/>
            <a:ext cx="50868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&lt;???&gt;</a:t>
            </a:r>
            <a:endParaRPr b="0" lang="en-US" sz="1050" spc="-1" strike="noStrike">
              <a:latin typeface="Arial"/>
            </a:endParaRPr>
          </a:p>
        </p:txBody>
      </p:sp>
      <p:sp>
        <p:nvSpPr>
          <p:cNvPr id="1363" name="CustomShape 58"/>
          <p:cNvSpPr/>
          <p:nvPr/>
        </p:nvSpPr>
        <p:spPr>
          <a:xfrm>
            <a:off x="6413040" y="5352120"/>
            <a:ext cx="50868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&lt;???&gt;</a:t>
            </a:r>
            <a:endParaRPr b="0" lang="en-US" sz="1050" spc="-1" strike="noStrike">
              <a:latin typeface="Arial"/>
            </a:endParaRPr>
          </a:p>
        </p:txBody>
      </p:sp>
      <p:sp>
        <p:nvSpPr>
          <p:cNvPr id="1364" name="CustomShape 59"/>
          <p:cNvSpPr/>
          <p:nvPr/>
        </p:nvSpPr>
        <p:spPr>
          <a:xfrm>
            <a:off x="8228520" y="4904280"/>
            <a:ext cx="2833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sp</a:t>
            </a:r>
            <a:endParaRPr b="0" lang="en-US" sz="900" spc="-1" strike="noStrike">
              <a:latin typeface="Arial"/>
            </a:endParaRPr>
          </a:p>
        </p:txBody>
      </p:sp>
      <p:sp>
        <p:nvSpPr>
          <p:cNvPr id="1365" name="CustomShape 60"/>
          <p:cNvSpPr/>
          <p:nvPr/>
        </p:nvSpPr>
        <p:spPr>
          <a:xfrm>
            <a:off x="8312760" y="483228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1366" name="CustomShape 61"/>
          <p:cNvSpPr/>
          <p:nvPr/>
        </p:nvSpPr>
        <p:spPr>
          <a:xfrm>
            <a:off x="6495120" y="4930560"/>
            <a:ext cx="32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tok</a:t>
            </a:r>
            <a:endParaRPr b="0" lang="en-US" sz="900" spc="-1" strike="noStrike">
              <a:latin typeface="Arial"/>
            </a:endParaRPr>
          </a:p>
        </p:txBody>
      </p:sp>
      <p:sp>
        <p:nvSpPr>
          <p:cNvPr id="1367" name="CustomShape 62"/>
          <p:cNvSpPr/>
          <p:nvPr/>
        </p:nvSpPr>
        <p:spPr>
          <a:xfrm>
            <a:off x="5922720" y="4950720"/>
            <a:ext cx="22536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s</a:t>
            </a:r>
            <a:endParaRPr b="0" lang="en-US" sz="900" spc="-1" strike="noStrike">
              <a:latin typeface="Arial"/>
            </a:endParaRPr>
          </a:p>
        </p:txBody>
      </p:sp>
      <p:sp>
        <p:nvSpPr>
          <p:cNvPr id="1368" name="CustomShape 63"/>
          <p:cNvSpPr/>
          <p:nvPr/>
        </p:nvSpPr>
        <p:spPr>
          <a:xfrm>
            <a:off x="5932440" y="485028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&lt;10&gt;</a:t>
            </a:r>
            <a:endParaRPr b="0" lang="en-US" sz="800" spc="-1" strike="noStrike">
              <a:latin typeface="Arial"/>
            </a:endParaRPr>
          </a:p>
        </p:txBody>
      </p:sp>
      <p:sp>
        <p:nvSpPr>
          <p:cNvPr id="1369" name="CustomShape 64"/>
          <p:cNvSpPr/>
          <p:nvPr/>
        </p:nvSpPr>
        <p:spPr>
          <a:xfrm flipV="1" rot="10800000">
            <a:off x="5931720" y="6048360"/>
            <a:ext cx="848160" cy="1090440"/>
          </a:xfrm>
          <a:prstGeom prst="curvedConnector3">
            <a:avLst>
              <a:gd name="adj1" fmla="val 21579"/>
            </a:avLst>
          </a:prstGeom>
          <a:noFill/>
          <a:ln>
            <a:round/>
            <a:tailEnd len="med" type="triangle" w="med"/>
          </a:ln>
        </p:spPr>
        <p:style>
          <a:lnRef idx="1">
            <a:schemeClr val="accent1"/>
          </a:lnRef>
          <a:fillRef idx="0">
            <a:schemeClr val="accent1"/>
          </a:fillRef>
          <a:effectRef idx="0">
            <a:schemeClr val="accent1"/>
          </a:effectRef>
          <a:fontRef idx="minor"/>
        </p:style>
      </p:sp>
      <p:sp>
        <p:nvSpPr>
          <p:cNvPr id="1370" name="CustomShape 65"/>
          <p:cNvSpPr/>
          <p:nvPr/>
        </p:nvSpPr>
        <p:spPr>
          <a:xfrm>
            <a:off x="6507720" y="482652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&lt;50&gt;</a:t>
            </a:r>
            <a:endParaRPr b="0" lang="en-US" sz="800" spc="-1" strike="noStrike">
              <a:latin typeface="Arial"/>
            </a:endParaRPr>
          </a:p>
        </p:txBody>
      </p:sp>
      <p:sp>
        <p:nvSpPr>
          <p:cNvPr id="1371" name="CustomShape 66"/>
          <p:cNvSpPr/>
          <p:nvPr/>
        </p:nvSpPr>
        <p:spPr>
          <a:xfrm>
            <a:off x="6852240" y="4978440"/>
            <a:ext cx="439200" cy="24588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372" name="CustomShape 67"/>
          <p:cNvSpPr/>
          <p:nvPr/>
        </p:nvSpPr>
        <p:spPr>
          <a:xfrm>
            <a:off x="8369640" y="3965760"/>
            <a:ext cx="304560" cy="285480"/>
          </a:xfrm>
          <a:prstGeom prst="rect">
            <a:avLst/>
          </a:prstGeom>
          <a:ln>
            <a:prstDash val="dash"/>
            <a:round/>
          </a:ln>
        </p:spPr>
        <p:style>
          <a:lnRef idx="2">
            <a:schemeClr val="accent6"/>
          </a:lnRef>
          <a:fillRef idx="1">
            <a:schemeClr val="lt1"/>
          </a:fillRef>
          <a:effectRef idx="0">
            <a:schemeClr val="accent6"/>
          </a:effectRef>
          <a:fontRef idx="minor"/>
        </p:style>
      </p:sp>
      <p:sp>
        <p:nvSpPr>
          <p:cNvPr id="1373" name="CustomShape 68"/>
          <p:cNvSpPr/>
          <p:nvPr/>
        </p:nvSpPr>
        <p:spPr>
          <a:xfrm>
            <a:off x="8264880" y="3733920"/>
            <a:ext cx="49356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&lt;???&gt;</a:t>
            </a:r>
            <a:endParaRPr b="0" lang="en-US" sz="1000" spc="-1" strike="noStrike">
              <a:latin typeface="Arial"/>
            </a:endParaRPr>
          </a:p>
        </p:txBody>
      </p:sp>
      <p:sp>
        <p:nvSpPr>
          <p:cNvPr id="1374" name="CustomShape 69"/>
          <p:cNvSpPr/>
          <p:nvPr/>
        </p:nvSpPr>
        <p:spPr>
          <a:xfrm>
            <a:off x="8321400" y="4059360"/>
            <a:ext cx="2894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sP</a:t>
            </a:r>
            <a:endParaRPr b="0" lang="en-US" sz="900" spc="-1" strike="noStrike">
              <a:latin typeface="Arial"/>
            </a:endParaRPr>
          </a:p>
        </p:txBody>
      </p:sp>
      <p:sp>
        <p:nvSpPr>
          <p:cNvPr id="1375" name="CustomShape 70"/>
          <p:cNvSpPr/>
          <p:nvPr/>
        </p:nvSpPr>
        <p:spPr>
          <a:xfrm>
            <a:off x="8340480" y="3965760"/>
            <a:ext cx="3700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&lt;70&gt;</a:t>
            </a:r>
            <a:endParaRPr b="0" lang="en-US" sz="700" spc="-1" strike="noStrike">
              <a:latin typeface="Arial"/>
            </a:endParaRPr>
          </a:p>
        </p:txBody>
      </p:sp>
      <p:sp>
        <p:nvSpPr>
          <p:cNvPr id="1376" name="CustomShape 71"/>
          <p:cNvSpPr/>
          <p:nvPr/>
        </p:nvSpPr>
        <p:spPr>
          <a:xfrm flipH="1">
            <a:off x="8417520" y="4108680"/>
            <a:ext cx="255960" cy="480960"/>
          </a:xfrm>
          <a:prstGeom prst="curvedConnector4">
            <a:avLst>
              <a:gd name="adj1" fmla="val -89234"/>
              <a:gd name="adj2" fmla="val 64837"/>
            </a:avLst>
          </a:prstGeom>
          <a:noFill/>
          <a:ln>
            <a:round/>
            <a:tailEnd len="med" type="triangle" w="med"/>
          </a:ln>
        </p:spPr>
        <p:style>
          <a:lnRef idx="1">
            <a:schemeClr val="accent1"/>
          </a:lnRef>
          <a:fillRef idx="0">
            <a:schemeClr val="accent1"/>
          </a:fillRef>
          <a:effectRef idx="0">
            <a:schemeClr val="accent1"/>
          </a:effectRef>
          <a:fontRef idx="minor"/>
        </p:style>
      </p:sp>
      <p:sp>
        <p:nvSpPr>
          <p:cNvPr id="1377" name="CustomShape 72"/>
          <p:cNvSpPr/>
          <p:nvPr/>
        </p:nvSpPr>
        <p:spPr>
          <a:xfrm>
            <a:off x="7859160" y="3981600"/>
            <a:ext cx="304560" cy="285480"/>
          </a:xfrm>
          <a:prstGeom prst="rect">
            <a:avLst/>
          </a:prstGeom>
          <a:ln>
            <a:round/>
          </a:ln>
        </p:spPr>
        <p:style>
          <a:lnRef idx="2">
            <a:schemeClr val="accent6"/>
          </a:lnRef>
          <a:fillRef idx="1">
            <a:schemeClr val="lt1"/>
          </a:fillRef>
          <a:effectRef idx="0">
            <a:schemeClr val="accent6"/>
          </a:effectRef>
          <a:fontRef idx="minor"/>
        </p:style>
      </p:sp>
      <p:sp>
        <p:nvSpPr>
          <p:cNvPr id="1378" name="CustomShape 73"/>
          <p:cNvSpPr/>
          <p:nvPr/>
        </p:nvSpPr>
        <p:spPr>
          <a:xfrm>
            <a:off x="7721280" y="3733920"/>
            <a:ext cx="5803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&lt;100&gt;</a:t>
            </a:r>
            <a:endParaRPr b="0" lang="en-US" sz="1200" spc="-1" strike="noStrike">
              <a:latin typeface="Arial"/>
            </a:endParaRPr>
          </a:p>
        </p:txBody>
      </p:sp>
      <p:sp>
        <p:nvSpPr>
          <p:cNvPr id="1379" name="CustomShape 74"/>
          <p:cNvSpPr/>
          <p:nvPr/>
        </p:nvSpPr>
        <p:spPr>
          <a:xfrm>
            <a:off x="7336080" y="3981600"/>
            <a:ext cx="304560" cy="285480"/>
          </a:xfrm>
          <a:prstGeom prst="rect">
            <a:avLst/>
          </a:prstGeom>
          <a:ln>
            <a:round/>
          </a:ln>
        </p:spPr>
        <p:style>
          <a:lnRef idx="2">
            <a:schemeClr val="accent6"/>
          </a:lnRef>
          <a:fillRef idx="1">
            <a:schemeClr val="lt1"/>
          </a:fillRef>
          <a:effectRef idx="0">
            <a:schemeClr val="accent6"/>
          </a:effectRef>
          <a:fontRef idx="minor"/>
        </p:style>
      </p:sp>
      <p:sp>
        <p:nvSpPr>
          <p:cNvPr id="1380" name="CustomShape 75"/>
          <p:cNvSpPr/>
          <p:nvPr/>
        </p:nvSpPr>
        <p:spPr>
          <a:xfrm>
            <a:off x="7198200" y="3733920"/>
            <a:ext cx="5803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&lt;200&gt;</a:t>
            </a:r>
            <a:endParaRPr b="0" lang="en-US" sz="1200" spc="-1" strike="noStrike">
              <a:latin typeface="Arial"/>
            </a:endParaRPr>
          </a:p>
        </p:txBody>
      </p:sp>
      <p:sp>
        <p:nvSpPr>
          <p:cNvPr id="1381" name="CustomShape 76"/>
          <p:cNvSpPr/>
          <p:nvPr/>
        </p:nvSpPr>
        <p:spPr>
          <a:xfrm>
            <a:off x="6781680" y="3978720"/>
            <a:ext cx="304560" cy="285480"/>
          </a:xfrm>
          <a:prstGeom prst="rect">
            <a:avLst/>
          </a:prstGeom>
          <a:ln>
            <a:round/>
          </a:ln>
        </p:spPr>
        <p:style>
          <a:lnRef idx="2">
            <a:schemeClr val="accent6"/>
          </a:lnRef>
          <a:fillRef idx="1">
            <a:schemeClr val="lt1"/>
          </a:fillRef>
          <a:effectRef idx="0">
            <a:schemeClr val="accent6"/>
          </a:effectRef>
          <a:fontRef idx="minor"/>
        </p:style>
      </p:sp>
      <p:sp>
        <p:nvSpPr>
          <p:cNvPr id="1382" name="CustomShape 77"/>
          <p:cNvSpPr/>
          <p:nvPr/>
        </p:nvSpPr>
        <p:spPr>
          <a:xfrm>
            <a:off x="6639840" y="3731040"/>
            <a:ext cx="58824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rPr>
              <a:t>&lt;300&gt;</a:t>
            </a:r>
            <a:endParaRPr b="0" lang="en-US" sz="1200" spc="-1" strike="noStrike">
              <a:latin typeface="Arial"/>
            </a:endParaRPr>
          </a:p>
        </p:txBody>
      </p:sp>
      <p:sp>
        <p:nvSpPr>
          <p:cNvPr id="1383" name="CustomShape 78"/>
          <p:cNvSpPr/>
          <p:nvPr/>
        </p:nvSpPr>
        <p:spPr>
          <a:xfrm>
            <a:off x="6727680" y="4072680"/>
            <a:ext cx="3211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len</a:t>
            </a:r>
            <a:endParaRPr b="0" lang="en-US" sz="900" spc="-1" strike="noStrike">
              <a:latin typeface="Arial"/>
            </a:endParaRPr>
          </a:p>
        </p:txBody>
      </p:sp>
      <p:sp>
        <p:nvSpPr>
          <p:cNvPr id="1384" name="CustomShape 79"/>
          <p:cNvSpPr/>
          <p:nvPr/>
        </p:nvSpPr>
        <p:spPr>
          <a:xfrm>
            <a:off x="7273080" y="4072680"/>
            <a:ext cx="40356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from</a:t>
            </a:r>
            <a:endParaRPr b="0" lang="en-US" sz="900" spc="-1" strike="noStrike">
              <a:latin typeface="Arial"/>
            </a:endParaRPr>
          </a:p>
        </p:txBody>
      </p:sp>
      <p:sp>
        <p:nvSpPr>
          <p:cNvPr id="1385" name="CustomShape 80"/>
          <p:cNvSpPr/>
          <p:nvPr/>
        </p:nvSpPr>
        <p:spPr>
          <a:xfrm>
            <a:off x="7811280" y="4072680"/>
            <a:ext cx="2710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to</a:t>
            </a:r>
            <a:endParaRPr b="0" lang="en-US" sz="900" spc="-1" strike="noStrike">
              <a:latin typeface="Arial"/>
            </a:endParaRPr>
          </a:p>
        </p:txBody>
      </p:sp>
      <p:sp>
        <p:nvSpPr>
          <p:cNvPr id="1386" name="CustomShape 81"/>
          <p:cNvSpPr/>
          <p:nvPr/>
        </p:nvSpPr>
        <p:spPr>
          <a:xfrm>
            <a:off x="6324480" y="3970800"/>
            <a:ext cx="304560" cy="285480"/>
          </a:xfrm>
          <a:prstGeom prst="rect">
            <a:avLst/>
          </a:prstGeom>
          <a:ln>
            <a:round/>
          </a:ln>
        </p:spPr>
        <p:style>
          <a:lnRef idx="2">
            <a:schemeClr val="accent6"/>
          </a:lnRef>
          <a:fillRef idx="1">
            <a:schemeClr val="lt1"/>
          </a:fillRef>
          <a:effectRef idx="0">
            <a:schemeClr val="accent6"/>
          </a:effectRef>
          <a:fontRef idx="minor"/>
        </p:style>
      </p:sp>
      <p:sp>
        <p:nvSpPr>
          <p:cNvPr id="1387" name="CustomShape 82"/>
          <p:cNvSpPr/>
          <p:nvPr/>
        </p:nvSpPr>
        <p:spPr>
          <a:xfrm>
            <a:off x="6182640" y="3723120"/>
            <a:ext cx="58824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rPr>
              <a:t>&lt;400&gt;</a:t>
            </a:r>
            <a:endParaRPr b="0" lang="en-US" sz="1200" spc="-1" strike="noStrike">
              <a:latin typeface="Arial"/>
            </a:endParaRPr>
          </a:p>
        </p:txBody>
      </p:sp>
      <p:sp>
        <p:nvSpPr>
          <p:cNvPr id="1388" name="CustomShape 83"/>
          <p:cNvSpPr/>
          <p:nvPr/>
        </p:nvSpPr>
        <p:spPr>
          <a:xfrm>
            <a:off x="6273720" y="4064760"/>
            <a:ext cx="4172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nTok</a:t>
            </a:r>
            <a:endParaRPr b="0" lang="en-US" sz="900" spc="-1" strike="noStrike">
              <a:latin typeface="Arial"/>
            </a:endParaRPr>
          </a:p>
        </p:txBody>
      </p:sp>
      <p:sp>
        <p:nvSpPr>
          <p:cNvPr id="1389" name="CustomShape 84"/>
          <p:cNvSpPr/>
          <p:nvPr/>
        </p:nvSpPr>
        <p:spPr>
          <a:xfrm>
            <a:off x="6372360" y="3951720"/>
            <a:ext cx="24804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0</a:t>
            </a:r>
            <a:endParaRPr b="0" lang="en-US" sz="1050" spc="-1" strike="noStrike">
              <a:latin typeface="Arial"/>
            </a:endParaRPr>
          </a:p>
        </p:txBody>
      </p:sp>
      <p:sp>
        <p:nvSpPr>
          <p:cNvPr id="1390" name="CustomShape 85"/>
          <p:cNvSpPr/>
          <p:nvPr/>
        </p:nvSpPr>
        <p:spPr>
          <a:xfrm>
            <a:off x="7161120" y="551808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0</a:t>
            </a:r>
            <a:endParaRPr b="0" lang="en-US" sz="900" spc="-1" strike="noStrike">
              <a:latin typeface="Arial"/>
            </a:endParaRPr>
          </a:p>
        </p:txBody>
      </p:sp>
      <p:sp>
        <p:nvSpPr>
          <p:cNvPr id="1391" name="CustomShape 86"/>
          <p:cNvSpPr/>
          <p:nvPr/>
        </p:nvSpPr>
        <p:spPr>
          <a:xfrm>
            <a:off x="7376760" y="396252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0</a:t>
            </a:r>
            <a:endParaRPr b="0" lang="en-US" sz="900" spc="-1" strike="noStrike">
              <a:latin typeface="Arial"/>
            </a:endParaRPr>
          </a:p>
        </p:txBody>
      </p:sp>
      <p:sp>
        <p:nvSpPr>
          <p:cNvPr id="1392" name="CustomShape 87"/>
          <p:cNvSpPr/>
          <p:nvPr/>
        </p:nvSpPr>
        <p:spPr>
          <a:xfrm>
            <a:off x="6783120" y="3972960"/>
            <a:ext cx="29700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13</a:t>
            </a:r>
            <a:endParaRPr b="0" lang="en-US" sz="900" spc="-1" strike="noStrike">
              <a:latin typeface="Arial"/>
            </a:endParaRPr>
          </a:p>
        </p:txBody>
      </p:sp>
      <p:sp>
        <p:nvSpPr>
          <p:cNvPr id="1393" name="CustomShape 88"/>
          <p:cNvSpPr/>
          <p:nvPr/>
        </p:nvSpPr>
        <p:spPr>
          <a:xfrm>
            <a:off x="7382520" y="396252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1</a:t>
            </a:r>
            <a:endParaRPr b="0" lang="en-US" sz="900" spc="-1" strike="noStrike">
              <a:latin typeface="Arial"/>
            </a:endParaRPr>
          </a:p>
        </p:txBody>
      </p:sp>
      <p:sp>
        <p:nvSpPr>
          <p:cNvPr id="1394" name="CustomShape 89"/>
          <p:cNvSpPr/>
          <p:nvPr/>
        </p:nvSpPr>
        <p:spPr>
          <a:xfrm>
            <a:off x="7883280" y="396252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3</a:t>
            </a:r>
            <a:endParaRPr b="0" lang="en-US" sz="900" spc="-1" strike="noStrike">
              <a:latin typeface="Arial"/>
            </a:endParaRPr>
          </a:p>
        </p:txBody>
      </p:sp>
      <p:sp>
        <p:nvSpPr>
          <p:cNvPr id="1395" name="CustomShape 90"/>
          <p:cNvSpPr/>
          <p:nvPr/>
        </p:nvSpPr>
        <p:spPr>
          <a:xfrm>
            <a:off x="7392600" y="396252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2</a:t>
            </a:r>
            <a:endParaRPr b="0" lang="en-US" sz="900" spc="-1" strike="noStrike">
              <a:latin typeface="Arial"/>
            </a:endParaRPr>
          </a:p>
        </p:txBody>
      </p:sp>
      <p:sp>
        <p:nvSpPr>
          <p:cNvPr id="1396" name="CustomShape 91"/>
          <p:cNvSpPr/>
          <p:nvPr/>
        </p:nvSpPr>
        <p:spPr>
          <a:xfrm>
            <a:off x="7880400" y="396252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4</a:t>
            </a:r>
            <a:endParaRPr b="0" lang="en-US" sz="900" spc="-1" strike="noStrike">
              <a:latin typeface="Arial"/>
            </a:endParaRPr>
          </a:p>
        </p:txBody>
      </p:sp>
      <p:sp>
        <p:nvSpPr>
          <p:cNvPr id="1397" name="CustomShape 92"/>
          <p:cNvSpPr/>
          <p:nvPr/>
        </p:nvSpPr>
        <p:spPr>
          <a:xfrm>
            <a:off x="7887600" y="396252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5</a:t>
            </a:r>
            <a:endParaRPr b="0" lang="en-US" sz="900" spc="-1" strike="noStrike">
              <a:latin typeface="Arial"/>
            </a:endParaRPr>
          </a:p>
        </p:txBody>
      </p:sp>
      <p:sp>
        <p:nvSpPr>
          <p:cNvPr id="1398" name="CustomShape 93"/>
          <p:cNvSpPr/>
          <p:nvPr/>
        </p:nvSpPr>
        <p:spPr>
          <a:xfrm>
            <a:off x="7879680" y="3962520"/>
            <a:ext cx="23904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Times New Roman"/>
              </a:rPr>
              <a:t>6</a:t>
            </a:r>
            <a:endParaRPr b="0" lang="en-US" sz="900" spc="-1" strike="noStrike">
              <a:latin typeface="Arial"/>
            </a:endParaRPr>
          </a:p>
        </p:txBody>
      </p:sp>
      <p:sp>
        <p:nvSpPr>
          <p:cNvPr id="1399" name="CustomShape 94"/>
          <p:cNvSpPr/>
          <p:nvPr/>
        </p:nvSpPr>
        <p:spPr>
          <a:xfrm>
            <a:off x="7891920" y="3960720"/>
            <a:ext cx="173520" cy="227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000000"/>
                </a:solidFill>
                <a:latin typeface="Times New Roman"/>
              </a:rPr>
              <a:t>7</a:t>
            </a:r>
            <a:endParaRPr b="0" lang="en-US" sz="900" spc="-1" strike="noStrike">
              <a:latin typeface="Arial"/>
            </a:endParaRPr>
          </a:p>
        </p:txBody>
      </p:sp>
      <p:sp>
        <p:nvSpPr>
          <p:cNvPr id="1400" name="CustomShape 95"/>
          <p:cNvSpPr/>
          <p:nvPr/>
        </p:nvSpPr>
        <p:spPr>
          <a:xfrm>
            <a:off x="6372720" y="3951360"/>
            <a:ext cx="24516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5</a:t>
            </a:r>
            <a:endParaRPr b="0" lang="en-US" sz="1000" spc="-1" strike="noStrike">
              <a:latin typeface="Arial"/>
            </a:endParaRPr>
          </a:p>
        </p:txBody>
      </p:sp>
      <p:sp>
        <p:nvSpPr>
          <p:cNvPr id="1401" name="CustomShape 96"/>
          <p:cNvSpPr/>
          <p:nvPr/>
        </p:nvSpPr>
        <p:spPr>
          <a:xfrm>
            <a:off x="8326080" y="4831200"/>
            <a:ext cx="173520" cy="242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000000"/>
                </a:solidFill>
                <a:latin typeface="Times New Roman"/>
              </a:rPr>
              <a:t>7</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4375" dur="indefinite" restart="never" nodeType="tmRoot">
          <p:childTnLst>
            <p:seq>
              <p:cTn id="4376" dur="indefinite" nodeType="mainSeq">
                <p:childTnLst>
                  <p:par>
                    <p:cTn id="4377" fill="hold">
                      <p:stCondLst>
                        <p:cond delay="indefinite"/>
                      </p:stCondLst>
                      <p:childTnLst>
                        <p:par>
                          <p:cTn id="4378" fill="hold">
                            <p:stCondLst>
                              <p:cond delay="0"/>
                            </p:stCondLst>
                            <p:childTnLst>
                              <p:par>
                                <p:cTn id="4379" nodeType="clickEffect" fill="hold" presetClass="entr" presetID="10">
                                  <p:stCondLst>
                                    <p:cond delay="0"/>
                                  </p:stCondLst>
                                  <p:childTnLst>
                                    <p:set>
                                      <p:cBhvr>
                                        <p:cTn id="4380" dur="1" fill="hold">
                                          <p:stCondLst>
                                            <p:cond delay="0"/>
                                          </p:stCondLst>
                                        </p:cTn>
                                        <p:tgtEl>
                                          <p:spTgt spid="1309"/>
                                        </p:tgtEl>
                                        <p:attrNameLst>
                                          <p:attrName>style.visibility</p:attrName>
                                        </p:attrNameLst>
                                      </p:cBhvr>
                                      <p:to>
                                        <p:strVal val="visible"/>
                                      </p:to>
                                    </p:set>
                                    <p:animEffect filter="fade" transition="in">
                                      <p:cBhvr additive="repl">
                                        <p:cTn id="4381" dur="500"/>
                                        <p:tgtEl>
                                          <p:spTgt spid="1309"/>
                                        </p:tgtEl>
                                      </p:cBhvr>
                                    </p:animEffect>
                                  </p:childTnLst>
                                </p:cTn>
                              </p:par>
                              <p:par>
                                <p:cTn id="4382" nodeType="withEffect" fill="hold" presetClass="entr" presetID="10">
                                  <p:stCondLst>
                                    <p:cond delay="0"/>
                                  </p:stCondLst>
                                  <p:childTnLst>
                                    <p:set>
                                      <p:cBhvr>
                                        <p:cTn id="4383" dur="1" fill="hold">
                                          <p:stCondLst>
                                            <p:cond delay="0"/>
                                          </p:stCondLst>
                                        </p:cTn>
                                        <p:tgtEl>
                                          <p:spTgt spid="1310"/>
                                        </p:tgtEl>
                                        <p:attrNameLst>
                                          <p:attrName>style.visibility</p:attrName>
                                        </p:attrNameLst>
                                      </p:cBhvr>
                                      <p:to>
                                        <p:strVal val="visible"/>
                                      </p:to>
                                    </p:set>
                                    <p:animEffect filter="fade" transition="in">
                                      <p:cBhvr additive="repl">
                                        <p:cTn id="4384" dur="500"/>
                                        <p:tgtEl>
                                          <p:spTgt spid="1310"/>
                                        </p:tgtEl>
                                      </p:cBhvr>
                                    </p:animEffect>
                                  </p:childTnLst>
                                </p:cTn>
                              </p:par>
                              <p:par>
                                <p:cTn id="4385" nodeType="withEffect" fill="hold" presetClass="entr" presetID="10">
                                  <p:stCondLst>
                                    <p:cond delay="0"/>
                                  </p:stCondLst>
                                  <p:childTnLst>
                                    <p:set>
                                      <p:cBhvr>
                                        <p:cTn id="4386" dur="1" fill="hold">
                                          <p:stCondLst>
                                            <p:cond delay="0"/>
                                          </p:stCondLst>
                                        </p:cTn>
                                        <p:tgtEl>
                                          <p:spTgt spid="1311"/>
                                        </p:tgtEl>
                                        <p:attrNameLst>
                                          <p:attrName>style.visibility</p:attrName>
                                        </p:attrNameLst>
                                      </p:cBhvr>
                                      <p:to>
                                        <p:strVal val="visible"/>
                                      </p:to>
                                    </p:set>
                                    <p:animEffect filter="fade" transition="in">
                                      <p:cBhvr additive="repl">
                                        <p:cTn id="4387" dur="500"/>
                                        <p:tgtEl>
                                          <p:spTgt spid="1311"/>
                                        </p:tgtEl>
                                      </p:cBhvr>
                                    </p:animEffect>
                                  </p:childTnLst>
                                </p:cTn>
                              </p:par>
                              <p:par>
                                <p:cTn id="4388" nodeType="withEffect" fill="hold" presetClass="entr" presetID="10">
                                  <p:stCondLst>
                                    <p:cond delay="0"/>
                                  </p:stCondLst>
                                  <p:childTnLst>
                                    <p:set>
                                      <p:cBhvr>
                                        <p:cTn id="4389" dur="1" fill="hold">
                                          <p:stCondLst>
                                            <p:cond delay="0"/>
                                          </p:stCondLst>
                                        </p:cTn>
                                        <p:tgtEl>
                                          <p:spTgt spid="1312"/>
                                        </p:tgtEl>
                                        <p:attrNameLst>
                                          <p:attrName>style.visibility</p:attrName>
                                        </p:attrNameLst>
                                      </p:cBhvr>
                                      <p:to>
                                        <p:strVal val="visible"/>
                                      </p:to>
                                    </p:set>
                                    <p:animEffect filter="fade" transition="in">
                                      <p:cBhvr additive="repl">
                                        <p:cTn id="4390" dur="500"/>
                                        <p:tgtEl>
                                          <p:spTgt spid="1312"/>
                                        </p:tgtEl>
                                      </p:cBhvr>
                                    </p:animEffect>
                                  </p:childTnLst>
                                </p:cTn>
                              </p:par>
                              <p:par>
                                <p:cTn id="4391" nodeType="withEffect" fill="hold" presetClass="entr" presetID="10">
                                  <p:stCondLst>
                                    <p:cond delay="0"/>
                                  </p:stCondLst>
                                  <p:childTnLst>
                                    <p:set>
                                      <p:cBhvr>
                                        <p:cTn id="4392" dur="1" fill="hold">
                                          <p:stCondLst>
                                            <p:cond delay="0"/>
                                          </p:stCondLst>
                                        </p:cTn>
                                        <p:tgtEl>
                                          <p:spTgt spid="1313"/>
                                        </p:tgtEl>
                                        <p:attrNameLst>
                                          <p:attrName>style.visibility</p:attrName>
                                        </p:attrNameLst>
                                      </p:cBhvr>
                                      <p:to>
                                        <p:strVal val="visible"/>
                                      </p:to>
                                    </p:set>
                                    <p:animEffect filter="fade" transition="in">
                                      <p:cBhvr additive="repl">
                                        <p:cTn id="4393" dur="500"/>
                                        <p:tgtEl>
                                          <p:spTgt spid="1313"/>
                                        </p:tgtEl>
                                      </p:cBhvr>
                                    </p:animEffect>
                                  </p:childTnLst>
                                </p:cTn>
                              </p:par>
                              <p:par>
                                <p:cTn id="4394" nodeType="withEffect" fill="hold" presetClass="entr" presetID="10">
                                  <p:stCondLst>
                                    <p:cond delay="0"/>
                                  </p:stCondLst>
                                  <p:childTnLst>
                                    <p:set>
                                      <p:cBhvr>
                                        <p:cTn id="4395" dur="1" fill="hold">
                                          <p:stCondLst>
                                            <p:cond delay="0"/>
                                          </p:stCondLst>
                                        </p:cTn>
                                        <p:tgtEl>
                                          <p:spTgt spid="1314"/>
                                        </p:tgtEl>
                                        <p:attrNameLst>
                                          <p:attrName>style.visibility</p:attrName>
                                        </p:attrNameLst>
                                      </p:cBhvr>
                                      <p:to>
                                        <p:strVal val="visible"/>
                                      </p:to>
                                    </p:set>
                                    <p:animEffect filter="fade" transition="in">
                                      <p:cBhvr additive="repl">
                                        <p:cTn id="4396" dur="500"/>
                                        <p:tgtEl>
                                          <p:spTgt spid="1314"/>
                                        </p:tgtEl>
                                      </p:cBhvr>
                                    </p:animEffect>
                                  </p:childTnLst>
                                </p:cTn>
                              </p:par>
                              <p:par>
                                <p:cTn id="4397" nodeType="withEffect" fill="hold" presetClass="entr" presetID="10">
                                  <p:stCondLst>
                                    <p:cond delay="0"/>
                                  </p:stCondLst>
                                  <p:childTnLst>
                                    <p:set>
                                      <p:cBhvr>
                                        <p:cTn id="4398" dur="1" fill="hold">
                                          <p:stCondLst>
                                            <p:cond delay="0"/>
                                          </p:stCondLst>
                                        </p:cTn>
                                        <p:tgtEl>
                                          <p:spTgt spid="1315"/>
                                        </p:tgtEl>
                                        <p:attrNameLst>
                                          <p:attrName>style.visibility</p:attrName>
                                        </p:attrNameLst>
                                      </p:cBhvr>
                                      <p:to>
                                        <p:strVal val="visible"/>
                                      </p:to>
                                    </p:set>
                                    <p:animEffect filter="fade" transition="in">
                                      <p:cBhvr additive="repl">
                                        <p:cTn id="4399" dur="500"/>
                                        <p:tgtEl>
                                          <p:spTgt spid="1315"/>
                                        </p:tgtEl>
                                      </p:cBhvr>
                                    </p:animEffect>
                                  </p:childTnLst>
                                </p:cTn>
                              </p:par>
                              <p:par>
                                <p:cTn id="4400" nodeType="withEffect" fill="hold" presetClass="entr" presetID="10">
                                  <p:stCondLst>
                                    <p:cond delay="0"/>
                                  </p:stCondLst>
                                  <p:childTnLst>
                                    <p:set>
                                      <p:cBhvr>
                                        <p:cTn id="4401" dur="1" fill="hold">
                                          <p:stCondLst>
                                            <p:cond delay="0"/>
                                          </p:stCondLst>
                                        </p:cTn>
                                        <p:tgtEl>
                                          <p:spTgt spid="1316"/>
                                        </p:tgtEl>
                                        <p:attrNameLst>
                                          <p:attrName>style.visibility</p:attrName>
                                        </p:attrNameLst>
                                      </p:cBhvr>
                                      <p:to>
                                        <p:strVal val="visible"/>
                                      </p:to>
                                    </p:set>
                                    <p:animEffect filter="fade" transition="in">
                                      <p:cBhvr additive="repl">
                                        <p:cTn id="4402" dur="500"/>
                                        <p:tgtEl>
                                          <p:spTgt spid="1316"/>
                                        </p:tgtEl>
                                      </p:cBhvr>
                                    </p:animEffect>
                                  </p:childTnLst>
                                </p:cTn>
                              </p:par>
                              <p:par>
                                <p:cTn id="4403" nodeType="withEffect" fill="hold" presetClass="entr" presetID="10">
                                  <p:stCondLst>
                                    <p:cond delay="0"/>
                                  </p:stCondLst>
                                  <p:childTnLst>
                                    <p:set>
                                      <p:cBhvr>
                                        <p:cTn id="4404" dur="1" fill="hold">
                                          <p:stCondLst>
                                            <p:cond delay="0"/>
                                          </p:stCondLst>
                                        </p:cTn>
                                        <p:tgtEl>
                                          <p:spTgt spid="1317"/>
                                        </p:tgtEl>
                                        <p:attrNameLst>
                                          <p:attrName>style.visibility</p:attrName>
                                        </p:attrNameLst>
                                      </p:cBhvr>
                                      <p:to>
                                        <p:strVal val="visible"/>
                                      </p:to>
                                    </p:set>
                                    <p:animEffect filter="fade" transition="in">
                                      <p:cBhvr additive="repl">
                                        <p:cTn id="4405" dur="500"/>
                                        <p:tgtEl>
                                          <p:spTgt spid="1317"/>
                                        </p:tgtEl>
                                      </p:cBhvr>
                                    </p:animEffect>
                                  </p:childTnLst>
                                </p:cTn>
                              </p:par>
                              <p:par>
                                <p:cTn id="4406" nodeType="withEffect" fill="hold" presetClass="entr" presetID="10">
                                  <p:stCondLst>
                                    <p:cond delay="0"/>
                                  </p:stCondLst>
                                  <p:childTnLst>
                                    <p:set>
                                      <p:cBhvr>
                                        <p:cTn id="4407" dur="1" fill="hold">
                                          <p:stCondLst>
                                            <p:cond delay="0"/>
                                          </p:stCondLst>
                                        </p:cTn>
                                        <p:tgtEl>
                                          <p:spTgt spid="1318"/>
                                        </p:tgtEl>
                                        <p:attrNameLst>
                                          <p:attrName>style.visibility</p:attrName>
                                        </p:attrNameLst>
                                      </p:cBhvr>
                                      <p:to>
                                        <p:strVal val="visible"/>
                                      </p:to>
                                    </p:set>
                                    <p:animEffect filter="fade" transition="in">
                                      <p:cBhvr additive="repl">
                                        <p:cTn id="4408" dur="500"/>
                                        <p:tgtEl>
                                          <p:spTgt spid="1318"/>
                                        </p:tgtEl>
                                      </p:cBhvr>
                                    </p:animEffect>
                                  </p:childTnLst>
                                </p:cTn>
                              </p:par>
                              <p:par>
                                <p:cTn id="4409" nodeType="withEffect" fill="hold" presetClass="entr" presetID="10">
                                  <p:stCondLst>
                                    <p:cond delay="0"/>
                                  </p:stCondLst>
                                  <p:childTnLst>
                                    <p:set>
                                      <p:cBhvr>
                                        <p:cTn id="4410" dur="1" fill="hold">
                                          <p:stCondLst>
                                            <p:cond delay="0"/>
                                          </p:stCondLst>
                                        </p:cTn>
                                        <p:tgtEl>
                                          <p:spTgt spid="1319"/>
                                        </p:tgtEl>
                                        <p:attrNameLst>
                                          <p:attrName>style.visibility</p:attrName>
                                        </p:attrNameLst>
                                      </p:cBhvr>
                                      <p:to>
                                        <p:strVal val="visible"/>
                                      </p:to>
                                    </p:set>
                                    <p:animEffect filter="fade" transition="in">
                                      <p:cBhvr additive="repl">
                                        <p:cTn id="4411" dur="500"/>
                                        <p:tgtEl>
                                          <p:spTgt spid="1319"/>
                                        </p:tgtEl>
                                      </p:cBhvr>
                                    </p:animEffect>
                                  </p:childTnLst>
                                </p:cTn>
                              </p:par>
                              <p:par>
                                <p:cTn id="4412" nodeType="withEffect" fill="hold" presetClass="entr" presetID="10">
                                  <p:stCondLst>
                                    <p:cond delay="0"/>
                                  </p:stCondLst>
                                  <p:childTnLst>
                                    <p:set>
                                      <p:cBhvr>
                                        <p:cTn id="4413" dur="1" fill="hold">
                                          <p:stCondLst>
                                            <p:cond delay="0"/>
                                          </p:stCondLst>
                                        </p:cTn>
                                        <p:tgtEl>
                                          <p:spTgt spid="1320"/>
                                        </p:tgtEl>
                                        <p:attrNameLst>
                                          <p:attrName>style.visibility</p:attrName>
                                        </p:attrNameLst>
                                      </p:cBhvr>
                                      <p:to>
                                        <p:strVal val="visible"/>
                                      </p:to>
                                    </p:set>
                                    <p:animEffect filter="fade" transition="in">
                                      <p:cBhvr additive="repl">
                                        <p:cTn id="4414" dur="500"/>
                                        <p:tgtEl>
                                          <p:spTgt spid="1320"/>
                                        </p:tgtEl>
                                      </p:cBhvr>
                                    </p:animEffect>
                                  </p:childTnLst>
                                </p:cTn>
                              </p:par>
                              <p:par>
                                <p:cTn id="4415" nodeType="withEffect" fill="hold" presetClass="entr" presetID="10">
                                  <p:stCondLst>
                                    <p:cond delay="0"/>
                                  </p:stCondLst>
                                  <p:childTnLst>
                                    <p:set>
                                      <p:cBhvr>
                                        <p:cTn id="4416" dur="1" fill="hold">
                                          <p:stCondLst>
                                            <p:cond delay="0"/>
                                          </p:stCondLst>
                                        </p:cTn>
                                        <p:tgtEl>
                                          <p:spTgt spid="1321"/>
                                        </p:tgtEl>
                                        <p:attrNameLst>
                                          <p:attrName>style.visibility</p:attrName>
                                        </p:attrNameLst>
                                      </p:cBhvr>
                                      <p:to>
                                        <p:strVal val="visible"/>
                                      </p:to>
                                    </p:set>
                                    <p:animEffect filter="fade" transition="in">
                                      <p:cBhvr additive="repl">
                                        <p:cTn id="4417" dur="500"/>
                                        <p:tgtEl>
                                          <p:spTgt spid="1321"/>
                                        </p:tgtEl>
                                      </p:cBhvr>
                                    </p:animEffect>
                                  </p:childTnLst>
                                </p:cTn>
                              </p:par>
                              <p:par>
                                <p:cTn id="4418" nodeType="withEffect" fill="hold" presetClass="entr" presetID="10">
                                  <p:stCondLst>
                                    <p:cond delay="0"/>
                                  </p:stCondLst>
                                  <p:childTnLst>
                                    <p:set>
                                      <p:cBhvr>
                                        <p:cTn id="4419" dur="1" fill="hold">
                                          <p:stCondLst>
                                            <p:cond delay="0"/>
                                          </p:stCondLst>
                                        </p:cTn>
                                        <p:tgtEl>
                                          <p:spTgt spid="1322"/>
                                        </p:tgtEl>
                                        <p:attrNameLst>
                                          <p:attrName>style.visibility</p:attrName>
                                        </p:attrNameLst>
                                      </p:cBhvr>
                                      <p:to>
                                        <p:strVal val="visible"/>
                                      </p:to>
                                    </p:set>
                                    <p:animEffect filter="fade" transition="in">
                                      <p:cBhvr additive="repl">
                                        <p:cTn id="4420" dur="500"/>
                                        <p:tgtEl>
                                          <p:spTgt spid="1322"/>
                                        </p:tgtEl>
                                      </p:cBhvr>
                                    </p:animEffect>
                                  </p:childTnLst>
                                </p:cTn>
                              </p:par>
                              <p:par>
                                <p:cTn id="4421" nodeType="withEffect" fill="hold" presetClass="entr" presetID="10">
                                  <p:stCondLst>
                                    <p:cond delay="0"/>
                                  </p:stCondLst>
                                  <p:childTnLst>
                                    <p:set>
                                      <p:cBhvr>
                                        <p:cTn id="4422" dur="1" fill="hold">
                                          <p:stCondLst>
                                            <p:cond delay="0"/>
                                          </p:stCondLst>
                                        </p:cTn>
                                        <p:tgtEl>
                                          <p:spTgt spid="1323"/>
                                        </p:tgtEl>
                                        <p:attrNameLst>
                                          <p:attrName>style.visibility</p:attrName>
                                        </p:attrNameLst>
                                      </p:cBhvr>
                                      <p:to>
                                        <p:strVal val="visible"/>
                                      </p:to>
                                    </p:set>
                                    <p:animEffect filter="fade" transition="in">
                                      <p:cBhvr additive="repl">
                                        <p:cTn id="4423" dur="500"/>
                                        <p:tgtEl>
                                          <p:spTgt spid="1323"/>
                                        </p:tgtEl>
                                      </p:cBhvr>
                                    </p:animEffect>
                                  </p:childTnLst>
                                </p:cTn>
                              </p:par>
                              <p:par>
                                <p:cTn id="4424" nodeType="withEffect" fill="hold" presetClass="entr" presetID="10">
                                  <p:stCondLst>
                                    <p:cond delay="0"/>
                                  </p:stCondLst>
                                  <p:childTnLst>
                                    <p:set>
                                      <p:cBhvr>
                                        <p:cTn id="4425" dur="1" fill="hold">
                                          <p:stCondLst>
                                            <p:cond delay="0"/>
                                          </p:stCondLst>
                                        </p:cTn>
                                        <p:tgtEl>
                                          <p:spTgt spid="1324"/>
                                        </p:tgtEl>
                                        <p:attrNameLst>
                                          <p:attrName>style.visibility</p:attrName>
                                        </p:attrNameLst>
                                      </p:cBhvr>
                                      <p:to>
                                        <p:strVal val="visible"/>
                                      </p:to>
                                    </p:set>
                                    <p:animEffect filter="fade" transition="in">
                                      <p:cBhvr additive="repl">
                                        <p:cTn id="4426" dur="500"/>
                                        <p:tgtEl>
                                          <p:spTgt spid="1324"/>
                                        </p:tgtEl>
                                      </p:cBhvr>
                                    </p:animEffect>
                                  </p:childTnLst>
                                </p:cTn>
                              </p:par>
                              <p:par>
                                <p:cTn id="4427" nodeType="withEffect" fill="hold" presetClass="entr" presetID="10">
                                  <p:stCondLst>
                                    <p:cond delay="0"/>
                                  </p:stCondLst>
                                  <p:childTnLst>
                                    <p:set>
                                      <p:cBhvr>
                                        <p:cTn id="4428" dur="1" fill="hold">
                                          <p:stCondLst>
                                            <p:cond delay="0"/>
                                          </p:stCondLst>
                                        </p:cTn>
                                        <p:tgtEl>
                                          <p:spTgt spid="1325"/>
                                        </p:tgtEl>
                                        <p:attrNameLst>
                                          <p:attrName>style.visibility</p:attrName>
                                        </p:attrNameLst>
                                      </p:cBhvr>
                                      <p:to>
                                        <p:strVal val="visible"/>
                                      </p:to>
                                    </p:set>
                                    <p:animEffect filter="fade" transition="in">
                                      <p:cBhvr additive="repl">
                                        <p:cTn id="4429" dur="500"/>
                                        <p:tgtEl>
                                          <p:spTgt spid="1325"/>
                                        </p:tgtEl>
                                      </p:cBhvr>
                                    </p:animEffect>
                                  </p:childTnLst>
                                </p:cTn>
                              </p:par>
                              <p:par>
                                <p:cTn id="4430" nodeType="withEffect" fill="hold" presetClass="entr" presetID="10">
                                  <p:stCondLst>
                                    <p:cond delay="0"/>
                                  </p:stCondLst>
                                  <p:childTnLst>
                                    <p:set>
                                      <p:cBhvr>
                                        <p:cTn id="4431" dur="1" fill="hold">
                                          <p:stCondLst>
                                            <p:cond delay="0"/>
                                          </p:stCondLst>
                                        </p:cTn>
                                        <p:tgtEl>
                                          <p:spTgt spid="1326"/>
                                        </p:tgtEl>
                                        <p:attrNameLst>
                                          <p:attrName>style.visibility</p:attrName>
                                        </p:attrNameLst>
                                      </p:cBhvr>
                                      <p:to>
                                        <p:strVal val="visible"/>
                                      </p:to>
                                    </p:set>
                                    <p:animEffect filter="fade" transition="in">
                                      <p:cBhvr additive="repl">
                                        <p:cTn id="4432" dur="500"/>
                                        <p:tgtEl>
                                          <p:spTgt spid="1326"/>
                                        </p:tgtEl>
                                      </p:cBhvr>
                                    </p:animEffect>
                                  </p:childTnLst>
                                </p:cTn>
                              </p:par>
                              <p:par>
                                <p:cTn id="4433" nodeType="withEffect" fill="hold" presetClass="entr" presetID="10">
                                  <p:stCondLst>
                                    <p:cond delay="0"/>
                                  </p:stCondLst>
                                  <p:childTnLst>
                                    <p:set>
                                      <p:cBhvr>
                                        <p:cTn id="4434" dur="1" fill="hold">
                                          <p:stCondLst>
                                            <p:cond delay="0"/>
                                          </p:stCondLst>
                                        </p:cTn>
                                        <p:tgtEl>
                                          <p:spTgt spid="1327"/>
                                        </p:tgtEl>
                                        <p:attrNameLst>
                                          <p:attrName>style.visibility</p:attrName>
                                        </p:attrNameLst>
                                      </p:cBhvr>
                                      <p:to>
                                        <p:strVal val="visible"/>
                                      </p:to>
                                    </p:set>
                                    <p:animEffect filter="fade" transition="in">
                                      <p:cBhvr additive="repl">
                                        <p:cTn id="4435" dur="500"/>
                                        <p:tgtEl>
                                          <p:spTgt spid="1327"/>
                                        </p:tgtEl>
                                      </p:cBhvr>
                                    </p:animEffect>
                                  </p:childTnLst>
                                </p:cTn>
                              </p:par>
                              <p:par>
                                <p:cTn id="4436" nodeType="withEffect" fill="hold" presetClass="entr" presetID="10">
                                  <p:stCondLst>
                                    <p:cond delay="0"/>
                                  </p:stCondLst>
                                  <p:childTnLst>
                                    <p:set>
                                      <p:cBhvr>
                                        <p:cTn id="4437" dur="1" fill="hold">
                                          <p:stCondLst>
                                            <p:cond delay="0"/>
                                          </p:stCondLst>
                                        </p:cTn>
                                        <p:tgtEl>
                                          <p:spTgt spid="1328"/>
                                        </p:tgtEl>
                                        <p:attrNameLst>
                                          <p:attrName>style.visibility</p:attrName>
                                        </p:attrNameLst>
                                      </p:cBhvr>
                                      <p:to>
                                        <p:strVal val="visible"/>
                                      </p:to>
                                    </p:set>
                                    <p:animEffect filter="fade" transition="in">
                                      <p:cBhvr additive="repl">
                                        <p:cTn id="4438" dur="500"/>
                                        <p:tgtEl>
                                          <p:spTgt spid="1328"/>
                                        </p:tgtEl>
                                      </p:cBhvr>
                                    </p:animEffect>
                                  </p:childTnLst>
                                </p:cTn>
                              </p:par>
                              <p:par>
                                <p:cTn id="4439" nodeType="withEffect" fill="hold" presetClass="entr" presetID="10">
                                  <p:stCondLst>
                                    <p:cond delay="0"/>
                                  </p:stCondLst>
                                  <p:childTnLst>
                                    <p:set>
                                      <p:cBhvr>
                                        <p:cTn id="4440" dur="1" fill="hold">
                                          <p:stCondLst>
                                            <p:cond delay="0"/>
                                          </p:stCondLst>
                                        </p:cTn>
                                        <p:tgtEl>
                                          <p:spTgt spid="1329"/>
                                        </p:tgtEl>
                                        <p:attrNameLst>
                                          <p:attrName>style.visibility</p:attrName>
                                        </p:attrNameLst>
                                      </p:cBhvr>
                                      <p:to>
                                        <p:strVal val="visible"/>
                                      </p:to>
                                    </p:set>
                                    <p:animEffect filter="fade" transition="in">
                                      <p:cBhvr additive="repl">
                                        <p:cTn id="4441" dur="500"/>
                                        <p:tgtEl>
                                          <p:spTgt spid="1329"/>
                                        </p:tgtEl>
                                      </p:cBhvr>
                                    </p:animEffect>
                                  </p:childTnLst>
                                </p:cTn>
                              </p:par>
                              <p:par>
                                <p:cTn id="4442" nodeType="withEffect" fill="hold" presetClass="entr" presetID="10">
                                  <p:stCondLst>
                                    <p:cond delay="0"/>
                                  </p:stCondLst>
                                  <p:childTnLst>
                                    <p:set>
                                      <p:cBhvr>
                                        <p:cTn id="4443" dur="1" fill="hold">
                                          <p:stCondLst>
                                            <p:cond delay="0"/>
                                          </p:stCondLst>
                                        </p:cTn>
                                        <p:tgtEl>
                                          <p:spTgt spid="1330"/>
                                        </p:tgtEl>
                                        <p:attrNameLst>
                                          <p:attrName>style.visibility</p:attrName>
                                        </p:attrNameLst>
                                      </p:cBhvr>
                                      <p:to>
                                        <p:strVal val="visible"/>
                                      </p:to>
                                    </p:set>
                                    <p:animEffect filter="fade" transition="in">
                                      <p:cBhvr additive="repl">
                                        <p:cTn id="4444" dur="500"/>
                                        <p:tgtEl>
                                          <p:spTgt spid="1330"/>
                                        </p:tgtEl>
                                      </p:cBhvr>
                                    </p:animEffect>
                                  </p:childTnLst>
                                </p:cTn>
                              </p:par>
                              <p:par>
                                <p:cTn id="4445" nodeType="withEffect" fill="hold" presetClass="entr" presetID="10">
                                  <p:stCondLst>
                                    <p:cond delay="0"/>
                                  </p:stCondLst>
                                  <p:childTnLst>
                                    <p:set>
                                      <p:cBhvr>
                                        <p:cTn id="4446" dur="1" fill="hold">
                                          <p:stCondLst>
                                            <p:cond delay="0"/>
                                          </p:stCondLst>
                                        </p:cTn>
                                        <p:tgtEl>
                                          <p:spTgt spid="1331"/>
                                        </p:tgtEl>
                                        <p:attrNameLst>
                                          <p:attrName>style.visibility</p:attrName>
                                        </p:attrNameLst>
                                      </p:cBhvr>
                                      <p:to>
                                        <p:strVal val="visible"/>
                                      </p:to>
                                    </p:set>
                                    <p:animEffect filter="fade" transition="in">
                                      <p:cBhvr additive="repl">
                                        <p:cTn id="4447" dur="500"/>
                                        <p:tgtEl>
                                          <p:spTgt spid="1331"/>
                                        </p:tgtEl>
                                      </p:cBhvr>
                                    </p:animEffect>
                                  </p:childTnLst>
                                </p:cTn>
                              </p:par>
                              <p:par>
                                <p:cTn id="4448" nodeType="withEffect" fill="hold" presetClass="entr" presetID="10">
                                  <p:stCondLst>
                                    <p:cond delay="0"/>
                                  </p:stCondLst>
                                  <p:childTnLst>
                                    <p:set>
                                      <p:cBhvr>
                                        <p:cTn id="4449" dur="1" fill="hold">
                                          <p:stCondLst>
                                            <p:cond delay="0"/>
                                          </p:stCondLst>
                                        </p:cTn>
                                        <p:tgtEl>
                                          <p:spTgt spid="1332"/>
                                        </p:tgtEl>
                                        <p:attrNameLst>
                                          <p:attrName>style.visibility</p:attrName>
                                        </p:attrNameLst>
                                      </p:cBhvr>
                                      <p:to>
                                        <p:strVal val="visible"/>
                                      </p:to>
                                    </p:set>
                                    <p:animEffect filter="fade" transition="in">
                                      <p:cBhvr additive="repl">
                                        <p:cTn id="4450" dur="500"/>
                                        <p:tgtEl>
                                          <p:spTgt spid="1332"/>
                                        </p:tgtEl>
                                      </p:cBhvr>
                                    </p:animEffect>
                                  </p:childTnLst>
                                </p:cTn>
                              </p:par>
                              <p:par>
                                <p:cTn id="4451" nodeType="withEffect" fill="hold" presetClass="entr" presetID="10">
                                  <p:stCondLst>
                                    <p:cond delay="0"/>
                                  </p:stCondLst>
                                  <p:childTnLst>
                                    <p:set>
                                      <p:cBhvr>
                                        <p:cTn id="4452" dur="1" fill="hold">
                                          <p:stCondLst>
                                            <p:cond delay="0"/>
                                          </p:stCondLst>
                                        </p:cTn>
                                        <p:tgtEl>
                                          <p:spTgt spid="1333"/>
                                        </p:tgtEl>
                                        <p:attrNameLst>
                                          <p:attrName>style.visibility</p:attrName>
                                        </p:attrNameLst>
                                      </p:cBhvr>
                                      <p:to>
                                        <p:strVal val="visible"/>
                                      </p:to>
                                    </p:set>
                                    <p:animEffect filter="fade" transition="in">
                                      <p:cBhvr additive="repl">
                                        <p:cTn id="4453" dur="500"/>
                                        <p:tgtEl>
                                          <p:spTgt spid="1333"/>
                                        </p:tgtEl>
                                      </p:cBhvr>
                                    </p:animEffect>
                                  </p:childTnLst>
                                </p:cTn>
                              </p:par>
                              <p:par>
                                <p:cTn id="4454" nodeType="withEffect" fill="hold" presetClass="entr" presetID="10">
                                  <p:stCondLst>
                                    <p:cond delay="0"/>
                                  </p:stCondLst>
                                  <p:childTnLst>
                                    <p:set>
                                      <p:cBhvr>
                                        <p:cTn id="4455" dur="1" fill="hold">
                                          <p:stCondLst>
                                            <p:cond delay="0"/>
                                          </p:stCondLst>
                                        </p:cTn>
                                        <p:tgtEl>
                                          <p:spTgt spid="1334"/>
                                        </p:tgtEl>
                                        <p:attrNameLst>
                                          <p:attrName>style.visibility</p:attrName>
                                        </p:attrNameLst>
                                      </p:cBhvr>
                                      <p:to>
                                        <p:strVal val="visible"/>
                                      </p:to>
                                    </p:set>
                                    <p:animEffect filter="fade" transition="in">
                                      <p:cBhvr additive="repl">
                                        <p:cTn id="4456" dur="500"/>
                                        <p:tgtEl>
                                          <p:spTgt spid="1334"/>
                                        </p:tgtEl>
                                      </p:cBhvr>
                                    </p:animEffect>
                                  </p:childTnLst>
                                </p:cTn>
                              </p:par>
                              <p:par>
                                <p:cTn id="4457" nodeType="withEffect" fill="hold" presetClass="entr" presetID="10">
                                  <p:stCondLst>
                                    <p:cond delay="0"/>
                                  </p:stCondLst>
                                  <p:childTnLst>
                                    <p:set>
                                      <p:cBhvr>
                                        <p:cTn id="4458" dur="1" fill="hold">
                                          <p:stCondLst>
                                            <p:cond delay="0"/>
                                          </p:stCondLst>
                                        </p:cTn>
                                        <p:tgtEl>
                                          <p:spTgt spid="1335"/>
                                        </p:tgtEl>
                                        <p:attrNameLst>
                                          <p:attrName>style.visibility</p:attrName>
                                        </p:attrNameLst>
                                      </p:cBhvr>
                                      <p:to>
                                        <p:strVal val="visible"/>
                                      </p:to>
                                    </p:set>
                                    <p:animEffect filter="fade" transition="in">
                                      <p:cBhvr additive="repl">
                                        <p:cTn id="4459" dur="500"/>
                                        <p:tgtEl>
                                          <p:spTgt spid="1335"/>
                                        </p:tgtEl>
                                      </p:cBhvr>
                                    </p:animEffect>
                                  </p:childTnLst>
                                </p:cTn>
                              </p:par>
                              <p:par>
                                <p:cTn id="4460" nodeType="withEffect" fill="hold" presetClass="entr" presetID="10">
                                  <p:stCondLst>
                                    <p:cond delay="0"/>
                                  </p:stCondLst>
                                  <p:childTnLst>
                                    <p:set>
                                      <p:cBhvr>
                                        <p:cTn id="4461" dur="1" fill="hold">
                                          <p:stCondLst>
                                            <p:cond delay="0"/>
                                          </p:stCondLst>
                                        </p:cTn>
                                        <p:tgtEl>
                                          <p:spTgt spid="1336"/>
                                        </p:tgtEl>
                                        <p:attrNameLst>
                                          <p:attrName>style.visibility</p:attrName>
                                        </p:attrNameLst>
                                      </p:cBhvr>
                                      <p:to>
                                        <p:strVal val="visible"/>
                                      </p:to>
                                    </p:set>
                                    <p:animEffect filter="fade" transition="in">
                                      <p:cBhvr additive="repl">
                                        <p:cTn id="4462" dur="500"/>
                                        <p:tgtEl>
                                          <p:spTgt spid="1336"/>
                                        </p:tgtEl>
                                      </p:cBhvr>
                                    </p:animEffect>
                                  </p:childTnLst>
                                </p:cTn>
                              </p:par>
                              <p:par>
                                <p:cTn id="4463" nodeType="withEffect" fill="hold" presetClass="entr" presetID="10">
                                  <p:stCondLst>
                                    <p:cond delay="0"/>
                                  </p:stCondLst>
                                  <p:childTnLst>
                                    <p:set>
                                      <p:cBhvr>
                                        <p:cTn id="4464" dur="1" fill="hold">
                                          <p:stCondLst>
                                            <p:cond delay="0"/>
                                          </p:stCondLst>
                                        </p:cTn>
                                        <p:tgtEl>
                                          <p:spTgt spid="1337"/>
                                        </p:tgtEl>
                                        <p:attrNameLst>
                                          <p:attrName>style.visibility</p:attrName>
                                        </p:attrNameLst>
                                      </p:cBhvr>
                                      <p:to>
                                        <p:strVal val="visible"/>
                                      </p:to>
                                    </p:set>
                                    <p:animEffect filter="fade" transition="in">
                                      <p:cBhvr additive="repl">
                                        <p:cTn id="4465" dur="500"/>
                                        <p:tgtEl>
                                          <p:spTgt spid="1337"/>
                                        </p:tgtEl>
                                      </p:cBhvr>
                                    </p:animEffect>
                                  </p:childTnLst>
                                </p:cTn>
                              </p:par>
                              <p:par>
                                <p:cTn id="4466" nodeType="withEffect" fill="hold" presetClass="entr" presetID="10">
                                  <p:stCondLst>
                                    <p:cond delay="0"/>
                                  </p:stCondLst>
                                  <p:childTnLst>
                                    <p:set>
                                      <p:cBhvr>
                                        <p:cTn id="4467" dur="1" fill="hold">
                                          <p:stCondLst>
                                            <p:cond delay="0"/>
                                          </p:stCondLst>
                                        </p:cTn>
                                        <p:tgtEl>
                                          <p:spTgt spid="1338"/>
                                        </p:tgtEl>
                                        <p:attrNameLst>
                                          <p:attrName>style.visibility</p:attrName>
                                        </p:attrNameLst>
                                      </p:cBhvr>
                                      <p:to>
                                        <p:strVal val="visible"/>
                                      </p:to>
                                    </p:set>
                                    <p:animEffect filter="fade" transition="in">
                                      <p:cBhvr additive="repl">
                                        <p:cTn id="4468" dur="500"/>
                                        <p:tgtEl>
                                          <p:spTgt spid="1338"/>
                                        </p:tgtEl>
                                      </p:cBhvr>
                                    </p:animEffect>
                                  </p:childTnLst>
                                </p:cTn>
                              </p:par>
                              <p:par>
                                <p:cTn id="4469" nodeType="withEffect" fill="hold" presetClass="entr" presetID="10">
                                  <p:stCondLst>
                                    <p:cond delay="0"/>
                                  </p:stCondLst>
                                  <p:childTnLst>
                                    <p:set>
                                      <p:cBhvr>
                                        <p:cTn id="4470" dur="1" fill="hold">
                                          <p:stCondLst>
                                            <p:cond delay="0"/>
                                          </p:stCondLst>
                                        </p:cTn>
                                        <p:tgtEl>
                                          <p:spTgt spid="1362"/>
                                        </p:tgtEl>
                                        <p:attrNameLst>
                                          <p:attrName>style.visibility</p:attrName>
                                        </p:attrNameLst>
                                      </p:cBhvr>
                                      <p:to>
                                        <p:strVal val="visible"/>
                                      </p:to>
                                    </p:set>
                                    <p:animEffect filter="fade" transition="in">
                                      <p:cBhvr additive="repl">
                                        <p:cTn id="4471" dur="500"/>
                                        <p:tgtEl>
                                          <p:spTgt spid="1362"/>
                                        </p:tgtEl>
                                      </p:cBhvr>
                                    </p:animEffect>
                                  </p:childTnLst>
                                </p:cTn>
                              </p:par>
                              <p:par>
                                <p:cTn id="4472" nodeType="withEffect" fill="hold" presetClass="entr" presetID="10">
                                  <p:stCondLst>
                                    <p:cond delay="0"/>
                                  </p:stCondLst>
                                  <p:childTnLst>
                                    <p:set>
                                      <p:cBhvr>
                                        <p:cTn id="4473" dur="1" fill="hold">
                                          <p:stCondLst>
                                            <p:cond delay="0"/>
                                          </p:stCondLst>
                                        </p:cTn>
                                        <p:tgtEl>
                                          <p:spTgt spid="1339"/>
                                        </p:tgtEl>
                                        <p:attrNameLst>
                                          <p:attrName>style.visibility</p:attrName>
                                        </p:attrNameLst>
                                      </p:cBhvr>
                                      <p:to>
                                        <p:strVal val="visible"/>
                                      </p:to>
                                    </p:set>
                                    <p:animEffect filter="fade" transition="in">
                                      <p:cBhvr additive="repl">
                                        <p:cTn id="4474" dur="500"/>
                                        <p:tgtEl>
                                          <p:spTgt spid="1339"/>
                                        </p:tgtEl>
                                      </p:cBhvr>
                                    </p:animEffect>
                                  </p:childTnLst>
                                </p:cTn>
                              </p:par>
                              <p:par>
                                <p:cTn id="4475" nodeType="withEffect" fill="hold" presetClass="entr" presetID="10">
                                  <p:stCondLst>
                                    <p:cond delay="0"/>
                                  </p:stCondLst>
                                  <p:childTnLst>
                                    <p:set>
                                      <p:cBhvr>
                                        <p:cTn id="4476" dur="1" fill="hold">
                                          <p:stCondLst>
                                            <p:cond delay="0"/>
                                          </p:stCondLst>
                                        </p:cTn>
                                        <p:tgtEl>
                                          <p:spTgt spid="1340"/>
                                        </p:tgtEl>
                                        <p:attrNameLst>
                                          <p:attrName>style.visibility</p:attrName>
                                        </p:attrNameLst>
                                      </p:cBhvr>
                                      <p:to>
                                        <p:strVal val="visible"/>
                                      </p:to>
                                    </p:set>
                                    <p:animEffect filter="fade" transition="in">
                                      <p:cBhvr additive="repl">
                                        <p:cTn id="4477" dur="500"/>
                                        <p:tgtEl>
                                          <p:spTgt spid="1340"/>
                                        </p:tgtEl>
                                      </p:cBhvr>
                                    </p:animEffect>
                                  </p:childTnLst>
                                </p:cTn>
                              </p:par>
                              <p:par>
                                <p:cTn id="4478" nodeType="withEffect" fill="hold" presetClass="entr" presetID="10">
                                  <p:stCondLst>
                                    <p:cond delay="0"/>
                                  </p:stCondLst>
                                  <p:childTnLst>
                                    <p:set>
                                      <p:cBhvr>
                                        <p:cTn id="4479" dur="1" fill="hold">
                                          <p:stCondLst>
                                            <p:cond delay="0"/>
                                          </p:stCondLst>
                                        </p:cTn>
                                        <p:tgtEl>
                                          <p:spTgt spid="1341"/>
                                        </p:tgtEl>
                                        <p:attrNameLst>
                                          <p:attrName>style.visibility</p:attrName>
                                        </p:attrNameLst>
                                      </p:cBhvr>
                                      <p:to>
                                        <p:strVal val="visible"/>
                                      </p:to>
                                    </p:set>
                                    <p:animEffect filter="fade" transition="in">
                                      <p:cBhvr additive="repl">
                                        <p:cTn id="4480" dur="500"/>
                                        <p:tgtEl>
                                          <p:spTgt spid="1341"/>
                                        </p:tgtEl>
                                      </p:cBhvr>
                                    </p:animEffect>
                                  </p:childTnLst>
                                </p:cTn>
                              </p:par>
                              <p:par>
                                <p:cTn id="4481" nodeType="withEffect" fill="hold" presetClass="entr" presetID="10">
                                  <p:stCondLst>
                                    <p:cond delay="0"/>
                                  </p:stCondLst>
                                  <p:childTnLst>
                                    <p:set>
                                      <p:cBhvr>
                                        <p:cTn id="4482" dur="1" fill="hold">
                                          <p:stCondLst>
                                            <p:cond delay="0"/>
                                          </p:stCondLst>
                                        </p:cTn>
                                        <p:tgtEl>
                                          <p:spTgt spid="1342"/>
                                        </p:tgtEl>
                                        <p:attrNameLst>
                                          <p:attrName>style.visibility</p:attrName>
                                        </p:attrNameLst>
                                      </p:cBhvr>
                                      <p:to>
                                        <p:strVal val="visible"/>
                                      </p:to>
                                    </p:set>
                                    <p:animEffect filter="fade" transition="in">
                                      <p:cBhvr additive="repl">
                                        <p:cTn id="4483" dur="500"/>
                                        <p:tgtEl>
                                          <p:spTgt spid="1342"/>
                                        </p:tgtEl>
                                      </p:cBhvr>
                                    </p:animEffect>
                                  </p:childTnLst>
                                </p:cTn>
                              </p:par>
                              <p:par>
                                <p:cTn id="4484" nodeType="withEffect" fill="hold" presetClass="entr" presetID="10">
                                  <p:stCondLst>
                                    <p:cond delay="0"/>
                                  </p:stCondLst>
                                  <p:childTnLst>
                                    <p:set>
                                      <p:cBhvr>
                                        <p:cTn id="4485" dur="1" fill="hold">
                                          <p:stCondLst>
                                            <p:cond delay="0"/>
                                          </p:stCondLst>
                                        </p:cTn>
                                        <p:tgtEl>
                                          <p:spTgt spid="1343"/>
                                        </p:tgtEl>
                                        <p:attrNameLst>
                                          <p:attrName>style.visibility</p:attrName>
                                        </p:attrNameLst>
                                      </p:cBhvr>
                                      <p:to>
                                        <p:strVal val="visible"/>
                                      </p:to>
                                    </p:set>
                                    <p:animEffect filter="fade" transition="in">
                                      <p:cBhvr additive="repl">
                                        <p:cTn id="4486" dur="500"/>
                                        <p:tgtEl>
                                          <p:spTgt spid="1343"/>
                                        </p:tgtEl>
                                      </p:cBhvr>
                                    </p:animEffect>
                                  </p:childTnLst>
                                </p:cTn>
                              </p:par>
                              <p:par>
                                <p:cTn id="4487" nodeType="withEffect" fill="hold" presetClass="entr" presetID="10">
                                  <p:stCondLst>
                                    <p:cond delay="0"/>
                                  </p:stCondLst>
                                  <p:childTnLst>
                                    <p:set>
                                      <p:cBhvr>
                                        <p:cTn id="4488" dur="1" fill="hold">
                                          <p:stCondLst>
                                            <p:cond delay="0"/>
                                          </p:stCondLst>
                                        </p:cTn>
                                        <p:tgtEl>
                                          <p:spTgt spid="1344"/>
                                        </p:tgtEl>
                                        <p:attrNameLst>
                                          <p:attrName>style.visibility</p:attrName>
                                        </p:attrNameLst>
                                      </p:cBhvr>
                                      <p:to>
                                        <p:strVal val="visible"/>
                                      </p:to>
                                    </p:set>
                                    <p:animEffect filter="fade" transition="in">
                                      <p:cBhvr additive="repl">
                                        <p:cTn id="4489" dur="500"/>
                                        <p:tgtEl>
                                          <p:spTgt spid="1344"/>
                                        </p:tgtEl>
                                      </p:cBhvr>
                                    </p:animEffect>
                                  </p:childTnLst>
                                </p:cTn>
                              </p:par>
                              <p:par>
                                <p:cTn id="4490" nodeType="withEffect" fill="hold" presetClass="entr" presetID="10">
                                  <p:stCondLst>
                                    <p:cond delay="0"/>
                                  </p:stCondLst>
                                  <p:childTnLst>
                                    <p:set>
                                      <p:cBhvr>
                                        <p:cTn id="4491" dur="1" fill="hold">
                                          <p:stCondLst>
                                            <p:cond delay="0"/>
                                          </p:stCondLst>
                                        </p:cTn>
                                        <p:tgtEl>
                                          <p:spTgt spid="1345"/>
                                        </p:tgtEl>
                                        <p:attrNameLst>
                                          <p:attrName>style.visibility</p:attrName>
                                        </p:attrNameLst>
                                      </p:cBhvr>
                                      <p:to>
                                        <p:strVal val="visible"/>
                                      </p:to>
                                    </p:set>
                                    <p:animEffect filter="fade" transition="in">
                                      <p:cBhvr additive="repl">
                                        <p:cTn id="4492" dur="500"/>
                                        <p:tgtEl>
                                          <p:spTgt spid="1345"/>
                                        </p:tgtEl>
                                      </p:cBhvr>
                                    </p:animEffect>
                                  </p:childTnLst>
                                </p:cTn>
                              </p:par>
                              <p:par>
                                <p:cTn id="4493" nodeType="withEffect" fill="hold" presetClass="entr" presetID="10">
                                  <p:stCondLst>
                                    <p:cond delay="0"/>
                                  </p:stCondLst>
                                  <p:childTnLst>
                                    <p:set>
                                      <p:cBhvr>
                                        <p:cTn id="4494" dur="1" fill="hold">
                                          <p:stCondLst>
                                            <p:cond delay="0"/>
                                          </p:stCondLst>
                                        </p:cTn>
                                        <p:tgtEl>
                                          <p:spTgt spid="1346"/>
                                        </p:tgtEl>
                                        <p:attrNameLst>
                                          <p:attrName>style.visibility</p:attrName>
                                        </p:attrNameLst>
                                      </p:cBhvr>
                                      <p:to>
                                        <p:strVal val="visible"/>
                                      </p:to>
                                    </p:set>
                                    <p:animEffect filter="fade" transition="in">
                                      <p:cBhvr additive="repl">
                                        <p:cTn id="4495" dur="500"/>
                                        <p:tgtEl>
                                          <p:spTgt spid="1346"/>
                                        </p:tgtEl>
                                      </p:cBhvr>
                                    </p:animEffect>
                                  </p:childTnLst>
                                </p:cTn>
                              </p:par>
                              <p:par>
                                <p:cTn id="4496" nodeType="withEffect" fill="hold" presetClass="entr" presetID="10">
                                  <p:stCondLst>
                                    <p:cond delay="0"/>
                                  </p:stCondLst>
                                  <p:childTnLst>
                                    <p:set>
                                      <p:cBhvr>
                                        <p:cTn id="4497" dur="1" fill="hold">
                                          <p:stCondLst>
                                            <p:cond delay="0"/>
                                          </p:stCondLst>
                                        </p:cTn>
                                        <p:tgtEl>
                                          <p:spTgt spid="1347"/>
                                        </p:tgtEl>
                                        <p:attrNameLst>
                                          <p:attrName>style.visibility</p:attrName>
                                        </p:attrNameLst>
                                      </p:cBhvr>
                                      <p:to>
                                        <p:strVal val="visible"/>
                                      </p:to>
                                    </p:set>
                                    <p:animEffect filter="fade" transition="in">
                                      <p:cBhvr additive="repl">
                                        <p:cTn id="4498" dur="500"/>
                                        <p:tgtEl>
                                          <p:spTgt spid="1347"/>
                                        </p:tgtEl>
                                      </p:cBhvr>
                                    </p:animEffect>
                                  </p:childTnLst>
                                </p:cTn>
                              </p:par>
                              <p:par>
                                <p:cTn id="4499" nodeType="withEffect" fill="hold" presetClass="entr" presetID="10">
                                  <p:stCondLst>
                                    <p:cond delay="0"/>
                                  </p:stCondLst>
                                  <p:childTnLst>
                                    <p:set>
                                      <p:cBhvr>
                                        <p:cTn id="4500" dur="1" fill="hold">
                                          <p:stCondLst>
                                            <p:cond delay="0"/>
                                          </p:stCondLst>
                                        </p:cTn>
                                        <p:tgtEl>
                                          <p:spTgt spid="1348"/>
                                        </p:tgtEl>
                                        <p:attrNameLst>
                                          <p:attrName>style.visibility</p:attrName>
                                        </p:attrNameLst>
                                      </p:cBhvr>
                                      <p:to>
                                        <p:strVal val="visible"/>
                                      </p:to>
                                    </p:set>
                                    <p:animEffect filter="fade" transition="in">
                                      <p:cBhvr additive="repl">
                                        <p:cTn id="4501" dur="500"/>
                                        <p:tgtEl>
                                          <p:spTgt spid="1348"/>
                                        </p:tgtEl>
                                      </p:cBhvr>
                                    </p:animEffect>
                                  </p:childTnLst>
                                </p:cTn>
                              </p:par>
                              <p:par>
                                <p:cTn id="4502" nodeType="withEffect" fill="hold" presetClass="entr" presetID="10">
                                  <p:stCondLst>
                                    <p:cond delay="0"/>
                                  </p:stCondLst>
                                  <p:childTnLst>
                                    <p:set>
                                      <p:cBhvr>
                                        <p:cTn id="4503" dur="1" fill="hold">
                                          <p:stCondLst>
                                            <p:cond delay="0"/>
                                          </p:stCondLst>
                                        </p:cTn>
                                        <p:tgtEl>
                                          <p:spTgt spid="1349"/>
                                        </p:tgtEl>
                                        <p:attrNameLst>
                                          <p:attrName>style.visibility</p:attrName>
                                        </p:attrNameLst>
                                      </p:cBhvr>
                                      <p:to>
                                        <p:strVal val="visible"/>
                                      </p:to>
                                    </p:set>
                                    <p:animEffect filter="fade" transition="in">
                                      <p:cBhvr additive="repl">
                                        <p:cTn id="4504" dur="500"/>
                                        <p:tgtEl>
                                          <p:spTgt spid="1349"/>
                                        </p:tgtEl>
                                      </p:cBhvr>
                                    </p:animEffect>
                                  </p:childTnLst>
                                </p:cTn>
                              </p:par>
                              <p:par>
                                <p:cTn id="4505" nodeType="withEffect" fill="hold" presetClass="entr" presetID="10">
                                  <p:stCondLst>
                                    <p:cond delay="0"/>
                                  </p:stCondLst>
                                  <p:childTnLst>
                                    <p:set>
                                      <p:cBhvr>
                                        <p:cTn id="4506" dur="1" fill="hold">
                                          <p:stCondLst>
                                            <p:cond delay="0"/>
                                          </p:stCondLst>
                                        </p:cTn>
                                        <p:tgtEl>
                                          <p:spTgt spid="1363"/>
                                        </p:tgtEl>
                                        <p:attrNameLst>
                                          <p:attrName>style.visibility</p:attrName>
                                        </p:attrNameLst>
                                      </p:cBhvr>
                                      <p:to>
                                        <p:strVal val="visible"/>
                                      </p:to>
                                    </p:set>
                                    <p:animEffect filter="fade" transition="in">
                                      <p:cBhvr additive="repl">
                                        <p:cTn id="4507" dur="500"/>
                                        <p:tgtEl>
                                          <p:spTgt spid="1363"/>
                                        </p:tgtEl>
                                      </p:cBhvr>
                                    </p:animEffect>
                                  </p:childTnLst>
                                </p:cTn>
                              </p:par>
                            </p:childTnLst>
                          </p:cTn>
                        </p:par>
                      </p:childTnLst>
                    </p:cTn>
                  </p:par>
                  <p:par>
                    <p:cTn id="4508" fill="hold">
                      <p:stCondLst>
                        <p:cond delay="indefinite"/>
                      </p:stCondLst>
                      <p:childTnLst>
                        <p:par>
                          <p:cTn id="4509" fill="hold">
                            <p:stCondLst>
                              <p:cond delay="0"/>
                            </p:stCondLst>
                            <p:childTnLst>
                              <p:par>
                                <p:cTn id="4510" nodeType="clickEffect" fill="hold" presetClass="entr" presetID="10">
                                  <p:stCondLst>
                                    <p:cond delay="0"/>
                                  </p:stCondLst>
                                  <p:childTnLst>
                                    <p:set>
                                      <p:cBhvr>
                                        <p:cTn id="4511" dur="1" fill="hold">
                                          <p:stCondLst>
                                            <p:cond delay="0"/>
                                          </p:stCondLst>
                                        </p:cTn>
                                        <p:tgtEl>
                                          <p:spTgt spid="1360"/>
                                        </p:tgtEl>
                                        <p:attrNameLst>
                                          <p:attrName>style.visibility</p:attrName>
                                        </p:attrNameLst>
                                      </p:cBhvr>
                                      <p:to>
                                        <p:strVal val="visible"/>
                                      </p:to>
                                    </p:set>
                                    <p:animEffect filter="fade" transition="in">
                                      <p:cBhvr additive="repl">
                                        <p:cTn id="4512" dur="500"/>
                                        <p:tgtEl>
                                          <p:spTgt spid="1360"/>
                                        </p:tgtEl>
                                      </p:cBhvr>
                                    </p:animEffect>
                                  </p:childTnLst>
                                </p:cTn>
                              </p:par>
                              <p:par>
                                <p:cTn id="4513" nodeType="withEffect" fill="hold" presetClass="entr" presetID="10">
                                  <p:stCondLst>
                                    <p:cond delay="0"/>
                                  </p:stCondLst>
                                  <p:childTnLst>
                                    <p:set>
                                      <p:cBhvr>
                                        <p:cTn id="4514" dur="1" fill="hold">
                                          <p:stCondLst>
                                            <p:cond delay="0"/>
                                          </p:stCondLst>
                                        </p:cTn>
                                        <p:tgtEl>
                                          <p:spTgt spid="1361"/>
                                        </p:tgtEl>
                                        <p:attrNameLst>
                                          <p:attrName>style.visibility</p:attrName>
                                        </p:attrNameLst>
                                      </p:cBhvr>
                                      <p:to>
                                        <p:strVal val="visible"/>
                                      </p:to>
                                    </p:set>
                                    <p:animEffect filter="fade" transition="in">
                                      <p:cBhvr additive="repl">
                                        <p:cTn id="4515" dur="500"/>
                                        <p:tgtEl>
                                          <p:spTgt spid="1361"/>
                                        </p:tgtEl>
                                      </p:cBhvr>
                                    </p:animEffect>
                                  </p:childTnLst>
                                </p:cTn>
                              </p:par>
                              <p:par>
                                <p:cTn id="4516" nodeType="withEffect" fill="hold" presetClass="entr" presetID="10">
                                  <p:stCondLst>
                                    <p:cond delay="0"/>
                                  </p:stCondLst>
                                  <p:childTnLst>
                                    <p:set>
                                      <p:cBhvr>
                                        <p:cTn id="4517" dur="1" fill="hold">
                                          <p:stCondLst>
                                            <p:cond delay="0"/>
                                          </p:stCondLst>
                                        </p:cTn>
                                        <p:tgtEl>
                                          <p:spTgt spid="1364"/>
                                        </p:tgtEl>
                                        <p:attrNameLst>
                                          <p:attrName>style.visibility</p:attrName>
                                        </p:attrNameLst>
                                      </p:cBhvr>
                                      <p:to>
                                        <p:strVal val="visible"/>
                                      </p:to>
                                    </p:set>
                                    <p:animEffect filter="fade" transition="in">
                                      <p:cBhvr additive="repl">
                                        <p:cTn id="4518" dur="500"/>
                                        <p:tgtEl>
                                          <p:spTgt spid="1364"/>
                                        </p:tgtEl>
                                      </p:cBhvr>
                                    </p:animEffect>
                                  </p:childTnLst>
                                </p:cTn>
                              </p:par>
                              <p:par>
                                <p:cTn id="4519" nodeType="withEffect" fill="hold" presetClass="entr" presetID="10">
                                  <p:stCondLst>
                                    <p:cond delay="0"/>
                                  </p:stCondLst>
                                  <p:childTnLst>
                                    <p:set>
                                      <p:cBhvr>
                                        <p:cTn id="4520" dur="1" fill="hold">
                                          <p:stCondLst>
                                            <p:cond delay="0"/>
                                          </p:stCondLst>
                                        </p:cTn>
                                        <p:tgtEl>
                                          <p:spTgt spid="1365"/>
                                        </p:tgtEl>
                                        <p:attrNameLst>
                                          <p:attrName>style.visibility</p:attrName>
                                        </p:attrNameLst>
                                      </p:cBhvr>
                                      <p:to>
                                        <p:strVal val="visible"/>
                                      </p:to>
                                    </p:set>
                                    <p:animEffect filter="fade" transition="in">
                                      <p:cBhvr additive="repl">
                                        <p:cTn id="4521" dur="500"/>
                                        <p:tgtEl>
                                          <p:spTgt spid="1365"/>
                                        </p:tgtEl>
                                      </p:cBhvr>
                                    </p:animEffect>
                                  </p:childTnLst>
                                </p:cTn>
                              </p:par>
                            </p:childTnLst>
                          </p:cTn>
                        </p:par>
                      </p:childTnLst>
                    </p:cTn>
                  </p:par>
                  <p:par>
                    <p:cTn id="4522" fill="hold">
                      <p:stCondLst>
                        <p:cond delay="indefinite"/>
                      </p:stCondLst>
                      <p:childTnLst>
                        <p:par>
                          <p:cTn id="4523" fill="hold">
                            <p:stCondLst>
                              <p:cond delay="0"/>
                            </p:stCondLst>
                            <p:childTnLst>
                              <p:par>
                                <p:cTn id="4524" nodeType="clickEffect" fill="hold" presetClass="entr" presetID="10">
                                  <p:stCondLst>
                                    <p:cond delay="0"/>
                                  </p:stCondLst>
                                  <p:childTnLst>
                                    <p:set>
                                      <p:cBhvr>
                                        <p:cTn id="4525" dur="1" fill="hold">
                                          <p:stCondLst>
                                            <p:cond delay="0"/>
                                          </p:stCondLst>
                                        </p:cTn>
                                        <p:tgtEl>
                                          <p:spTgt spid="1356"/>
                                        </p:tgtEl>
                                        <p:attrNameLst>
                                          <p:attrName>style.visibility</p:attrName>
                                        </p:attrNameLst>
                                      </p:cBhvr>
                                      <p:to>
                                        <p:strVal val="visible"/>
                                      </p:to>
                                    </p:set>
                                    <p:animEffect filter="fade" transition="in">
                                      <p:cBhvr additive="repl">
                                        <p:cTn id="4526" dur="500"/>
                                        <p:tgtEl>
                                          <p:spTgt spid="1356"/>
                                        </p:tgtEl>
                                      </p:cBhvr>
                                    </p:animEffect>
                                  </p:childTnLst>
                                </p:cTn>
                              </p:par>
                              <p:par>
                                <p:cTn id="4527" nodeType="withEffect" fill="hold" presetClass="entr" presetID="10">
                                  <p:stCondLst>
                                    <p:cond delay="0"/>
                                  </p:stCondLst>
                                  <p:childTnLst>
                                    <p:set>
                                      <p:cBhvr>
                                        <p:cTn id="4528" dur="1" fill="hold">
                                          <p:stCondLst>
                                            <p:cond delay="0"/>
                                          </p:stCondLst>
                                        </p:cTn>
                                        <p:tgtEl>
                                          <p:spTgt spid="1357"/>
                                        </p:tgtEl>
                                        <p:attrNameLst>
                                          <p:attrName>style.visibility</p:attrName>
                                        </p:attrNameLst>
                                      </p:cBhvr>
                                      <p:to>
                                        <p:strVal val="visible"/>
                                      </p:to>
                                    </p:set>
                                    <p:animEffect filter="fade" transition="in">
                                      <p:cBhvr additive="repl">
                                        <p:cTn id="4529" dur="500"/>
                                        <p:tgtEl>
                                          <p:spTgt spid="1357"/>
                                        </p:tgtEl>
                                      </p:cBhvr>
                                    </p:animEffect>
                                  </p:childTnLst>
                                </p:cTn>
                              </p:par>
                              <p:par>
                                <p:cTn id="4530" nodeType="withEffect" fill="hold" presetClass="entr" presetID="10">
                                  <p:stCondLst>
                                    <p:cond delay="0"/>
                                  </p:stCondLst>
                                  <p:childTnLst>
                                    <p:set>
                                      <p:cBhvr>
                                        <p:cTn id="4531" dur="1" fill="hold">
                                          <p:stCondLst>
                                            <p:cond delay="0"/>
                                          </p:stCondLst>
                                        </p:cTn>
                                        <p:tgtEl>
                                          <p:spTgt spid="1358"/>
                                        </p:tgtEl>
                                        <p:attrNameLst>
                                          <p:attrName>style.visibility</p:attrName>
                                        </p:attrNameLst>
                                      </p:cBhvr>
                                      <p:to>
                                        <p:strVal val="visible"/>
                                      </p:to>
                                    </p:set>
                                    <p:animEffect filter="fade" transition="in">
                                      <p:cBhvr additive="repl">
                                        <p:cTn id="4532" dur="500"/>
                                        <p:tgtEl>
                                          <p:spTgt spid="1358"/>
                                        </p:tgtEl>
                                      </p:cBhvr>
                                    </p:animEffect>
                                  </p:childTnLst>
                                </p:cTn>
                              </p:par>
                              <p:par>
                                <p:cTn id="4533" nodeType="withEffect" fill="hold" presetClass="entr" presetID="10">
                                  <p:stCondLst>
                                    <p:cond delay="0"/>
                                  </p:stCondLst>
                                  <p:childTnLst>
                                    <p:set>
                                      <p:cBhvr>
                                        <p:cTn id="4534" dur="1" fill="hold">
                                          <p:stCondLst>
                                            <p:cond delay="0"/>
                                          </p:stCondLst>
                                        </p:cTn>
                                        <p:tgtEl>
                                          <p:spTgt spid="1359"/>
                                        </p:tgtEl>
                                        <p:attrNameLst>
                                          <p:attrName>style.visibility</p:attrName>
                                        </p:attrNameLst>
                                      </p:cBhvr>
                                      <p:to>
                                        <p:strVal val="visible"/>
                                      </p:to>
                                    </p:set>
                                    <p:animEffect filter="fade" transition="in">
                                      <p:cBhvr additive="repl">
                                        <p:cTn id="4535" dur="500"/>
                                        <p:tgtEl>
                                          <p:spTgt spid="1359"/>
                                        </p:tgtEl>
                                      </p:cBhvr>
                                    </p:animEffect>
                                  </p:childTnLst>
                                </p:cTn>
                              </p:par>
                              <p:par>
                                <p:cTn id="4536" nodeType="withEffect" fill="hold" presetClass="entr" presetID="10">
                                  <p:stCondLst>
                                    <p:cond delay="0"/>
                                  </p:stCondLst>
                                  <p:childTnLst>
                                    <p:set>
                                      <p:cBhvr>
                                        <p:cTn id="4537" dur="1" fill="hold">
                                          <p:stCondLst>
                                            <p:cond delay="0"/>
                                          </p:stCondLst>
                                        </p:cTn>
                                        <p:tgtEl>
                                          <p:spTgt spid="1366"/>
                                        </p:tgtEl>
                                        <p:attrNameLst>
                                          <p:attrName>style.visibility</p:attrName>
                                        </p:attrNameLst>
                                      </p:cBhvr>
                                      <p:to>
                                        <p:strVal val="visible"/>
                                      </p:to>
                                    </p:set>
                                    <p:animEffect filter="fade" transition="in">
                                      <p:cBhvr additive="repl">
                                        <p:cTn id="4538" dur="500"/>
                                        <p:tgtEl>
                                          <p:spTgt spid="1366"/>
                                        </p:tgtEl>
                                      </p:cBhvr>
                                    </p:animEffect>
                                  </p:childTnLst>
                                </p:cTn>
                              </p:par>
                              <p:par>
                                <p:cTn id="4539" nodeType="withEffect" fill="hold" presetClass="entr" presetID="10">
                                  <p:stCondLst>
                                    <p:cond delay="0"/>
                                  </p:stCondLst>
                                  <p:childTnLst>
                                    <p:set>
                                      <p:cBhvr>
                                        <p:cTn id="4540" dur="1" fill="hold">
                                          <p:stCondLst>
                                            <p:cond delay="0"/>
                                          </p:stCondLst>
                                        </p:cTn>
                                        <p:tgtEl>
                                          <p:spTgt spid="1367"/>
                                        </p:tgtEl>
                                        <p:attrNameLst>
                                          <p:attrName>style.visibility</p:attrName>
                                        </p:attrNameLst>
                                      </p:cBhvr>
                                      <p:to>
                                        <p:strVal val="visible"/>
                                      </p:to>
                                    </p:set>
                                    <p:animEffect filter="fade" transition="in">
                                      <p:cBhvr additive="repl">
                                        <p:cTn id="4541" dur="500"/>
                                        <p:tgtEl>
                                          <p:spTgt spid="1367"/>
                                        </p:tgtEl>
                                      </p:cBhvr>
                                    </p:animEffect>
                                  </p:childTnLst>
                                </p:cTn>
                              </p:par>
                              <p:par>
                                <p:cTn id="4542" nodeType="withEffect" fill="hold" presetClass="entr" presetID="10">
                                  <p:stCondLst>
                                    <p:cond delay="0"/>
                                  </p:stCondLst>
                                  <p:childTnLst>
                                    <p:set>
                                      <p:cBhvr>
                                        <p:cTn id="4543" dur="1" fill="hold">
                                          <p:stCondLst>
                                            <p:cond delay="0"/>
                                          </p:stCondLst>
                                        </p:cTn>
                                        <p:tgtEl>
                                          <p:spTgt spid="1368"/>
                                        </p:tgtEl>
                                        <p:attrNameLst>
                                          <p:attrName>style.visibility</p:attrName>
                                        </p:attrNameLst>
                                      </p:cBhvr>
                                      <p:to>
                                        <p:strVal val="visible"/>
                                      </p:to>
                                    </p:set>
                                    <p:animEffect filter="fade" transition="in">
                                      <p:cBhvr additive="repl">
                                        <p:cTn id="4544" dur="500"/>
                                        <p:tgtEl>
                                          <p:spTgt spid="1368"/>
                                        </p:tgtEl>
                                      </p:cBhvr>
                                    </p:animEffect>
                                  </p:childTnLst>
                                </p:cTn>
                              </p:par>
                              <p:par>
                                <p:cTn id="4545" nodeType="withEffect" fill="hold" presetClass="entr" presetID="10">
                                  <p:stCondLst>
                                    <p:cond delay="0"/>
                                  </p:stCondLst>
                                  <p:childTnLst>
                                    <p:set>
                                      <p:cBhvr>
                                        <p:cTn id="4546" dur="1" fill="hold">
                                          <p:stCondLst>
                                            <p:cond delay="0"/>
                                          </p:stCondLst>
                                        </p:cTn>
                                        <p:tgtEl>
                                          <p:spTgt spid="1370"/>
                                        </p:tgtEl>
                                        <p:attrNameLst>
                                          <p:attrName>style.visibility</p:attrName>
                                        </p:attrNameLst>
                                      </p:cBhvr>
                                      <p:to>
                                        <p:strVal val="visible"/>
                                      </p:to>
                                    </p:set>
                                    <p:animEffect filter="fade" transition="in">
                                      <p:cBhvr additive="repl">
                                        <p:cTn id="4547" dur="500"/>
                                        <p:tgtEl>
                                          <p:spTgt spid="1370"/>
                                        </p:tgtEl>
                                      </p:cBhvr>
                                    </p:animEffect>
                                  </p:childTnLst>
                                </p:cTn>
                              </p:par>
                              <p:par>
                                <p:cTn id="4548" nodeType="withEffect" fill="hold" presetClass="entr" presetID="10">
                                  <p:stCondLst>
                                    <p:cond delay="0"/>
                                  </p:stCondLst>
                                  <p:childTnLst>
                                    <p:set>
                                      <p:cBhvr>
                                        <p:cTn id="4549" dur="1" fill="hold">
                                          <p:stCondLst>
                                            <p:cond delay="0"/>
                                          </p:stCondLst>
                                        </p:cTn>
                                        <p:tgtEl>
                                          <p:spTgt spid="1371"/>
                                        </p:tgtEl>
                                        <p:attrNameLst>
                                          <p:attrName>style.visibility</p:attrName>
                                        </p:attrNameLst>
                                      </p:cBhvr>
                                      <p:to>
                                        <p:strVal val="visible"/>
                                      </p:to>
                                    </p:set>
                                    <p:animEffect filter="fade" transition="in">
                                      <p:cBhvr additive="repl">
                                        <p:cTn id="4550" dur="500"/>
                                        <p:tgtEl>
                                          <p:spTgt spid="1371"/>
                                        </p:tgtEl>
                                      </p:cBhvr>
                                    </p:animEffect>
                                  </p:childTnLst>
                                </p:cTn>
                              </p:par>
                              <p:par>
                                <p:cTn id="4551" nodeType="withEffect" fill="hold" presetClass="entr" presetID="10">
                                  <p:stCondLst>
                                    <p:cond delay="0"/>
                                  </p:stCondLst>
                                  <p:childTnLst>
                                    <p:set>
                                      <p:cBhvr>
                                        <p:cTn id="4552" dur="1" fill="hold">
                                          <p:stCondLst>
                                            <p:cond delay="0"/>
                                          </p:stCondLst>
                                        </p:cTn>
                                        <p:tgtEl>
                                          <p:spTgt spid="1369"/>
                                        </p:tgtEl>
                                        <p:attrNameLst>
                                          <p:attrName>style.visibility</p:attrName>
                                        </p:attrNameLst>
                                      </p:cBhvr>
                                      <p:to>
                                        <p:strVal val="visible"/>
                                      </p:to>
                                    </p:set>
                                    <p:animEffect filter="fade" transition="in">
                                      <p:cBhvr additive="repl">
                                        <p:cTn id="4553" dur="500"/>
                                        <p:tgtEl>
                                          <p:spTgt spid="1369"/>
                                        </p:tgtEl>
                                      </p:cBhvr>
                                    </p:animEffect>
                                  </p:childTnLst>
                                </p:cTn>
                              </p:par>
                              <p:par>
                                <p:cTn id="4554" nodeType="withEffect" fill="hold" presetClass="entr" presetID="10">
                                  <p:stCondLst>
                                    <p:cond delay="0"/>
                                  </p:stCondLst>
                                  <p:childTnLst>
                                    <p:set>
                                      <p:cBhvr>
                                        <p:cTn id="4555" dur="1" fill="hold">
                                          <p:stCondLst>
                                            <p:cond delay="0"/>
                                          </p:stCondLst>
                                        </p:cTn>
                                        <p:tgtEl>
                                          <p:spTgt spid="1372"/>
                                        </p:tgtEl>
                                        <p:attrNameLst>
                                          <p:attrName>style.visibility</p:attrName>
                                        </p:attrNameLst>
                                      </p:cBhvr>
                                      <p:to>
                                        <p:strVal val="visible"/>
                                      </p:to>
                                    </p:set>
                                    <p:animEffect filter="fade" transition="in">
                                      <p:cBhvr additive="repl">
                                        <p:cTn id="4556" dur="500"/>
                                        <p:tgtEl>
                                          <p:spTgt spid="1372"/>
                                        </p:tgtEl>
                                      </p:cBhvr>
                                    </p:animEffect>
                                  </p:childTnLst>
                                </p:cTn>
                              </p:par>
                              <p:par>
                                <p:cTn id="4557" nodeType="withEffect" fill="hold" presetClass="entr" presetID="10">
                                  <p:stCondLst>
                                    <p:cond delay="0"/>
                                  </p:stCondLst>
                                  <p:childTnLst>
                                    <p:set>
                                      <p:cBhvr>
                                        <p:cTn id="4558" dur="1" fill="hold">
                                          <p:stCondLst>
                                            <p:cond delay="0"/>
                                          </p:stCondLst>
                                        </p:cTn>
                                        <p:tgtEl>
                                          <p:spTgt spid="1373"/>
                                        </p:tgtEl>
                                        <p:attrNameLst>
                                          <p:attrName>style.visibility</p:attrName>
                                        </p:attrNameLst>
                                      </p:cBhvr>
                                      <p:to>
                                        <p:strVal val="visible"/>
                                      </p:to>
                                    </p:set>
                                    <p:animEffect filter="fade" transition="in">
                                      <p:cBhvr additive="repl">
                                        <p:cTn id="4559" dur="500"/>
                                        <p:tgtEl>
                                          <p:spTgt spid="1373"/>
                                        </p:tgtEl>
                                      </p:cBhvr>
                                    </p:animEffect>
                                  </p:childTnLst>
                                </p:cTn>
                              </p:par>
                              <p:par>
                                <p:cTn id="4560" nodeType="withEffect" fill="hold" presetClass="entr" presetID="10">
                                  <p:stCondLst>
                                    <p:cond delay="0"/>
                                  </p:stCondLst>
                                  <p:childTnLst>
                                    <p:set>
                                      <p:cBhvr>
                                        <p:cTn id="4561" dur="1" fill="hold">
                                          <p:stCondLst>
                                            <p:cond delay="0"/>
                                          </p:stCondLst>
                                        </p:cTn>
                                        <p:tgtEl>
                                          <p:spTgt spid="1374"/>
                                        </p:tgtEl>
                                        <p:attrNameLst>
                                          <p:attrName>style.visibility</p:attrName>
                                        </p:attrNameLst>
                                      </p:cBhvr>
                                      <p:to>
                                        <p:strVal val="visible"/>
                                      </p:to>
                                    </p:set>
                                    <p:animEffect filter="fade" transition="in">
                                      <p:cBhvr additive="repl">
                                        <p:cTn id="4562" dur="500"/>
                                        <p:tgtEl>
                                          <p:spTgt spid="1374"/>
                                        </p:tgtEl>
                                      </p:cBhvr>
                                    </p:animEffect>
                                  </p:childTnLst>
                                </p:cTn>
                              </p:par>
                              <p:par>
                                <p:cTn id="4563" nodeType="withEffect" fill="hold" presetClass="entr" presetID="10">
                                  <p:stCondLst>
                                    <p:cond delay="0"/>
                                  </p:stCondLst>
                                  <p:childTnLst>
                                    <p:set>
                                      <p:cBhvr>
                                        <p:cTn id="4564" dur="1" fill="hold">
                                          <p:stCondLst>
                                            <p:cond delay="0"/>
                                          </p:stCondLst>
                                        </p:cTn>
                                        <p:tgtEl>
                                          <p:spTgt spid="1375"/>
                                        </p:tgtEl>
                                        <p:attrNameLst>
                                          <p:attrName>style.visibility</p:attrName>
                                        </p:attrNameLst>
                                      </p:cBhvr>
                                      <p:to>
                                        <p:strVal val="visible"/>
                                      </p:to>
                                    </p:set>
                                    <p:animEffect filter="fade" transition="in">
                                      <p:cBhvr additive="repl">
                                        <p:cTn id="4565" dur="500"/>
                                        <p:tgtEl>
                                          <p:spTgt spid="1375"/>
                                        </p:tgtEl>
                                      </p:cBhvr>
                                    </p:animEffect>
                                  </p:childTnLst>
                                </p:cTn>
                              </p:par>
                              <p:par>
                                <p:cTn id="4566" nodeType="withEffect" fill="hold" presetClass="entr" presetID="10">
                                  <p:stCondLst>
                                    <p:cond delay="0"/>
                                  </p:stCondLst>
                                  <p:childTnLst>
                                    <p:set>
                                      <p:cBhvr>
                                        <p:cTn id="4567" dur="1" fill="hold">
                                          <p:stCondLst>
                                            <p:cond delay="0"/>
                                          </p:stCondLst>
                                        </p:cTn>
                                        <p:tgtEl>
                                          <p:spTgt spid="1376"/>
                                        </p:tgtEl>
                                        <p:attrNameLst>
                                          <p:attrName>style.visibility</p:attrName>
                                        </p:attrNameLst>
                                      </p:cBhvr>
                                      <p:to>
                                        <p:strVal val="visible"/>
                                      </p:to>
                                    </p:set>
                                    <p:animEffect filter="fade" transition="in">
                                      <p:cBhvr additive="repl">
                                        <p:cTn id="4568" dur="500"/>
                                        <p:tgtEl>
                                          <p:spTgt spid="1376"/>
                                        </p:tgtEl>
                                      </p:cBhvr>
                                    </p:animEffect>
                                  </p:childTnLst>
                                </p:cTn>
                              </p:par>
                            </p:childTnLst>
                          </p:cTn>
                        </p:par>
                      </p:childTnLst>
                    </p:cTn>
                  </p:par>
                  <p:par>
                    <p:cTn id="4569" fill="hold">
                      <p:stCondLst>
                        <p:cond delay="indefinite"/>
                      </p:stCondLst>
                      <p:childTnLst>
                        <p:par>
                          <p:cTn id="4570" fill="hold">
                            <p:stCondLst>
                              <p:cond delay="0"/>
                            </p:stCondLst>
                            <p:childTnLst>
                              <p:par>
                                <p:cTn id="4571" nodeType="clickEffect" fill="hold" presetClass="entr" presetID="10">
                                  <p:stCondLst>
                                    <p:cond delay="0"/>
                                  </p:stCondLst>
                                  <p:childTnLst>
                                    <p:set>
                                      <p:cBhvr>
                                        <p:cTn id="4572" dur="1" fill="hold">
                                          <p:stCondLst>
                                            <p:cond delay="0"/>
                                          </p:stCondLst>
                                        </p:cTn>
                                        <p:tgtEl>
                                          <p:spTgt spid="1377"/>
                                        </p:tgtEl>
                                        <p:attrNameLst>
                                          <p:attrName>style.visibility</p:attrName>
                                        </p:attrNameLst>
                                      </p:cBhvr>
                                      <p:to>
                                        <p:strVal val="visible"/>
                                      </p:to>
                                    </p:set>
                                    <p:animEffect filter="fade" transition="in">
                                      <p:cBhvr additive="repl">
                                        <p:cTn id="4573" dur="500"/>
                                        <p:tgtEl>
                                          <p:spTgt spid="1377"/>
                                        </p:tgtEl>
                                      </p:cBhvr>
                                    </p:animEffect>
                                  </p:childTnLst>
                                </p:cTn>
                              </p:par>
                              <p:par>
                                <p:cTn id="4574" nodeType="withEffect" fill="hold" presetClass="entr" presetID="10">
                                  <p:stCondLst>
                                    <p:cond delay="0"/>
                                  </p:stCondLst>
                                  <p:childTnLst>
                                    <p:set>
                                      <p:cBhvr>
                                        <p:cTn id="4575" dur="1" fill="hold">
                                          <p:stCondLst>
                                            <p:cond delay="0"/>
                                          </p:stCondLst>
                                        </p:cTn>
                                        <p:tgtEl>
                                          <p:spTgt spid="1378"/>
                                        </p:tgtEl>
                                        <p:attrNameLst>
                                          <p:attrName>style.visibility</p:attrName>
                                        </p:attrNameLst>
                                      </p:cBhvr>
                                      <p:to>
                                        <p:strVal val="visible"/>
                                      </p:to>
                                    </p:set>
                                    <p:animEffect filter="fade" transition="in">
                                      <p:cBhvr additive="repl">
                                        <p:cTn id="4576" dur="500"/>
                                        <p:tgtEl>
                                          <p:spTgt spid="1378"/>
                                        </p:tgtEl>
                                      </p:cBhvr>
                                    </p:animEffect>
                                  </p:childTnLst>
                                </p:cTn>
                              </p:par>
                              <p:par>
                                <p:cTn id="4577" nodeType="withEffect" fill="hold" presetClass="entr" presetID="10">
                                  <p:stCondLst>
                                    <p:cond delay="0"/>
                                  </p:stCondLst>
                                  <p:childTnLst>
                                    <p:set>
                                      <p:cBhvr>
                                        <p:cTn id="4578" dur="1" fill="hold">
                                          <p:stCondLst>
                                            <p:cond delay="0"/>
                                          </p:stCondLst>
                                        </p:cTn>
                                        <p:tgtEl>
                                          <p:spTgt spid="1379"/>
                                        </p:tgtEl>
                                        <p:attrNameLst>
                                          <p:attrName>style.visibility</p:attrName>
                                        </p:attrNameLst>
                                      </p:cBhvr>
                                      <p:to>
                                        <p:strVal val="visible"/>
                                      </p:to>
                                    </p:set>
                                    <p:animEffect filter="fade" transition="in">
                                      <p:cBhvr additive="repl">
                                        <p:cTn id="4579" dur="500"/>
                                        <p:tgtEl>
                                          <p:spTgt spid="1379"/>
                                        </p:tgtEl>
                                      </p:cBhvr>
                                    </p:animEffect>
                                  </p:childTnLst>
                                </p:cTn>
                              </p:par>
                              <p:par>
                                <p:cTn id="4580" nodeType="withEffect" fill="hold" presetClass="entr" presetID="10">
                                  <p:stCondLst>
                                    <p:cond delay="0"/>
                                  </p:stCondLst>
                                  <p:childTnLst>
                                    <p:set>
                                      <p:cBhvr>
                                        <p:cTn id="4581" dur="1" fill="hold">
                                          <p:stCondLst>
                                            <p:cond delay="0"/>
                                          </p:stCondLst>
                                        </p:cTn>
                                        <p:tgtEl>
                                          <p:spTgt spid="1380"/>
                                        </p:tgtEl>
                                        <p:attrNameLst>
                                          <p:attrName>style.visibility</p:attrName>
                                        </p:attrNameLst>
                                      </p:cBhvr>
                                      <p:to>
                                        <p:strVal val="visible"/>
                                      </p:to>
                                    </p:set>
                                    <p:animEffect filter="fade" transition="in">
                                      <p:cBhvr additive="repl">
                                        <p:cTn id="4582" dur="500"/>
                                        <p:tgtEl>
                                          <p:spTgt spid="1380"/>
                                        </p:tgtEl>
                                      </p:cBhvr>
                                    </p:animEffect>
                                  </p:childTnLst>
                                </p:cTn>
                              </p:par>
                              <p:par>
                                <p:cTn id="4583" nodeType="withEffect" fill="hold" presetClass="entr" presetID="10">
                                  <p:stCondLst>
                                    <p:cond delay="0"/>
                                  </p:stCondLst>
                                  <p:childTnLst>
                                    <p:set>
                                      <p:cBhvr>
                                        <p:cTn id="4584" dur="1" fill="hold">
                                          <p:stCondLst>
                                            <p:cond delay="0"/>
                                          </p:stCondLst>
                                        </p:cTn>
                                        <p:tgtEl>
                                          <p:spTgt spid="1381"/>
                                        </p:tgtEl>
                                        <p:attrNameLst>
                                          <p:attrName>style.visibility</p:attrName>
                                        </p:attrNameLst>
                                      </p:cBhvr>
                                      <p:to>
                                        <p:strVal val="visible"/>
                                      </p:to>
                                    </p:set>
                                    <p:animEffect filter="fade" transition="in">
                                      <p:cBhvr additive="repl">
                                        <p:cTn id="4585" dur="500"/>
                                        <p:tgtEl>
                                          <p:spTgt spid="1381"/>
                                        </p:tgtEl>
                                      </p:cBhvr>
                                    </p:animEffect>
                                  </p:childTnLst>
                                </p:cTn>
                              </p:par>
                              <p:par>
                                <p:cTn id="4586" nodeType="withEffect" fill="hold" presetClass="entr" presetID="10">
                                  <p:stCondLst>
                                    <p:cond delay="0"/>
                                  </p:stCondLst>
                                  <p:childTnLst>
                                    <p:set>
                                      <p:cBhvr>
                                        <p:cTn id="4587" dur="1" fill="hold">
                                          <p:stCondLst>
                                            <p:cond delay="0"/>
                                          </p:stCondLst>
                                        </p:cTn>
                                        <p:tgtEl>
                                          <p:spTgt spid="1382"/>
                                        </p:tgtEl>
                                        <p:attrNameLst>
                                          <p:attrName>style.visibility</p:attrName>
                                        </p:attrNameLst>
                                      </p:cBhvr>
                                      <p:to>
                                        <p:strVal val="visible"/>
                                      </p:to>
                                    </p:set>
                                    <p:animEffect filter="fade" transition="in">
                                      <p:cBhvr additive="repl">
                                        <p:cTn id="4588" dur="500"/>
                                        <p:tgtEl>
                                          <p:spTgt spid="1382"/>
                                        </p:tgtEl>
                                      </p:cBhvr>
                                    </p:animEffect>
                                  </p:childTnLst>
                                </p:cTn>
                              </p:par>
                              <p:par>
                                <p:cTn id="4589" nodeType="withEffect" fill="hold" presetClass="entr" presetID="10">
                                  <p:stCondLst>
                                    <p:cond delay="0"/>
                                  </p:stCondLst>
                                  <p:childTnLst>
                                    <p:set>
                                      <p:cBhvr>
                                        <p:cTn id="4590" dur="1" fill="hold">
                                          <p:stCondLst>
                                            <p:cond delay="0"/>
                                          </p:stCondLst>
                                        </p:cTn>
                                        <p:tgtEl>
                                          <p:spTgt spid="1383"/>
                                        </p:tgtEl>
                                        <p:attrNameLst>
                                          <p:attrName>style.visibility</p:attrName>
                                        </p:attrNameLst>
                                      </p:cBhvr>
                                      <p:to>
                                        <p:strVal val="visible"/>
                                      </p:to>
                                    </p:set>
                                    <p:animEffect filter="fade" transition="in">
                                      <p:cBhvr additive="repl">
                                        <p:cTn id="4591" dur="500"/>
                                        <p:tgtEl>
                                          <p:spTgt spid="1383"/>
                                        </p:tgtEl>
                                      </p:cBhvr>
                                    </p:animEffect>
                                  </p:childTnLst>
                                </p:cTn>
                              </p:par>
                              <p:par>
                                <p:cTn id="4592" nodeType="withEffect" fill="hold" presetClass="entr" presetID="10">
                                  <p:stCondLst>
                                    <p:cond delay="0"/>
                                  </p:stCondLst>
                                  <p:childTnLst>
                                    <p:set>
                                      <p:cBhvr>
                                        <p:cTn id="4593" dur="1" fill="hold">
                                          <p:stCondLst>
                                            <p:cond delay="0"/>
                                          </p:stCondLst>
                                        </p:cTn>
                                        <p:tgtEl>
                                          <p:spTgt spid="1384"/>
                                        </p:tgtEl>
                                        <p:attrNameLst>
                                          <p:attrName>style.visibility</p:attrName>
                                        </p:attrNameLst>
                                      </p:cBhvr>
                                      <p:to>
                                        <p:strVal val="visible"/>
                                      </p:to>
                                    </p:set>
                                    <p:animEffect filter="fade" transition="in">
                                      <p:cBhvr additive="repl">
                                        <p:cTn id="4594" dur="500"/>
                                        <p:tgtEl>
                                          <p:spTgt spid="1384"/>
                                        </p:tgtEl>
                                      </p:cBhvr>
                                    </p:animEffect>
                                  </p:childTnLst>
                                </p:cTn>
                              </p:par>
                              <p:par>
                                <p:cTn id="4595" nodeType="withEffect" fill="hold" presetClass="entr" presetID="10">
                                  <p:stCondLst>
                                    <p:cond delay="0"/>
                                  </p:stCondLst>
                                  <p:childTnLst>
                                    <p:set>
                                      <p:cBhvr>
                                        <p:cTn id="4596" dur="1" fill="hold">
                                          <p:stCondLst>
                                            <p:cond delay="0"/>
                                          </p:stCondLst>
                                        </p:cTn>
                                        <p:tgtEl>
                                          <p:spTgt spid="1385"/>
                                        </p:tgtEl>
                                        <p:attrNameLst>
                                          <p:attrName>style.visibility</p:attrName>
                                        </p:attrNameLst>
                                      </p:cBhvr>
                                      <p:to>
                                        <p:strVal val="visible"/>
                                      </p:to>
                                    </p:set>
                                    <p:animEffect filter="fade" transition="in">
                                      <p:cBhvr additive="repl">
                                        <p:cTn id="4597" dur="500"/>
                                        <p:tgtEl>
                                          <p:spTgt spid="1385"/>
                                        </p:tgtEl>
                                      </p:cBhvr>
                                    </p:animEffect>
                                  </p:childTnLst>
                                </p:cTn>
                              </p:par>
                              <p:par>
                                <p:cTn id="4598" nodeType="withEffect" fill="hold" presetClass="entr" presetID="10">
                                  <p:stCondLst>
                                    <p:cond delay="0"/>
                                  </p:stCondLst>
                                  <p:childTnLst>
                                    <p:set>
                                      <p:cBhvr>
                                        <p:cTn id="4599" dur="1" fill="hold">
                                          <p:stCondLst>
                                            <p:cond delay="0"/>
                                          </p:stCondLst>
                                        </p:cTn>
                                        <p:tgtEl>
                                          <p:spTgt spid="1386"/>
                                        </p:tgtEl>
                                        <p:attrNameLst>
                                          <p:attrName>style.visibility</p:attrName>
                                        </p:attrNameLst>
                                      </p:cBhvr>
                                      <p:to>
                                        <p:strVal val="visible"/>
                                      </p:to>
                                    </p:set>
                                    <p:animEffect filter="fade" transition="in">
                                      <p:cBhvr additive="repl">
                                        <p:cTn id="4600" dur="500"/>
                                        <p:tgtEl>
                                          <p:spTgt spid="1386"/>
                                        </p:tgtEl>
                                      </p:cBhvr>
                                    </p:animEffect>
                                  </p:childTnLst>
                                </p:cTn>
                              </p:par>
                              <p:par>
                                <p:cTn id="4601" nodeType="withEffect" fill="hold" presetClass="entr" presetID="10">
                                  <p:stCondLst>
                                    <p:cond delay="0"/>
                                  </p:stCondLst>
                                  <p:childTnLst>
                                    <p:set>
                                      <p:cBhvr>
                                        <p:cTn id="4602" dur="1" fill="hold">
                                          <p:stCondLst>
                                            <p:cond delay="0"/>
                                          </p:stCondLst>
                                        </p:cTn>
                                        <p:tgtEl>
                                          <p:spTgt spid="1387"/>
                                        </p:tgtEl>
                                        <p:attrNameLst>
                                          <p:attrName>style.visibility</p:attrName>
                                        </p:attrNameLst>
                                      </p:cBhvr>
                                      <p:to>
                                        <p:strVal val="visible"/>
                                      </p:to>
                                    </p:set>
                                    <p:animEffect filter="fade" transition="in">
                                      <p:cBhvr additive="repl">
                                        <p:cTn id="4603" dur="500"/>
                                        <p:tgtEl>
                                          <p:spTgt spid="1387"/>
                                        </p:tgtEl>
                                      </p:cBhvr>
                                    </p:animEffect>
                                  </p:childTnLst>
                                </p:cTn>
                              </p:par>
                              <p:par>
                                <p:cTn id="4604" nodeType="withEffect" fill="hold" presetClass="entr" presetID="10">
                                  <p:stCondLst>
                                    <p:cond delay="0"/>
                                  </p:stCondLst>
                                  <p:childTnLst>
                                    <p:set>
                                      <p:cBhvr>
                                        <p:cTn id="4605" dur="1" fill="hold">
                                          <p:stCondLst>
                                            <p:cond delay="0"/>
                                          </p:stCondLst>
                                        </p:cTn>
                                        <p:tgtEl>
                                          <p:spTgt spid="1388"/>
                                        </p:tgtEl>
                                        <p:attrNameLst>
                                          <p:attrName>style.visibility</p:attrName>
                                        </p:attrNameLst>
                                      </p:cBhvr>
                                      <p:to>
                                        <p:strVal val="visible"/>
                                      </p:to>
                                    </p:set>
                                    <p:animEffect filter="fade" transition="in">
                                      <p:cBhvr additive="repl">
                                        <p:cTn id="4606" dur="500"/>
                                        <p:tgtEl>
                                          <p:spTgt spid="1388"/>
                                        </p:tgtEl>
                                      </p:cBhvr>
                                    </p:animEffect>
                                  </p:childTnLst>
                                </p:cTn>
                              </p:par>
                              <p:par>
                                <p:cTn id="4607" nodeType="withEffect" fill="hold" presetClass="entr" presetID="10">
                                  <p:stCondLst>
                                    <p:cond delay="0"/>
                                  </p:stCondLst>
                                  <p:childTnLst>
                                    <p:set>
                                      <p:cBhvr>
                                        <p:cTn id="4608" dur="1" fill="hold">
                                          <p:stCondLst>
                                            <p:cond delay="0"/>
                                          </p:stCondLst>
                                        </p:cTn>
                                        <p:tgtEl>
                                          <p:spTgt spid="1389"/>
                                        </p:tgtEl>
                                        <p:attrNameLst>
                                          <p:attrName>style.visibility</p:attrName>
                                        </p:attrNameLst>
                                      </p:cBhvr>
                                      <p:to>
                                        <p:strVal val="visible"/>
                                      </p:to>
                                    </p:set>
                                    <p:animEffect filter="fade" transition="in">
                                      <p:cBhvr additive="repl">
                                        <p:cTn id="4609" dur="500"/>
                                        <p:tgtEl>
                                          <p:spTgt spid="1389"/>
                                        </p:tgtEl>
                                      </p:cBhvr>
                                    </p:animEffect>
                                  </p:childTnLst>
                                </p:cTn>
                              </p:par>
                              <p:par>
                                <p:cTn id="4610" nodeType="withEffect" fill="hold" presetClass="entr" presetID="10">
                                  <p:stCondLst>
                                    <p:cond delay="0"/>
                                  </p:stCondLst>
                                  <p:childTnLst>
                                    <p:set>
                                      <p:cBhvr>
                                        <p:cTn id="4611" dur="1" fill="hold">
                                          <p:stCondLst>
                                            <p:cond delay="0"/>
                                          </p:stCondLst>
                                        </p:cTn>
                                        <p:tgtEl>
                                          <p:spTgt spid="1391"/>
                                        </p:tgtEl>
                                        <p:attrNameLst>
                                          <p:attrName>style.visibility</p:attrName>
                                        </p:attrNameLst>
                                      </p:cBhvr>
                                      <p:to>
                                        <p:strVal val="visible"/>
                                      </p:to>
                                    </p:set>
                                    <p:animEffect filter="fade" transition="in">
                                      <p:cBhvr additive="repl">
                                        <p:cTn id="4612" dur="500"/>
                                        <p:tgtEl>
                                          <p:spTgt spid="1391"/>
                                        </p:tgtEl>
                                      </p:cBhvr>
                                    </p:animEffect>
                                  </p:childTnLst>
                                </p:cTn>
                              </p:par>
                              <p:par>
                                <p:cTn id="4613" nodeType="withEffect" fill="hold" presetClass="entr" presetID="10">
                                  <p:stCondLst>
                                    <p:cond delay="0"/>
                                  </p:stCondLst>
                                  <p:childTnLst>
                                    <p:set>
                                      <p:cBhvr>
                                        <p:cTn id="4614" dur="1" fill="hold">
                                          <p:stCondLst>
                                            <p:cond delay="0"/>
                                          </p:stCondLst>
                                        </p:cTn>
                                        <p:tgtEl>
                                          <p:spTgt spid="1392"/>
                                        </p:tgtEl>
                                        <p:attrNameLst>
                                          <p:attrName>style.visibility</p:attrName>
                                        </p:attrNameLst>
                                      </p:cBhvr>
                                      <p:to>
                                        <p:strVal val="visible"/>
                                      </p:to>
                                    </p:set>
                                    <p:animEffect filter="fade" transition="in">
                                      <p:cBhvr additive="repl">
                                        <p:cTn id="4615" dur="500"/>
                                        <p:tgtEl>
                                          <p:spTgt spid="1392"/>
                                        </p:tgtEl>
                                      </p:cBhvr>
                                    </p:animEffect>
                                  </p:childTnLst>
                                </p:cTn>
                              </p:par>
                            </p:childTnLst>
                          </p:cTn>
                        </p:par>
                      </p:childTnLst>
                    </p:cTn>
                  </p:par>
                  <p:par>
                    <p:cTn id="4616" fill="hold">
                      <p:stCondLst>
                        <p:cond delay="indefinite"/>
                      </p:stCondLst>
                      <p:childTnLst>
                        <p:par>
                          <p:cTn id="4617" fill="hold">
                            <p:stCondLst>
                              <p:cond delay="0"/>
                            </p:stCondLst>
                            <p:childTnLst>
                              <p:par>
                                <p:cTn id="4618" nodeType="clickEffect" fill="hold" presetClass="entr" presetID="10">
                                  <p:stCondLst>
                                    <p:cond delay="0"/>
                                  </p:stCondLst>
                                  <p:childTnLst>
                                    <p:set>
                                      <p:cBhvr>
                                        <p:cTn id="4619" dur="1" fill="hold">
                                          <p:stCondLst>
                                            <p:cond delay="0"/>
                                          </p:stCondLst>
                                        </p:cTn>
                                        <p:tgtEl>
                                          <p:spTgt spid="1390"/>
                                        </p:tgtEl>
                                        <p:attrNameLst>
                                          <p:attrName>style.visibility</p:attrName>
                                        </p:attrNameLst>
                                      </p:cBhvr>
                                      <p:to>
                                        <p:strVal val="visible"/>
                                      </p:to>
                                    </p:set>
                                    <p:animEffect filter="fade" transition="in">
                                      <p:cBhvr additive="repl">
                                        <p:cTn id="4620" dur="500"/>
                                        <p:tgtEl>
                                          <p:spTgt spid="1390"/>
                                        </p:tgtEl>
                                      </p:cBhvr>
                                    </p:animEffect>
                                  </p:childTnLst>
                                </p:cTn>
                              </p:par>
                            </p:childTnLst>
                          </p:cTn>
                        </p:par>
                      </p:childTnLst>
                    </p:cTn>
                  </p:par>
                  <p:par>
                    <p:cTn id="4621" fill="hold">
                      <p:stCondLst>
                        <p:cond delay="indefinite"/>
                      </p:stCondLst>
                      <p:childTnLst>
                        <p:par>
                          <p:cTn id="4622" fill="hold">
                            <p:stCondLst>
                              <p:cond delay="0"/>
                            </p:stCondLst>
                            <p:childTnLst>
                              <p:par>
                                <p:cTn id="4623" nodeType="clickEffect" fill="hold" presetClass="emph" presetID="7" presetSubtype="2">
                                  <p:stCondLst>
                                    <p:cond delay="0"/>
                                  </p:stCondLst>
                                  <p:childTnLst>
                                    <p:animClr clrSpc="rgb">
                                      <p:cBhvr>
                                        <p:cTn id="4624" dur="500" fill="hold"/>
                                        <p:tgtEl>
                                          <p:spTgt spid="1309"/>
                                        </p:tgtEl>
                                        <p:attrNameLst>
                                          <p:attrName>stroke.color</p:attrName>
                                        </p:attrNameLst>
                                      </p:cBhvr>
                                      <p:to>
                                        <a:srgbClr val="ff0000"/>
                                      </p:to>
                                    </p:animClr>
                                    <p:set>
                                      <p:cBhvr>
                                        <p:cTn id="4625" dur="500" fill="hold"/>
                                        <p:tgtEl>
                                          <p:spTgt spid="1309"/>
                                        </p:tgtEl>
                                        <p:attrNameLst>
                                          <p:attrName>stroke.on</p:attrName>
                                        </p:attrNameLst>
                                      </p:cBhvr>
                                      <p:to>
                                        <p:strVal val="true"/>
                                      </p:to>
                                    </p:set>
                                  </p:childTnLst>
                                </p:cTn>
                              </p:par>
                            </p:childTnLst>
                          </p:cTn>
                        </p:par>
                      </p:childTnLst>
                    </p:cTn>
                  </p:par>
                  <p:par>
                    <p:cTn id="4626" fill="hold">
                      <p:stCondLst>
                        <p:cond delay="indefinite"/>
                      </p:stCondLst>
                      <p:childTnLst>
                        <p:par>
                          <p:cTn id="4627" fill="hold">
                            <p:stCondLst>
                              <p:cond delay="0"/>
                            </p:stCondLst>
                            <p:childTnLst>
                              <p:par>
                                <p:cTn id="4628" nodeType="clickEffect" fill="hold" presetClass="entr" presetID="10">
                                  <p:stCondLst>
                                    <p:cond delay="0"/>
                                  </p:stCondLst>
                                  <p:childTnLst>
                                    <p:set>
                                      <p:cBhvr>
                                        <p:cTn id="4629" dur="1" fill="hold">
                                          <p:stCondLst>
                                            <p:cond delay="0"/>
                                          </p:stCondLst>
                                        </p:cTn>
                                        <p:tgtEl>
                                          <p:spTgt spid="1393"/>
                                        </p:tgtEl>
                                        <p:attrNameLst>
                                          <p:attrName>style.visibility</p:attrName>
                                        </p:attrNameLst>
                                      </p:cBhvr>
                                      <p:to>
                                        <p:strVal val="visible"/>
                                      </p:to>
                                    </p:set>
                                    <p:animEffect filter="fade" transition="in">
                                      <p:cBhvr additive="repl">
                                        <p:cTn id="4630" dur="500"/>
                                        <p:tgtEl>
                                          <p:spTgt spid="1393"/>
                                        </p:tgtEl>
                                      </p:cBhvr>
                                    </p:animEffect>
                                  </p:childTnLst>
                                </p:cTn>
                              </p:par>
                              <p:par>
                                <p:cTn id="4631" nodeType="withEffect" fill="hold" presetClass="exit" presetID="10">
                                  <p:stCondLst>
                                    <p:cond delay="0"/>
                                  </p:stCondLst>
                                  <p:childTnLst>
                                    <p:animEffect filter="fade" transition="out">
                                      <p:cBhvr additive="repl">
                                        <p:cTn id="4632" dur="500"/>
                                        <p:tgtEl>
                                          <p:spTgt spid="1391"/>
                                        </p:tgtEl>
                                      </p:cBhvr>
                                    </p:animEffect>
                                    <p:set>
                                      <p:cBhvr>
                                        <p:cTn id="4633" dur="1" fill="hold">
                                          <p:stCondLst>
                                            <p:cond delay="499"/>
                                          </p:stCondLst>
                                        </p:cTn>
                                        <p:tgtEl>
                                          <p:spTgt spid="1391"/>
                                        </p:tgtEl>
                                        <p:attrNameLst>
                                          <p:attrName>style.visibility</p:attrName>
                                        </p:attrNameLst>
                                      </p:cBhvr>
                                      <p:to>
                                        <p:strVal val="hidden"/>
                                      </p:to>
                                    </p:set>
                                  </p:childTnLst>
                                </p:cTn>
                              </p:par>
                            </p:childTnLst>
                          </p:cTn>
                        </p:par>
                      </p:childTnLst>
                    </p:cTn>
                  </p:par>
                  <p:par>
                    <p:cTn id="4634" fill="hold">
                      <p:stCondLst>
                        <p:cond delay="indefinite"/>
                      </p:stCondLst>
                      <p:childTnLst>
                        <p:par>
                          <p:cTn id="4635" fill="hold">
                            <p:stCondLst>
                              <p:cond delay="0"/>
                            </p:stCondLst>
                            <p:childTnLst>
                              <p:par>
                                <p:cTn id="4636" nodeType="clickEffect" fill="hold" presetClass="emph" presetID="7" presetSubtype="2">
                                  <p:stCondLst>
                                    <p:cond delay="0"/>
                                  </p:stCondLst>
                                  <p:childTnLst>
                                    <p:animClr clrSpc="rgb">
                                      <p:cBhvr>
                                        <p:cTn id="4637" dur="500" fill="hold"/>
                                        <p:tgtEl>
                                          <p:spTgt spid="1310"/>
                                        </p:tgtEl>
                                        <p:attrNameLst>
                                          <p:attrName>stroke.color</p:attrName>
                                        </p:attrNameLst>
                                      </p:cBhvr>
                                      <p:to>
                                        <a:srgbClr val="ff0000"/>
                                      </p:to>
                                    </p:animClr>
                                    <p:set>
                                      <p:cBhvr>
                                        <p:cTn id="4638" dur="500" fill="hold"/>
                                        <p:tgtEl>
                                          <p:spTgt spid="1310"/>
                                        </p:tgtEl>
                                        <p:attrNameLst>
                                          <p:attrName>stroke.on</p:attrName>
                                        </p:attrNameLst>
                                      </p:cBhvr>
                                      <p:to>
                                        <p:strVal val="true"/>
                                      </p:to>
                                    </p:set>
                                  </p:childTnLst>
                                </p:cTn>
                              </p:par>
                            </p:childTnLst>
                          </p:cTn>
                        </p:par>
                      </p:childTnLst>
                    </p:cTn>
                  </p:par>
                  <p:par>
                    <p:cTn id="4639" fill="hold">
                      <p:stCondLst>
                        <p:cond delay="indefinite"/>
                      </p:stCondLst>
                      <p:childTnLst>
                        <p:par>
                          <p:cTn id="4640" fill="hold">
                            <p:stCondLst>
                              <p:cond delay="0"/>
                            </p:stCondLst>
                            <p:childTnLst>
                              <p:par>
                                <p:cTn id="4641" nodeType="clickEffect" fill="hold" presetClass="entr" presetID="10">
                                  <p:stCondLst>
                                    <p:cond delay="0"/>
                                  </p:stCondLst>
                                  <p:childTnLst>
                                    <p:set>
                                      <p:cBhvr>
                                        <p:cTn id="4642" dur="1" fill="hold">
                                          <p:stCondLst>
                                            <p:cond delay="0"/>
                                          </p:stCondLst>
                                        </p:cTn>
                                        <p:tgtEl>
                                          <p:spTgt spid="1395"/>
                                        </p:tgtEl>
                                        <p:attrNameLst>
                                          <p:attrName>style.visibility</p:attrName>
                                        </p:attrNameLst>
                                      </p:cBhvr>
                                      <p:to>
                                        <p:strVal val="visible"/>
                                      </p:to>
                                    </p:set>
                                    <p:animEffect filter="fade" transition="in">
                                      <p:cBhvr additive="repl">
                                        <p:cTn id="4643" dur="500"/>
                                        <p:tgtEl>
                                          <p:spTgt spid="1395"/>
                                        </p:tgtEl>
                                      </p:cBhvr>
                                    </p:animEffect>
                                  </p:childTnLst>
                                </p:cTn>
                              </p:par>
                              <p:par>
                                <p:cTn id="4644" nodeType="withEffect" fill="hold" presetClass="exit" presetID="10">
                                  <p:stCondLst>
                                    <p:cond delay="0"/>
                                  </p:stCondLst>
                                  <p:childTnLst>
                                    <p:animEffect filter="fade" transition="out">
                                      <p:cBhvr additive="repl">
                                        <p:cTn id="4645" dur="500"/>
                                        <p:tgtEl>
                                          <p:spTgt spid="1393"/>
                                        </p:tgtEl>
                                      </p:cBhvr>
                                    </p:animEffect>
                                    <p:set>
                                      <p:cBhvr>
                                        <p:cTn id="4646" dur="1" fill="hold">
                                          <p:stCondLst>
                                            <p:cond delay="499"/>
                                          </p:stCondLst>
                                        </p:cTn>
                                        <p:tgtEl>
                                          <p:spTgt spid="1393"/>
                                        </p:tgtEl>
                                        <p:attrNameLst>
                                          <p:attrName>style.visibility</p:attrName>
                                        </p:attrNameLst>
                                      </p:cBhvr>
                                      <p:to>
                                        <p:strVal val="hidden"/>
                                      </p:to>
                                    </p:set>
                                  </p:childTnLst>
                                </p:cTn>
                              </p:par>
                            </p:childTnLst>
                          </p:cTn>
                        </p:par>
                      </p:childTnLst>
                    </p:cTn>
                  </p:par>
                  <p:par>
                    <p:cTn id="4647" fill="hold">
                      <p:stCondLst>
                        <p:cond delay="indefinite"/>
                      </p:stCondLst>
                      <p:childTnLst>
                        <p:par>
                          <p:cTn id="4648" fill="hold">
                            <p:stCondLst>
                              <p:cond delay="0"/>
                            </p:stCondLst>
                            <p:childTnLst>
                              <p:par>
                                <p:cTn id="4649" nodeType="clickEffect" fill="hold" presetClass="emph" presetID="7" presetSubtype="2">
                                  <p:stCondLst>
                                    <p:cond delay="0"/>
                                  </p:stCondLst>
                                  <p:childTnLst>
                                    <p:animClr clrSpc="rgb">
                                      <p:cBhvr>
                                        <p:cTn id="4650" dur="500" fill="hold"/>
                                        <p:tgtEl>
                                          <p:spTgt spid="1311"/>
                                        </p:tgtEl>
                                        <p:attrNameLst>
                                          <p:attrName>stroke.color</p:attrName>
                                        </p:attrNameLst>
                                      </p:cBhvr>
                                      <p:to>
                                        <a:srgbClr val="ff0000"/>
                                      </p:to>
                                    </p:animClr>
                                    <p:set>
                                      <p:cBhvr>
                                        <p:cTn id="4651" dur="500" fill="hold"/>
                                        <p:tgtEl>
                                          <p:spTgt spid="1311"/>
                                        </p:tgtEl>
                                        <p:attrNameLst>
                                          <p:attrName>stroke.on</p:attrName>
                                        </p:attrNameLst>
                                      </p:cBhvr>
                                      <p:to>
                                        <p:strVal val="true"/>
                                      </p:to>
                                    </p:set>
                                  </p:childTnLst>
                                </p:cTn>
                              </p:par>
                            </p:childTnLst>
                          </p:cTn>
                        </p:par>
                      </p:childTnLst>
                    </p:cTn>
                  </p:par>
                  <p:par>
                    <p:cTn id="4652" fill="hold">
                      <p:stCondLst>
                        <p:cond delay="indefinite"/>
                      </p:stCondLst>
                      <p:childTnLst>
                        <p:par>
                          <p:cTn id="4653" fill="hold">
                            <p:stCondLst>
                              <p:cond delay="0"/>
                            </p:stCondLst>
                            <p:childTnLst>
                              <p:par>
                                <p:cTn id="4654" nodeType="clickEffect" fill="hold" presetClass="entr" presetID="10">
                                  <p:stCondLst>
                                    <p:cond delay="0"/>
                                  </p:stCondLst>
                                  <p:childTnLst>
                                    <p:set>
                                      <p:cBhvr>
                                        <p:cTn id="4655" dur="1" fill="hold">
                                          <p:stCondLst>
                                            <p:cond delay="0"/>
                                          </p:stCondLst>
                                        </p:cTn>
                                        <p:tgtEl>
                                          <p:spTgt spid="1394"/>
                                        </p:tgtEl>
                                        <p:attrNameLst>
                                          <p:attrName>style.visibility</p:attrName>
                                        </p:attrNameLst>
                                      </p:cBhvr>
                                      <p:to>
                                        <p:strVal val="visible"/>
                                      </p:to>
                                    </p:set>
                                    <p:animEffect filter="fade" transition="in">
                                      <p:cBhvr additive="repl">
                                        <p:cTn id="4656" dur="500"/>
                                        <p:tgtEl>
                                          <p:spTgt spid="1394"/>
                                        </p:tgtEl>
                                      </p:cBhvr>
                                    </p:animEffect>
                                  </p:childTnLst>
                                </p:cTn>
                              </p:par>
                            </p:childTnLst>
                          </p:cTn>
                        </p:par>
                      </p:childTnLst>
                    </p:cTn>
                  </p:par>
                  <p:par>
                    <p:cTn id="4657" fill="hold">
                      <p:stCondLst>
                        <p:cond delay="indefinite"/>
                      </p:stCondLst>
                      <p:childTnLst>
                        <p:par>
                          <p:cTn id="4658" fill="hold">
                            <p:stCondLst>
                              <p:cond delay="0"/>
                            </p:stCondLst>
                            <p:childTnLst>
                              <p:par>
                                <p:cTn id="4659" nodeType="clickEffect" fill="hold" presetClass="emph" presetID="7" presetSubtype="2">
                                  <p:stCondLst>
                                    <p:cond delay="0"/>
                                  </p:stCondLst>
                                  <p:childTnLst>
                                    <p:animClr clrSpc="rgb">
                                      <p:cBhvr>
                                        <p:cTn id="4660" dur="500" fill="hold"/>
                                        <p:tgtEl>
                                          <p:spTgt spid="1312"/>
                                        </p:tgtEl>
                                        <p:attrNameLst>
                                          <p:attrName>stroke.color</p:attrName>
                                        </p:attrNameLst>
                                      </p:cBhvr>
                                      <p:to>
                                        <a:srgbClr val="ff0000"/>
                                      </p:to>
                                    </p:animClr>
                                    <p:set>
                                      <p:cBhvr>
                                        <p:cTn id="4661" dur="500" fill="hold"/>
                                        <p:tgtEl>
                                          <p:spTgt spid="1312"/>
                                        </p:tgtEl>
                                        <p:attrNameLst>
                                          <p:attrName>stroke.on</p:attrName>
                                        </p:attrNameLst>
                                      </p:cBhvr>
                                      <p:to>
                                        <p:strVal val="true"/>
                                      </p:to>
                                    </p:set>
                                  </p:childTnLst>
                                </p:cTn>
                              </p:par>
                            </p:childTnLst>
                          </p:cTn>
                        </p:par>
                      </p:childTnLst>
                    </p:cTn>
                  </p:par>
                  <p:par>
                    <p:cTn id="4662" fill="hold">
                      <p:stCondLst>
                        <p:cond delay="indefinite"/>
                      </p:stCondLst>
                      <p:childTnLst>
                        <p:par>
                          <p:cTn id="4663" fill="hold">
                            <p:stCondLst>
                              <p:cond delay="0"/>
                            </p:stCondLst>
                            <p:childTnLst>
                              <p:par>
                                <p:cTn id="4664" nodeType="clickEffect" fill="hold" presetClass="entr" presetID="10">
                                  <p:stCondLst>
                                    <p:cond delay="0"/>
                                  </p:stCondLst>
                                  <p:childTnLst>
                                    <p:set>
                                      <p:cBhvr>
                                        <p:cTn id="4665" dur="1" fill="hold">
                                          <p:stCondLst>
                                            <p:cond delay="0"/>
                                          </p:stCondLst>
                                        </p:cTn>
                                        <p:tgtEl>
                                          <p:spTgt spid="1396"/>
                                        </p:tgtEl>
                                        <p:attrNameLst>
                                          <p:attrName>style.visibility</p:attrName>
                                        </p:attrNameLst>
                                      </p:cBhvr>
                                      <p:to>
                                        <p:strVal val="visible"/>
                                      </p:to>
                                    </p:set>
                                    <p:animEffect filter="fade" transition="in">
                                      <p:cBhvr additive="repl">
                                        <p:cTn id="4666" dur="500"/>
                                        <p:tgtEl>
                                          <p:spTgt spid="1396"/>
                                        </p:tgtEl>
                                      </p:cBhvr>
                                    </p:animEffect>
                                  </p:childTnLst>
                                </p:cTn>
                              </p:par>
                              <p:par>
                                <p:cTn id="4667" nodeType="withEffect" fill="hold" presetClass="exit" presetID="10">
                                  <p:stCondLst>
                                    <p:cond delay="0"/>
                                  </p:stCondLst>
                                  <p:childTnLst>
                                    <p:animEffect filter="fade" transition="out">
                                      <p:cBhvr additive="repl">
                                        <p:cTn id="4668" dur="500"/>
                                        <p:tgtEl>
                                          <p:spTgt spid="1394"/>
                                        </p:tgtEl>
                                      </p:cBhvr>
                                    </p:animEffect>
                                    <p:set>
                                      <p:cBhvr>
                                        <p:cTn id="4669" dur="1" fill="hold">
                                          <p:stCondLst>
                                            <p:cond delay="499"/>
                                          </p:stCondLst>
                                        </p:cTn>
                                        <p:tgtEl>
                                          <p:spTgt spid="1394"/>
                                        </p:tgtEl>
                                        <p:attrNameLst>
                                          <p:attrName>style.visibility</p:attrName>
                                        </p:attrNameLst>
                                      </p:cBhvr>
                                      <p:to>
                                        <p:strVal val="hidden"/>
                                      </p:to>
                                    </p:set>
                                  </p:childTnLst>
                                </p:cTn>
                              </p:par>
                            </p:childTnLst>
                          </p:cTn>
                        </p:par>
                      </p:childTnLst>
                    </p:cTn>
                  </p:par>
                  <p:par>
                    <p:cTn id="4670" fill="hold">
                      <p:stCondLst>
                        <p:cond delay="indefinite"/>
                      </p:stCondLst>
                      <p:childTnLst>
                        <p:par>
                          <p:cTn id="4671" fill="hold">
                            <p:stCondLst>
                              <p:cond delay="0"/>
                            </p:stCondLst>
                            <p:childTnLst>
                              <p:par>
                                <p:cTn id="4672" nodeType="clickEffect" fill="hold" presetClass="emph" presetID="7" presetSubtype="2">
                                  <p:stCondLst>
                                    <p:cond delay="0"/>
                                  </p:stCondLst>
                                  <p:childTnLst>
                                    <p:animClr clrSpc="rgb">
                                      <p:cBhvr>
                                        <p:cTn id="4673" dur="500" fill="hold"/>
                                        <p:tgtEl>
                                          <p:spTgt spid="1313"/>
                                        </p:tgtEl>
                                        <p:attrNameLst>
                                          <p:attrName>stroke.color</p:attrName>
                                        </p:attrNameLst>
                                      </p:cBhvr>
                                      <p:to>
                                        <a:srgbClr val="ff0000"/>
                                      </p:to>
                                    </p:animClr>
                                    <p:set>
                                      <p:cBhvr>
                                        <p:cTn id="4674" dur="500" fill="hold"/>
                                        <p:tgtEl>
                                          <p:spTgt spid="1313"/>
                                        </p:tgtEl>
                                        <p:attrNameLst>
                                          <p:attrName>stroke.on</p:attrName>
                                        </p:attrNameLst>
                                      </p:cBhvr>
                                      <p:to>
                                        <p:strVal val="true"/>
                                      </p:to>
                                    </p:set>
                                  </p:childTnLst>
                                </p:cTn>
                              </p:par>
                            </p:childTnLst>
                          </p:cTn>
                        </p:par>
                      </p:childTnLst>
                    </p:cTn>
                  </p:par>
                  <p:par>
                    <p:cTn id="4675" fill="hold">
                      <p:stCondLst>
                        <p:cond delay="indefinite"/>
                      </p:stCondLst>
                      <p:childTnLst>
                        <p:par>
                          <p:cTn id="4676" fill="hold">
                            <p:stCondLst>
                              <p:cond delay="0"/>
                            </p:stCondLst>
                            <p:childTnLst>
                              <p:par>
                                <p:cTn id="4677" nodeType="clickEffect" fill="hold" presetClass="entr" presetID="10">
                                  <p:stCondLst>
                                    <p:cond delay="0"/>
                                  </p:stCondLst>
                                  <p:childTnLst>
                                    <p:set>
                                      <p:cBhvr>
                                        <p:cTn id="4678" dur="1" fill="hold">
                                          <p:stCondLst>
                                            <p:cond delay="0"/>
                                          </p:stCondLst>
                                        </p:cTn>
                                        <p:tgtEl>
                                          <p:spTgt spid="1397"/>
                                        </p:tgtEl>
                                        <p:attrNameLst>
                                          <p:attrName>style.visibility</p:attrName>
                                        </p:attrNameLst>
                                      </p:cBhvr>
                                      <p:to>
                                        <p:strVal val="visible"/>
                                      </p:to>
                                    </p:set>
                                    <p:animEffect filter="fade" transition="in">
                                      <p:cBhvr additive="repl">
                                        <p:cTn id="4679" dur="500"/>
                                        <p:tgtEl>
                                          <p:spTgt spid="1397"/>
                                        </p:tgtEl>
                                      </p:cBhvr>
                                    </p:animEffect>
                                  </p:childTnLst>
                                </p:cTn>
                              </p:par>
                              <p:par>
                                <p:cTn id="4680" nodeType="withEffect" fill="hold" presetClass="exit" presetID="10">
                                  <p:stCondLst>
                                    <p:cond delay="0"/>
                                  </p:stCondLst>
                                  <p:childTnLst>
                                    <p:animEffect filter="fade" transition="out">
                                      <p:cBhvr additive="repl">
                                        <p:cTn id="4681" dur="500"/>
                                        <p:tgtEl>
                                          <p:spTgt spid="1396"/>
                                        </p:tgtEl>
                                      </p:cBhvr>
                                    </p:animEffect>
                                    <p:set>
                                      <p:cBhvr>
                                        <p:cTn id="4682" dur="1" fill="hold">
                                          <p:stCondLst>
                                            <p:cond delay="499"/>
                                          </p:stCondLst>
                                        </p:cTn>
                                        <p:tgtEl>
                                          <p:spTgt spid="1396"/>
                                        </p:tgtEl>
                                        <p:attrNameLst>
                                          <p:attrName>style.visibility</p:attrName>
                                        </p:attrNameLst>
                                      </p:cBhvr>
                                      <p:to>
                                        <p:strVal val="hidden"/>
                                      </p:to>
                                    </p:set>
                                  </p:childTnLst>
                                </p:cTn>
                              </p:par>
                            </p:childTnLst>
                          </p:cTn>
                        </p:par>
                      </p:childTnLst>
                    </p:cTn>
                  </p:par>
                  <p:par>
                    <p:cTn id="4683" fill="hold">
                      <p:stCondLst>
                        <p:cond delay="indefinite"/>
                      </p:stCondLst>
                      <p:childTnLst>
                        <p:par>
                          <p:cTn id="4684" fill="hold">
                            <p:stCondLst>
                              <p:cond delay="0"/>
                            </p:stCondLst>
                            <p:childTnLst>
                              <p:par>
                                <p:cTn id="4685" nodeType="clickEffect" fill="hold" presetClass="emph" presetID="7" presetSubtype="2">
                                  <p:stCondLst>
                                    <p:cond delay="0"/>
                                  </p:stCondLst>
                                  <p:childTnLst>
                                    <p:animClr clrSpc="rgb">
                                      <p:cBhvr>
                                        <p:cTn id="4686" dur="500" fill="hold"/>
                                        <p:tgtEl>
                                          <p:spTgt spid="1314"/>
                                        </p:tgtEl>
                                        <p:attrNameLst>
                                          <p:attrName>stroke.color</p:attrName>
                                        </p:attrNameLst>
                                      </p:cBhvr>
                                      <p:to>
                                        <a:srgbClr val="ff0000"/>
                                      </p:to>
                                    </p:animClr>
                                    <p:set>
                                      <p:cBhvr>
                                        <p:cTn id="4687" dur="500" fill="hold"/>
                                        <p:tgtEl>
                                          <p:spTgt spid="1314"/>
                                        </p:tgtEl>
                                        <p:attrNameLst>
                                          <p:attrName>stroke.on</p:attrName>
                                        </p:attrNameLst>
                                      </p:cBhvr>
                                      <p:to>
                                        <p:strVal val="true"/>
                                      </p:to>
                                    </p:set>
                                  </p:childTnLst>
                                </p:cTn>
                              </p:par>
                            </p:childTnLst>
                          </p:cTn>
                        </p:par>
                      </p:childTnLst>
                    </p:cTn>
                  </p:par>
                  <p:par>
                    <p:cTn id="4688" fill="hold">
                      <p:stCondLst>
                        <p:cond delay="indefinite"/>
                      </p:stCondLst>
                      <p:childTnLst>
                        <p:par>
                          <p:cTn id="4689" fill="hold">
                            <p:stCondLst>
                              <p:cond delay="0"/>
                            </p:stCondLst>
                            <p:childTnLst>
                              <p:par>
                                <p:cTn id="4690" nodeType="clickEffect" fill="hold" presetClass="entr" presetID="10">
                                  <p:stCondLst>
                                    <p:cond delay="0"/>
                                  </p:stCondLst>
                                  <p:childTnLst>
                                    <p:set>
                                      <p:cBhvr>
                                        <p:cTn id="4691" dur="1" fill="hold">
                                          <p:stCondLst>
                                            <p:cond delay="0"/>
                                          </p:stCondLst>
                                        </p:cTn>
                                        <p:tgtEl>
                                          <p:spTgt spid="1398"/>
                                        </p:tgtEl>
                                        <p:attrNameLst>
                                          <p:attrName>style.visibility</p:attrName>
                                        </p:attrNameLst>
                                      </p:cBhvr>
                                      <p:to>
                                        <p:strVal val="visible"/>
                                      </p:to>
                                    </p:set>
                                    <p:animEffect filter="fade" transition="in">
                                      <p:cBhvr additive="repl">
                                        <p:cTn id="4692" dur="500"/>
                                        <p:tgtEl>
                                          <p:spTgt spid="1398"/>
                                        </p:tgtEl>
                                      </p:cBhvr>
                                    </p:animEffect>
                                  </p:childTnLst>
                                </p:cTn>
                              </p:par>
                              <p:par>
                                <p:cTn id="4693" nodeType="withEffect" fill="hold" presetClass="exit" presetID="10">
                                  <p:stCondLst>
                                    <p:cond delay="0"/>
                                  </p:stCondLst>
                                  <p:childTnLst>
                                    <p:animEffect filter="fade" transition="out">
                                      <p:cBhvr additive="repl">
                                        <p:cTn id="4694" dur="500"/>
                                        <p:tgtEl>
                                          <p:spTgt spid="1397"/>
                                        </p:tgtEl>
                                      </p:cBhvr>
                                    </p:animEffect>
                                    <p:set>
                                      <p:cBhvr>
                                        <p:cTn id="4695" dur="1" fill="hold">
                                          <p:stCondLst>
                                            <p:cond delay="499"/>
                                          </p:stCondLst>
                                        </p:cTn>
                                        <p:tgtEl>
                                          <p:spTgt spid="1397"/>
                                        </p:tgtEl>
                                        <p:attrNameLst>
                                          <p:attrName>style.visibility</p:attrName>
                                        </p:attrNameLst>
                                      </p:cBhvr>
                                      <p:to>
                                        <p:strVal val="hidden"/>
                                      </p:to>
                                    </p:set>
                                  </p:childTnLst>
                                </p:cTn>
                              </p:par>
                            </p:childTnLst>
                          </p:cTn>
                        </p:par>
                      </p:childTnLst>
                    </p:cTn>
                  </p:par>
                  <p:par>
                    <p:cTn id="4696" fill="hold">
                      <p:stCondLst>
                        <p:cond delay="indefinite"/>
                      </p:stCondLst>
                      <p:childTnLst>
                        <p:par>
                          <p:cTn id="4697" fill="hold">
                            <p:stCondLst>
                              <p:cond delay="0"/>
                            </p:stCondLst>
                            <p:childTnLst>
                              <p:par>
                                <p:cTn id="4698" nodeType="clickEffect" fill="hold" presetClass="emph" presetID="7" presetSubtype="2">
                                  <p:stCondLst>
                                    <p:cond delay="0"/>
                                  </p:stCondLst>
                                  <p:childTnLst>
                                    <p:animClr clrSpc="rgb">
                                      <p:cBhvr>
                                        <p:cTn id="4699" dur="500" fill="hold"/>
                                        <p:tgtEl>
                                          <p:spTgt spid="1315"/>
                                        </p:tgtEl>
                                        <p:attrNameLst>
                                          <p:attrName>stroke.color</p:attrName>
                                        </p:attrNameLst>
                                      </p:cBhvr>
                                      <p:to>
                                        <a:srgbClr val="ff0000"/>
                                      </p:to>
                                    </p:animClr>
                                    <p:set>
                                      <p:cBhvr>
                                        <p:cTn id="4700" dur="500" fill="hold"/>
                                        <p:tgtEl>
                                          <p:spTgt spid="1315"/>
                                        </p:tgtEl>
                                        <p:attrNameLst>
                                          <p:attrName>stroke.on</p:attrName>
                                        </p:attrNameLst>
                                      </p:cBhvr>
                                      <p:to>
                                        <p:strVal val="true"/>
                                      </p:to>
                                    </p:set>
                                  </p:childTnLst>
                                </p:cTn>
                              </p:par>
                            </p:childTnLst>
                          </p:cTn>
                        </p:par>
                      </p:childTnLst>
                    </p:cTn>
                  </p:par>
                  <p:par>
                    <p:cTn id="4701" fill="hold">
                      <p:stCondLst>
                        <p:cond delay="indefinite"/>
                      </p:stCondLst>
                      <p:childTnLst>
                        <p:par>
                          <p:cTn id="4702" fill="hold">
                            <p:stCondLst>
                              <p:cond delay="0"/>
                            </p:stCondLst>
                            <p:childTnLst>
                              <p:par>
                                <p:cTn id="4703" nodeType="clickEffect" fill="hold" presetClass="entr" presetID="10">
                                  <p:stCondLst>
                                    <p:cond delay="0"/>
                                  </p:stCondLst>
                                  <p:childTnLst>
                                    <p:set>
                                      <p:cBhvr>
                                        <p:cTn id="4704" dur="1" fill="hold">
                                          <p:stCondLst>
                                            <p:cond delay="0"/>
                                          </p:stCondLst>
                                        </p:cTn>
                                        <p:tgtEl>
                                          <p:spTgt spid="1399"/>
                                        </p:tgtEl>
                                        <p:attrNameLst>
                                          <p:attrName>style.visibility</p:attrName>
                                        </p:attrNameLst>
                                      </p:cBhvr>
                                      <p:to>
                                        <p:strVal val="visible"/>
                                      </p:to>
                                    </p:set>
                                    <p:animEffect filter="fade" transition="in">
                                      <p:cBhvr additive="repl">
                                        <p:cTn id="4705" dur="500"/>
                                        <p:tgtEl>
                                          <p:spTgt spid="1399"/>
                                        </p:tgtEl>
                                      </p:cBhvr>
                                    </p:animEffect>
                                  </p:childTnLst>
                                </p:cTn>
                              </p:par>
                              <p:par>
                                <p:cTn id="4706" nodeType="withEffect" fill="hold" presetClass="exit" presetID="10">
                                  <p:stCondLst>
                                    <p:cond delay="0"/>
                                  </p:stCondLst>
                                  <p:childTnLst>
                                    <p:animEffect filter="fade" transition="out">
                                      <p:cBhvr additive="repl">
                                        <p:cTn id="4707" dur="500"/>
                                        <p:tgtEl>
                                          <p:spTgt spid="1398"/>
                                        </p:tgtEl>
                                      </p:cBhvr>
                                    </p:animEffect>
                                    <p:set>
                                      <p:cBhvr>
                                        <p:cTn id="4708" dur="1" fill="hold">
                                          <p:stCondLst>
                                            <p:cond delay="499"/>
                                          </p:stCondLst>
                                        </p:cTn>
                                        <p:tgtEl>
                                          <p:spTgt spid="1398"/>
                                        </p:tgtEl>
                                        <p:attrNameLst>
                                          <p:attrName>style.visibility</p:attrName>
                                        </p:attrNameLst>
                                      </p:cBhvr>
                                      <p:to>
                                        <p:strVal val="hidden"/>
                                      </p:to>
                                    </p:set>
                                  </p:childTnLst>
                                </p:cTn>
                              </p:par>
                            </p:childTnLst>
                          </p:cTn>
                        </p:par>
                      </p:childTnLst>
                    </p:cTn>
                  </p:par>
                  <p:par>
                    <p:cTn id="4709" fill="hold">
                      <p:stCondLst>
                        <p:cond delay="indefinite"/>
                      </p:stCondLst>
                      <p:childTnLst>
                        <p:par>
                          <p:cTn id="4710" fill="hold">
                            <p:stCondLst>
                              <p:cond delay="0"/>
                            </p:stCondLst>
                            <p:childTnLst>
                              <p:par>
                                <p:cTn id="4711" nodeType="clickEffect" fill="hold" presetClass="emph" presetID="7" presetSubtype="2">
                                  <p:stCondLst>
                                    <p:cond delay="0"/>
                                  </p:stCondLst>
                                  <p:childTnLst>
                                    <p:animClr clrSpc="rgb">
                                      <p:cBhvr>
                                        <p:cTn id="4712" dur="50" fill="hold"/>
                                        <p:tgtEl>
                                          <p:spTgt spid="1316"/>
                                        </p:tgtEl>
                                        <p:attrNameLst>
                                          <p:attrName>stroke.color</p:attrName>
                                        </p:attrNameLst>
                                      </p:cBhvr>
                                      <p:to>
                                        <a:srgbClr val="ff0000"/>
                                      </p:to>
                                    </p:animClr>
                                    <p:set>
                                      <p:cBhvr>
                                        <p:cTn id="4713" dur="50" fill="hold"/>
                                        <p:tgtEl>
                                          <p:spTgt spid="1316"/>
                                        </p:tgtEl>
                                        <p:attrNameLst>
                                          <p:attrName>stroke.on</p:attrName>
                                        </p:attrNameLst>
                                      </p:cBhvr>
                                      <p:to>
                                        <p:strVal val="true"/>
                                      </p:to>
                                    </p:set>
                                  </p:childTnLst>
                                </p:cTn>
                              </p:par>
                            </p:childTnLst>
                          </p:cTn>
                        </p:par>
                      </p:childTnLst>
                    </p:cTn>
                  </p:par>
                  <p:par>
                    <p:cTn id="4714" fill="hold">
                      <p:stCondLst>
                        <p:cond delay="indefinite"/>
                      </p:stCondLst>
                      <p:childTnLst>
                        <p:par>
                          <p:cTn id="4715" fill="hold">
                            <p:stCondLst>
                              <p:cond delay="0"/>
                            </p:stCondLst>
                            <p:childTnLst>
                              <p:par>
                                <p:cTn id="4716" nodeType="clickEffect" fill="hold" presetClass="entr" presetID="10">
                                  <p:stCondLst>
                                    <p:cond delay="0"/>
                                  </p:stCondLst>
                                  <p:childTnLst>
                                    <p:set>
                                      <p:cBhvr>
                                        <p:cTn id="4717" dur="1" fill="hold">
                                          <p:stCondLst>
                                            <p:cond delay="0"/>
                                          </p:stCondLst>
                                        </p:cTn>
                                        <p:tgtEl>
                                          <p:spTgt spid="1400"/>
                                        </p:tgtEl>
                                        <p:attrNameLst>
                                          <p:attrName>style.visibility</p:attrName>
                                        </p:attrNameLst>
                                      </p:cBhvr>
                                      <p:to>
                                        <p:strVal val="visible"/>
                                      </p:to>
                                    </p:set>
                                    <p:animEffect filter="fade" transition="in">
                                      <p:cBhvr additive="repl">
                                        <p:cTn id="4718" dur="500"/>
                                        <p:tgtEl>
                                          <p:spTgt spid="1400"/>
                                        </p:tgtEl>
                                      </p:cBhvr>
                                    </p:animEffect>
                                  </p:childTnLst>
                                </p:cTn>
                              </p:par>
                              <p:par>
                                <p:cTn id="4719" nodeType="withEffect" fill="hold" presetClass="exit" presetID="10">
                                  <p:stCondLst>
                                    <p:cond delay="0"/>
                                  </p:stCondLst>
                                  <p:childTnLst>
                                    <p:animEffect filter="fade" transition="out">
                                      <p:cBhvr additive="repl">
                                        <p:cTn id="4720" dur="500"/>
                                        <p:tgtEl>
                                          <p:spTgt spid="1389"/>
                                        </p:tgtEl>
                                      </p:cBhvr>
                                    </p:animEffect>
                                    <p:set>
                                      <p:cBhvr>
                                        <p:cTn id="4721" dur="1" fill="hold">
                                          <p:stCondLst>
                                            <p:cond delay="499"/>
                                          </p:stCondLst>
                                        </p:cTn>
                                        <p:tgtEl>
                                          <p:spTgt spid="1389"/>
                                        </p:tgtEl>
                                        <p:attrNameLst>
                                          <p:attrName>style.visibility</p:attrName>
                                        </p:attrNameLst>
                                      </p:cBhvr>
                                      <p:to>
                                        <p:strVal val="hidden"/>
                                      </p:to>
                                    </p:set>
                                  </p:childTnLst>
                                </p:cTn>
                              </p:par>
                            </p:childTnLst>
                          </p:cTn>
                        </p:par>
                      </p:childTnLst>
                    </p:cTn>
                  </p:par>
                  <p:par>
                    <p:cTn id="4722" fill="hold">
                      <p:stCondLst>
                        <p:cond delay="indefinite"/>
                      </p:stCondLst>
                      <p:childTnLst>
                        <p:par>
                          <p:cTn id="4723" fill="hold">
                            <p:stCondLst>
                              <p:cond delay="0"/>
                            </p:stCondLst>
                            <p:childTnLst>
                              <p:par>
                                <p:cTn id="4724" nodeType="clickEffect" fill="hold" presetClass="entr" presetID="10">
                                  <p:stCondLst>
                                    <p:cond delay="0"/>
                                  </p:stCondLst>
                                  <p:childTnLst>
                                    <p:set>
                                      <p:cBhvr>
                                        <p:cTn id="4725" dur="1" fill="hold">
                                          <p:stCondLst>
                                            <p:cond delay="0"/>
                                          </p:stCondLst>
                                        </p:cTn>
                                        <p:tgtEl>
                                          <p:spTgt spid="1350"/>
                                        </p:tgtEl>
                                        <p:attrNameLst>
                                          <p:attrName>style.visibility</p:attrName>
                                        </p:attrNameLst>
                                      </p:cBhvr>
                                      <p:to>
                                        <p:strVal val="visible"/>
                                      </p:to>
                                    </p:set>
                                    <p:animEffect filter="fade" transition="in">
                                      <p:cBhvr additive="repl">
                                        <p:cTn id="4726" dur="500"/>
                                        <p:tgtEl>
                                          <p:spTgt spid="1350"/>
                                        </p:tgtEl>
                                      </p:cBhvr>
                                    </p:animEffect>
                                  </p:childTnLst>
                                </p:cTn>
                              </p:par>
                              <p:par>
                                <p:cTn id="4727" nodeType="withEffect" fill="hold" presetClass="entr" presetID="10">
                                  <p:stCondLst>
                                    <p:cond delay="0"/>
                                  </p:stCondLst>
                                  <p:childTnLst>
                                    <p:set>
                                      <p:cBhvr>
                                        <p:cTn id="4728" dur="1" fill="hold">
                                          <p:stCondLst>
                                            <p:cond delay="0"/>
                                          </p:stCondLst>
                                        </p:cTn>
                                        <p:tgtEl>
                                          <p:spTgt spid="1351"/>
                                        </p:tgtEl>
                                        <p:attrNameLst>
                                          <p:attrName>style.visibility</p:attrName>
                                        </p:attrNameLst>
                                      </p:cBhvr>
                                      <p:to>
                                        <p:strVal val="visible"/>
                                      </p:to>
                                    </p:set>
                                    <p:animEffect filter="fade" transition="in">
                                      <p:cBhvr additive="repl">
                                        <p:cTn id="4729" dur="500"/>
                                        <p:tgtEl>
                                          <p:spTgt spid="1351"/>
                                        </p:tgtEl>
                                      </p:cBhvr>
                                    </p:animEffect>
                                  </p:childTnLst>
                                </p:cTn>
                              </p:par>
                              <p:par>
                                <p:cTn id="4730" nodeType="withEffect" fill="hold" presetClass="entr" presetID="10">
                                  <p:stCondLst>
                                    <p:cond delay="0"/>
                                  </p:stCondLst>
                                  <p:childTnLst>
                                    <p:set>
                                      <p:cBhvr>
                                        <p:cTn id="4731" dur="1" fill="hold">
                                          <p:stCondLst>
                                            <p:cond delay="0"/>
                                          </p:stCondLst>
                                        </p:cTn>
                                        <p:tgtEl>
                                          <p:spTgt spid="1352"/>
                                        </p:tgtEl>
                                        <p:attrNameLst>
                                          <p:attrName>style.visibility</p:attrName>
                                        </p:attrNameLst>
                                      </p:cBhvr>
                                      <p:to>
                                        <p:strVal val="visible"/>
                                      </p:to>
                                    </p:set>
                                    <p:animEffect filter="fade" transition="in">
                                      <p:cBhvr additive="repl">
                                        <p:cTn id="4732" dur="500"/>
                                        <p:tgtEl>
                                          <p:spTgt spid="1352"/>
                                        </p:tgtEl>
                                      </p:cBhvr>
                                    </p:animEffect>
                                  </p:childTnLst>
                                </p:cTn>
                              </p:par>
                              <p:par>
                                <p:cTn id="4733" nodeType="withEffect" fill="hold" presetClass="entr" presetID="10">
                                  <p:stCondLst>
                                    <p:cond delay="0"/>
                                  </p:stCondLst>
                                  <p:childTnLst>
                                    <p:set>
                                      <p:cBhvr>
                                        <p:cTn id="4734" dur="1" fill="hold">
                                          <p:stCondLst>
                                            <p:cond delay="0"/>
                                          </p:stCondLst>
                                        </p:cTn>
                                        <p:tgtEl>
                                          <p:spTgt spid="1353"/>
                                        </p:tgtEl>
                                        <p:attrNameLst>
                                          <p:attrName>style.visibility</p:attrName>
                                        </p:attrNameLst>
                                      </p:cBhvr>
                                      <p:to>
                                        <p:strVal val="visible"/>
                                      </p:to>
                                    </p:set>
                                    <p:animEffect filter="fade" transition="in">
                                      <p:cBhvr additive="repl">
                                        <p:cTn id="4735" dur="500"/>
                                        <p:tgtEl>
                                          <p:spTgt spid="1353"/>
                                        </p:tgtEl>
                                      </p:cBhvr>
                                    </p:animEffect>
                                  </p:childTnLst>
                                </p:cTn>
                              </p:par>
                              <p:par>
                                <p:cTn id="4736" nodeType="withEffect" fill="hold" presetClass="entr" presetID="10">
                                  <p:stCondLst>
                                    <p:cond delay="0"/>
                                  </p:stCondLst>
                                  <p:childTnLst>
                                    <p:set>
                                      <p:cBhvr>
                                        <p:cTn id="4737" dur="1" fill="hold">
                                          <p:stCondLst>
                                            <p:cond delay="0"/>
                                          </p:stCondLst>
                                        </p:cTn>
                                        <p:tgtEl>
                                          <p:spTgt spid="1354"/>
                                        </p:tgtEl>
                                        <p:attrNameLst>
                                          <p:attrName>style.visibility</p:attrName>
                                        </p:attrNameLst>
                                      </p:cBhvr>
                                      <p:to>
                                        <p:strVal val="visible"/>
                                      </p:to>
                                    </p:set>
                                    <p:animEffect filter="fade" transition="in">
                                      <p:cBhvr additive="repl">
                                        <p:cTn id="4738" dur="500"/>
                                        <p:tgtEl>
                                          <p:spTgt spid="1354"/>
                                        </p:tgtEl>
                                      </p:cBhvr>
                                    </p:animEffect>
                                  </p:childTnLst>
                                </p:cTn>
                              </p:par>
                              <p:par>
                                <p:cTn id="4739" nodeType="withEffect" fill="hold" presetClass="exit" presetID="10">
                                  <p:stCondLst>
                                    <p:cond delay="0"/>
                                  </p:stCondLst>
                                  <p:childTnLst>
                                    <p:animEffect filter="fade" transition="out">
                                      <p:cBhvr additive="repl">
                                        <p:cTn id="4740" dur="500"/>
                                        <p:tgtEl>
                                          <p:spTgt spid="1390"/>
                                        </p:tgtEl>
                                      </p:cBhvr>
                                    </p:animEffect>
                                    <p:set>
                                      <p:cBhvr>
                                        <p:cTn id="4741" dur="1" fill="hold">
                                          <p:stCondLst>
                                            <p:cond delay="499"/>
                                          </p:stCondLst>
                                        </p:cTn>
                                        <p:tgtEl>
                                          <p:spTgt spid="1390"/>
                                        </p:tgtEl>
                                        <p:attrNameLst>
                                          <p:attrName>style.visibility</p:attrName>
                                        </p:attrNameLst>
                                      </p:cBhvr>
                                      <p:to>
                                        <p:strVal val="hidden"/>
                                      </p:to>
                                    </p:set>
                                  </p:childTnLst>
                                </p:cTn>
                              </p:par>
                            </p:childTnLst>
                          </p:cTn>
                        </p:par>
                      </p:childTnLst>
                    </p:cTn>
                  </p:par>
                  <p:par>
                    <p:cTn id="4742" fill="hold">
                      <p:stCondLst>
                        <p:cond delay="indefinite"/>
                      </p:stCondLst>
                      <p:childTnLst>
                        <p:par>
                          <p:cTn id="4743" fill="hold">
                            <p:stCondLst>
                              <p:cond delay="0"/>
                            </p:stCondLst>
                            <p:childTnLst>
                              <p:par>
                                <p:cTn id="4744" nodeType="clickEffect" fill="hold" presetClass="entr" presetID="10">
                                  <p:stCondLst>
                                    <p:cond delay="0"/>
                                  </p:stCondLst>
                                  <p:childTnLst>
                                    <p:set>
                                      <p:cBhvr>
                                        <p:cTn id="4745" dur="1" fill="hold">
                                          <p:stCondLst>
                                            <p:cond delay="0"/>
                                          </p:stCondLst>
                                        </p:cTn>
                                        <p:tgtEl>
                                          <p:spTgt spid="1355"/>
                                        </p:tgtEl>
                                        <p:attrNameLst>
                                          <p:attrName>style.visibility</p:attrName>
                                        </p:attrNameLst>
                                      </p:cBhvr>
                                      <p:to>
                                        <p:strVal val="visible"/>
                                      </p:to>
                                    </p:set>
                                    <p:animEffect filter="fade" transition="in">
                                      <p:cBhvr additive="repl">
                                        <p:cTn id="4746" dur="500"/>
                                        <p:tgtEl>
                                          <p:spTgt spid="1355"/>
                                        </p:tgtEl>
                                      </p:cBhvr>
                                    </p:animEffect>
                                  </p:childTnLst>
                                </p:cTn>
                              </p:par>
                            </p:childTnLst>
                          </p:cTn>
                        </p:par>
                      </p:childTnLst>
                    </p:cTn>
                  </p:par>
                  <p:par>
                    <p:cTn id="4747" fill="hold">
                      <p:stCondLst>
                        <p:cond delay="indefinite"/>
                      </p:stCondLst>
                      <p:childTnLst>
                        <p:par>
                          <p:cTn id="4748" fill="hold">
                            <p:stCondLst>
                              <p:cond delay="0"/>
                            </p:stCondLst>
                            <p:childTnLst>
                              <p:par>
                                <p:cTn id="4749" nodeType="clickEffect" fill="hold" presetClass="entr" presetID="10">
                                  <p:stCondLst>
                                    <p:cond delay="0"/>
                                  </p:stCondLst>
                                  <p:childTnLst>
                                    <p:set>
                                      <p:cBhvr>
                                        <p:cTn id="4750" dur="1" fill="hold">
                                          <p:stCondLst>
                                            <p:cond delay="0"/>
                                          </p:stCondLst>
                                        </p:cTn>
                                        <p:tgtEl>
                                          <p:spTgt spid="1401"/>
                                        </p:tgtEl>
                                        <p:attrNameLst>
                                          <p:attrName>style.visibility</p:attrName>
                                        </p:attrNameLst>
                                      </p:cBhvr>
                                      <p:to>
                                        <p:strVal val="visible"/>
                                      </p:to>
                                    </p:set>
                                    <p:animEffect filter="fade" transition="in">
                                      <p:cBhvr additive="repl">
                                        <p:cTn id="4751" dur="500"/>
                                        <p:tgtEl>
                                          <p:spTgt spid="1401"/>
                                        </p:tgtEl>
                                      </p:cBhvr>
                                    </p:animEffect>
                                  </p:childTnLst>
                                </p:cTn>
                              </p:par>
                              <p:par>
                                <p:cTn id="4752" nodeType="withEffect" fill="hold" presetClass="exit" presetID="10">
                                  <p:stCondLst>
                                    <p:cond delay="0"/>
                                  </p:stCondLst>
                                  <p:childTnLst>
                                    <p:animEffect filter="fade" transition="out">
                                      <p:cBhvr additive="repl">
                                        <p:cTn id="4753" dur="500"/>
                                        <p:tgtEl>
                                          <p:spTgt spid="1365"/>
                                        </p:tgtEl>
                                      </p:cBhvr>
                                    </p:animEffect>
                                    <p:set>
                                      <p:cBhvr>
                                        <p:cTn id="4754" dur="1" fill="hold">
                                          <p:stCondLst>
                                            <p:cond delay="499"/>
                                          </p:stCondLst>
                                        </p:cTn>
                                        <p:tgtEl>
                                          <p:spTgt spid="1365"/>
                                        </p:tgtEl>
                                        <p:attrNameLst>
                                          <p:attrName>style.visibility</p:attrName>
                                        </p:attrNameLst>
                                      </p:cBhvr>
                                      <p:to>
                                        <p:strVal val="hidden"/>
                                      </p:to>
                                    </p:set>
                                  </p:childTnLst>
                                </p:cTn>
                              </p:par>
                            </p:childTnLst>
                          </p:cTn>
                        </p:par>
                      </p:childTnLst>
                    </p:cTn>
                  </p:par>
                  <p:par>
                    <p:cTn id="4755" fill="hold">
                      <p:stCondLst>
                        <p:cond delay="indefinite"/>
                      </p:stCondLst>
                      <p:childTnLst>
                        <p:par>
                          <p:cTn id="4756" fill="hold">
                            <p:stCondLst>
                              <p:cond delay="0"/>
                            </p:stCondLst>
                            <p:childTnLst>
                              <p:par>
                                <p:cTn id="4757" nodeType="clickEffect" fill="hold" presetClass="exit" presetID="10">
                                  <p:stCondLst>
                                    <p:cond delay="0"/>
                                  </p:stCondLst>
                                  <p:childTnLst>
                                    <p:animEffect filter="fade" transition="out">
                                      <p:cBhvr additive="repl">
                                        <p:cTn id="4758" dur="500"/>
                                        <p:tgtEl>
                                          <p:spTgt spid="1356"/>
                                        </p:tgtEl>
                                      </p:cBhvr>
                                    </p:animEffect>
                                    <p:set>
                                      <p:cBhvr>
                                        <p:cTn id="4759" dur="1" fill="hold">
                                          <p:stCondLst>
                                            <p:cond delay="499"/>
                                          </p:stCondLst>
                                        </p:cTn>
                                        <p:tgtEl>
                                          <p:spTgt spid="1356"/>
                                        </p:tgtEl>
                                        <p:attrNameLst>
                                          <p:attrName>style.visibility</p:attrName>
                                        </p:attrNameLst>
                                      </p:cBhvr>
                                      <p:to>
                                        <p:strVal val="hidden"/>
                                      </p:to>
                                    </p:set>
                                  </p:childTnLst>
                                </p:cTn>
                              </p:par>
                              <p:par>
                                <p:cTn id="4760" nodeType="withEffect" fill="hold" presetClass="exit" presetID="10">
                                  <p:stCondLst>
                                    <p:cond delay="0"/>
                                  </p:stCondLst>
                                  <p:childTnLst>
                                    <p:animEffect filter="fade" transition="out">
                                      <p:cBhvr additive="repl">
                                        <p:cTn id="4761" dur="500"/>
                                        <p:tgtEl>
                                          <p:spTgt spid="1357"/>
                                        </p:tgtEl>
                                      </p:cBhvr>
                                    </p:animEffect>
                                    <p:set>
                                      <p:cBhvr>
                                        <p:cTn id="4762" dur="1" fill="hold">
                                          <p:stCondLst>
                                            <p:cond delay="499"/>
                                          </p:stCondLst>
                                        </p:cTn>
                                        <p:tgtEl>
                                          <p:spTgt spid="1357"/>
                                        </p:tgtEl>
                                        <p:attrNameLst>
                                          <p:attrName>style.visibility</p:attrName>
                                        </p:attrNameLst>
                                      </p:cBhvr>
                                      <p:to>
                                        <p:strVal val="hidden"/>
                                      </p:to>
                                    </p:set>
                                  </p:childTnLst>
                                </p:cTn>
                              </p:par>
                              <p:par>
                                <p:cTn id="4763" nodeType="withEffect" fill="hold" presetClass="exit" presetID="10">
                                  <p:stCondLst>
                                    <p:cond delay="0"/>
                                  </p:stCondLst>
                                  <p:childTnLst>
                                    <p:animEffect filter="fade" transition="out">
                                      <p:cBhvr additive="repl">
                                        <p:cTn id="4764" dur="500"/>
                                        <p:tgtEl>
                                          <p:spTgt spid="1358"/>
                                        </p:tgtEl>
                                      </p:cBhvr>
                                    </p:animEffect>
                                    <p:set>
                                      <p:cBhvr>
                                        <p:cTn id="4765" dur="1" fill="hold">
                                          <p:stCondLst>
                                            <p:cond delay="499"/>
                                          </p:stCondLst>
                                        </p:cTn>
                                        <p:tgtEl>
                                          <p:spTgt spid="1358"/>
                                        </p:tgtEl>
                                        <p:attrNameLst>
                                          <p:attrName>style.visibility</p:attrName>
                                        </p:attrNameLst>
                                      </p:cBhvr>
                                      <p:to>
                                        <p:strVal val="hidden"/>
                                      </p:to>
                                    </p:set>
                                  </p:childTnLst>
                                </p:cTn>
                              </p:par>
                              <p:par>
                                <p:cTn id="4766" nodeType="withEffect" fill="hold" presetClass="exit" presetID="10">
                                  <p:stCondLst>
                                    <p:cond delay="0"/>
                                  </p:stCondLst>
                                  <p:childTnLst>
                                    <p:animEffect filter="fade" transition="out">
                                      <p:cBhvr additive="repl">
                                        <p:cTn id="4767" dur="500"/>
                                        <p:tgtEl>
                                          <p:spTgt spid="1359"/>
                                        </p:tgtEl>
                                      </p:cBhvr>
                                    </p:animEffect>
                                    <p:set>
                                      <p:cBhvr>
                                        <p:cTn id="4768" dur="1" fill="hold">
                                          <p:stCondLst>
                                            <p:cond delay="499"/>
                                          </p:stCondLst>
                                        </p:cTn>
                                        <p:tgtEl>
                                          <p:spTgt spid="1359"/>
                                        </p:tgtEl>
                                        <p:attrNameLst>
                                          <p:attrName>style.visibility</p:attrName>
                                        </p:attrNameLst>
                                      </p:cBhvr>
                                      <p:to>
                                        <p:strVal val="hidden"/>
                                      </p:to>
                                    </p:set>
                                  </p:childTnLst>
                                </p:cTn>
                              </p:par>
                              <p:par>
                                <p:cTn id="4769" nodeType="withEffect" fill="hold" presetClass="exit" presetID="10">
                                  <p:stCondLst>
                                    <p:cond delay="0"/>
                                  </p:stCondLst>
                                  <p:childTnLst>
                                    <p:animEffect filter="fade" transition="out">
                                      <p:cBhvr additive="repl">
                                        <p:cTn id="4770" dur="500"/>
                                        <p:tgtEl>
                                          <p:spTgt spid="1366"/>
                                        </p:tgtEl>
                                      </p:cBhvr>
                                    </p:animEffect>
                                    <p:set>
                                      <p:cBhvr>
                                        <p:cTn id="4771" dur="1" fill="hold">
                                          <p:stCondLst>
                                            <p:cond delay="499"/>
                                          </p:stCondLst>
                                        </p:cTn>
                                        <p:tgtEl>
                                          <p:spTgt spid="1366"/>
                                        </p:tgtEl>
                                        <p:attrNameLst>
                                          <p:attrName>style.visibility</p:attrName>
                                        </p:attrNameLst>
                                      </p:cBhvr>
                                      <p:to>
                                        <p:strVal val="hidden"/>
                                      </p:to>
                                    </p:set>
                                  </p:childTnLst>
                                </p:cTn>
                              </p:par>
                              <p:par>
                                <p:cTn id="4772" nodeType="withEffect" fill="hold" presetClass="exit" presetID="10">
                                  <p:stCondLst>
                                    <p:cond delay="0"/>
                                  </p:stCondLst>
                                  <p:childTnLst>
                                    <p:animEffect filter="fade" transition="out">
                                      <p:cBhvr additive="repl">
                                        <p:cTn id="4773" dur="500"/>
                                        <p:tgtEl>
                                          <p:spTgt spid="1367"/>
                                        </p:tgtEl>
                                      </p:cBhvr>
                                    </p:animEffect>
                                    <p:set>
                                      <p:cBhvr>
                                        <p:cTn id="4774" dur="1" fill="hold">
                                          <p:stCondLst>
                                            <p:cond delay="499"/>
                                          </p:stCondLst>
                                        </p:cTn>
                                        <p:tgtEl>
                                          <p:spTgt spid="1367"/>
                                        </p:tgtEl>
                                        <p:attrNameLst>
                                          <p:attrName>style.visibility</p:attrName>
                                        </p:attrNameLst>
                                      </p:cBhvr>
                                      <p:to>
                                        <p:strVal val="hidden"/>
                                      </p:to>
                                    </p:set>
                                  </p:childTnLst>
                                </p:cTn>
                              </p:par>
                              <p:par>
                                <p:cTn id="4775" nodeType="withEffect" fill="hold" presetClass="exit" presetID="10">
                                  <p:stCondLst>
                                    <p:cond delay="0"/>
                                  </p:stCondLst>
                                  <p:childTnLst>
                                    <p:animEffect filter="fade" transition="out">
                                      <p:cBhvr additive="repl">
                                        <p:cTn id="4776" dur="500"/>
                                        <p:tgtEl>
                                          <p:spTgt spid="1368"/>
                                        </p:tgtEl>
                                      </p:cBhvr>
                                    </p:animEffect>
                                    <p:set>
                                      <p:cBhvr>
                                        <p:cTn id="4777" dur="1" fill="hold">
                                          <p:stCondLst>
                                            <p:cond delay="499"/>
                                          </p:stCondLst>
                                        </p:cTn>
                                        <p:tgtEl>
                                          <p:spTgt spid="1368"/>
                                        </p:tgtEl>
                                        <p:attrNameLst>
                                          <p:attrName>style.visibility</p:attrName>
                                        </p:attrNameLst>
                                      </p:cBhvr>
                                      <p:to>
                                        <p:strVal val="hidden"/>
                                      </p:to>
                                    </p:set>
                                  </p:childTnLst>
                                </p:cTn>
                              </p:par>
                              <p:par>
                                <p:cTn id="4778" nodeType="withEffect" fill="hold" presetClass="exit" presetID="10">
                                  <p:stCondLst>
                                    <p:cond delay="0"/>
                                  </p:stCondLst>
                                  <p:childTnLst>
                                    <p:animEffect filter="fade" transition="out">
                                      <p:cBhvr additive="repl">
                                        <p:cTn id="4779" dur="500"/>
                                        <p:tgtEl>
                                          <p:spTgt spid="1370"/>
                                        </p:tgtEl>
                                      </p:cBhvr>
                                    </p:animEffect>
                                    <p:set>
                                      <p:cBhvr>
                                        <p:cTn id="4780" dur="1" fill="hold">
                                          <p:stCondLst>
                                            <p:cond delay="499"/>
                                          </p:stCondLst>
                                        </p:cTn>
                                        <p:tgtEl>
                                          <p:spTgt spid="1370"/>
                                        </p:tgtEl>
                                        <p:attrNameLst>
                                          <p:attrName>style.visibility</p:attrName>
                                        </p:attrNameLst>
                                      </p:cBhvr>
                                      <p:to>
                                        <p:strVal val="hidden"/>
                                      </p:to>
                                    </p:set>
                                  </p:childTnLst>
                                </p:cTn>
                              </p:par>
                              <p:par>
                                <p:cTn id="4781" nodeType="withEffect" fill="hold" presetClass="exit" presetID="10">
                                  <p:stCondLst>
                                    <p:cond delay="0"/>
                                  </p:stCondLst>
                                  <p:childTnLst>
                                    <p:animEffect filter="fade" transition="out">
                                      <p:cBhvr additive="repl">
                                        <p:cTn id="4782" dur="500"/>
                                        <p:tgtEl>
                                          <p:spTgt spid="1371"/>
                                        </p:tgtEl>
                                      </p:cBhvr>
                                    </p:animEffect>
                                    <p:set>
                                      <p:cBhvr>
                                        <p:cTn id="4783" dur="1" fill="hold">
                                          <p:stCondLst>
                                            <p:cond delay="499"/>
                                          </p:stCondLst>
                                        </p:cTn>
                                        <p:tgtEl>
                                          <p:spTgt spid="1371"/>
                                        </p:tgtEl>
                                        <p:attrNameLst>
                                          <p:attrName>style.visibility</p:attrName>
                                        </p:attrNameLst>
                                      </p:cBhvr>
                                      <p:to>
                                        <p:strVal val="hidden"/>
                                      </p:to>
                                    </p:set>
                                  </p:childTnLst>
                                </p:cTn>
                              </p:par>
                              <p:par>
                                <p:cTn id="4784" nodeType="withEffect" fill="hold" presetClass="exit" presetID="10">
                                  <p:stCondLst>
                                    <p:cond delay="0"/>
                                  </p:stCondLst>
                                  <p:childTnLst>
                                    <p:animEffect filter="fade" transition="out">
                                      <p:cBhvr additive="repl">
                                        <p:cTn id="4785" dur="500"/>
                                        <p:tgtEl>
                                          <p:spTgt spid="1369"/>
                                        </p:tgtEl>
                                      </p:cBhvr>
                                    </p:animEffect>
                                    <p:set>
                                      <p:cBhvr>
                                        <p:cTn id="4786" dur="1" fill="hold">
                                          <p:stCondLst>
                                            <p:cond delay="499"/>
                                          </p:stCondLst>
                                        </p:cTn>
                                        <p:tgtEl>
                                          <p:spTgt spid="1369"/>
                                        </p:tgtEl>
                                        <p:attrNameLst>
                                          <p:attrName>style.visibility</p:attrName>
                                        </p:attrNameLst>
                                      </p:cBhvr>
                                      <p:to>
                                        <p:strVal val="hidden"/>
                                      </p:to>
                                    </p:set>
                                  </p:childTnLst>
                                </p:cTn>
                              </p:par>
                              <p:par>
                                <p:cTn id="4787" nodeType="withEffect" fill="hold" presetClass="exit" presetID="10">
                                  <p:stCondLst>
                                    <p:cond delay="0"/>
                                  </p:stCondLst>
                                  <p:childTnLst>
                                    <p:animEffect filter="fade" transition="out">
                                      <p:cBhvr additive="repl">
                                        <p:cTn id="4788" dur="500"/>
                                        <p:tgtEl>
                                          <p:spTgt spid="1372"/>
                                        </p:tgtEl>
                                      </p:cBhvr>
                                    </p:animEffect>
                                    <p:set>
                                      <p:cBhvr>
                                        <p:cTn id="4789" dur="1" fill="hold">
                                          <p:stCondLst>
                                            <p:cond delay="499"/>
                                          </p:stCondLst>
                                        </p:cTn>
                                        <p:tgtEl>
                                          <p:spTgt spid="1372"/>
                                        </p:tgtEl>
                                        <p:attrNameLst>
                                          <p:attrName>style.visibility</p:attrName>
                                        </p:attrNameLst>
                                      </p:cBhvr>
                                      <p:to>
                                        <p:strVal val="hidden"/>
                                      </p:to>
                                    </p:set>
                                  </p:childTnLst>
                                </p:cTn>
                              </p:par>
                              <p:par>
                                <p:cTn id="4790" nodeType="withEffect" fill="hold" presetClass="exit" presetID="10">
                                  <p:stCondLst>
                                    <p:cond delay="0"/>
                                  </p:stCondLst>
                                  <p:childTnLst>
                                    <p:animEffect filter="fade" transition="out">
                                      <p:cBhvr additive="repl">
                                        <p:cTn id="4791" dur="500"/>
                                        <p:tgtEl>
                                          <p:spTgt spid="1373"/>
                                        </p:tgtEl>
                                      </p:cBhvr>
                                    </p:animEffect>
                                    <p:set>
                                      <p:cBhvr>
                                        <p:cTn id="4792" dur="1" fill="hold">
                                          <p:stCondLst>
                                            <p:cond delay="499"/>
                                          </p:stCondLst>
                                        </p:cTn>
                                        <p:tgtEl>
                                          <p:spTgt spid="1373"/>
                                        </p:tgtEl>
                                        <p:attrNameLst>
                                          <p:attrName>style.visibility</p:attrName>
                                        </p:attrNameLst>
                                      </p:cBhvr>
                                      <p:to>
                                        <p:strVal val="hidden"/>
                                      </p:to>
                                    </p:set>
                                  </p:childTnLst>
                                </p:cTn>
                              </p:par>
                              <p:par>
                                <p:cTn id="4793" nodeType="withEffect" fill="hold" presetClass="exit" presetID="10">
                                  <p:stCondLst>
                                    <p:cond delay="0"/>
                                  </p:stCondLst>
                                  <p:childTnLst>
                                    <p:animEffect filter="fade" transition="out">
                                      <p:cBhvr additive="repl">
                                        <p:cTn id="4794" dur="500"/>
                                        <p:tgtEl>
                                          <p:spTgt spid="1374"/>
                                        </p:tgtEl>
                                      </p:cBhvr>
                                    </p:animEffect>
                                    <p:set>
                                      <p:cBhvr>
                                        <p:cTn id="4795" dur="1" fill="hold">
                                          <p:stCondLst>
                                            <p:cond delay="499"/>
                                          </p:stCondLst>
                                        </p:cTn>
                                        <p:tgtEl>
                                          <p:spTgt spid="1374"/>
                                        </p:tgtEl>
                                        <p:attrNameLst>
                                          <p:attrName>style.visibility</p:attrName>
                                        </p:attrNameLst>
                                      </p:cBhvr>
                                      <p:to>
                                        <p:strVal val="hidden"/>
                                      </p:to>
                                    </p:set>
                                  </p:childTnLst>
                                </p:cTn>
                              </p:par>
                              <p:par>
                                <p:cTn id="4796" nodeType="withEffect" fill="hold" presetClass="exit" presetID="10">
                                  <p:stCondLst>
                                    <p:cond delay="0"/>
                                  </p:stCondLst>
                                  <p:childTnLst>
                                    <p:animEffect filter="fade" transition="out">
                                      <p:cBhvr additive="repl">
                                        <p:cTn id="4797" dur="500"/>
                                        <p:tgtEl>
                                          <p:spTgt spid="1375"/>
                                        </p:tgtEl>
                                      </p:cBhvr>
                                    </p:animEffect>
                                    <p:set>
                                      <p:cBhvr>
                                        <p:cTn id="4798" dur="1" fill="hold">
                                          <p:stCondLst>
                                            <p:cond delay="499"/>
                                          </p:stCondLst>
                                        </p:cTn>
                                        <p:tgtEl>
                                          <p:spTgt spid="1375"/>
                                        </p:tgtEl>
                                        <p:attrNameLst>
                                          <p:attrName>style.visibility</p:attrName>
                                        </p:attrNameLst>
                                      </p:cBhvr>
                                      <p:to>
                                        <p:strVal val="hidden"/>
                                      </p:to>
                                    </p:set>
                                  </p:childTnLst>
                                </p:cTn>
                              </p:par>
                              <p:par>
                                <p:cTn id="4799" nodeType="withEffect" fill="hold" presetClass="exit" presetID="10">
                                  <p:stCondLst>
                                    <p:cond delay="0"/>
                                  </p:stCondLst>
                                  <p:childTnLst>
                                    <p:animEffect filter="fade" transition="out">
                                      <p:cBhvr additive="repl">
                                        <p:cTn id="4800" dur="500"/>
                                        <p:tgtEl>
                                          <p:spTgt spid="1376"/>
                                        </p:tgtEl>
                                      </p:cBhvr>
                                    </p:animEffect>
                                    <p:set>
                                      <p:cBhvr>
                                        <p:cTn id="4801" dur="1" fill="hold">
                                          <p:stCondLst>
                                            <p:cond delay="499"/>
                                          </p:stCondLst>
                                        </p:cTn>
                                        <p:tgtEl>
                                          <p:spTgt spid="1376"/>
                                        </p:tgtEl>
                                        <p:attrNameLst>
                                          <p:attrName>style.visibility</p:attrName>
                                        </p:attrNameLst>
                                      </p:cBhvr>
                                      <p:to>
                                        <p:strVal val="hidden"/>
                                      </p:to>
                                    </p:set>
                                  </p:childTnLst>
                                </p:cTn>
                              </p:par>
                              <p:par>
                                <p:cTn id="4802" nodeType="withEffect" fill="hold" presetClass="exit" presetID="10">
                                  <p:stCondLst>
                                    <p:cond delay="0"/>
                                  </p:stCondLst>
                                  <p:childTnLst>
                                    <p:animEffect filter="fade" transition="out">
                                      <p:cBhvr additive="repl">
                                        <p:cTn id="4803" dur="500"/>
                                        <p:tgtEl>
                                          <p:spTgt spid="1377"/>
                                        </p:tgtEl>
                                      </p:cBhvr>
                                    </p:animEffect>
                                    <p:set>
                                      <p:cBhvr>
                                        <p:cTn id="4804" dur="1" fill="hold">
                                          <p:stCondLst>
                                            <p:cond delay="499"/>
                                          </p:stCondLst>
                                        </p:cTn>
                                        <p:tgtEl>
                                          <p:spTgt spid="1377"/>
                                        </p:tgtEl>
                                        <p:attrNameLst>
                                          <p:attrName>style.visibility</p:attrName>
                                        </p:attrNameLst>
                                      </p:cBhvr>
                                      <p:to>
                                        <p:strVal val="hidden"/>
                                      </p:to>
                                    </p:set>
                                  </p:childTnLst>
                                </p:cTn>
                              </p:par>
                              <p:par>
                                <p:cTn id="4805" nodeType="withEffect" fill="hold" presetClass="exit" presetID="10">
                                  <p:stCondLst>
                                    <p:cond delay="0"/>
                                  </p:stCondLst>
                                  <p:childTnLst>
                                    <p:animEffect filter="fade" transition="out">
                                      <p:cBhvr additive="repl">
                                        <p:cTn id="4806" dur="500"/>
                                        <p:tgtEl>
                                          <p:spTgt spid="1378"/>
                                        </p:tgtEl>
                                      </p:cBhvr>
                                    </p:animEffect>
                                    <p:set>
                                      <p:cBhvr>
                                        <p:cTn id="4807" dur="1" fill="hold">
                                          <p:stCondLst>
                                            <p:cond delay="499"/>
                                          </p:stCondLst>
                                        </p:cTn>
                                        <p:tgtEl>
                                          <p:spTgt spid="1378"/>
                                        </p:tgtEl>
                                        <p:attrNameLst>
                                          <p:attrName>style.visibility</p:attrName>
                                        </p:attrNameLst>
                                      </p:cBhvr>
                                      <p:to>
                                        <p:strVal val="hidden"/>
                                      </p:to>
                                    </p:set>
                                  </p:childTnLst>
                                </p:cTn>
                              </p:par>
                              <p:par>
                                <p:cTn id="4808" nodeType="withEffect" fill="hold" presetClass="exit" presetID="10">
                                  <p:stCondLst>
                                    <p:cond delay="0"/>
                                  </p:stCondLst>
                                  <p:childTnLst>
                                    <p:animEffect filter="fade" transition="out">
                                      <p:cBhvr additive="repl">
                                        <p:cTn id="4809" dur="500"/>
                                        <p:tgtEl>
                                          <p:spTgt spid="1379"/>
                                        </p:tgtEl>
                                      </p:cBhvr>
                                    </p:animEffect>
                                    <p:set>
                                      <p:cBhvr>
                                        <p:cTn id="4810" dur="1" fill="hold">
                                          <p:stCondLst>
                                            <p:cond delay="499"/>
                                          </p:stCondLst>
                                        </p:cTn>
                                        <p:tgtEl>
                                          <p:spTgt spid="1379"/>
                                        </p:tgtEl>
                                        <p:attrNameLst>
                                          <p:attrName>style.visibility</p:attrName>
                                        </p:attrNameLst>
                                      </p:cBhvr>
                                      <p:to>
                                        <p:strVal val="hidden"/>
                                      </p:to>
                                    </p:set>
                                  </p:childTnLst>
                                </p:cTn>
                              </p:par>
                              <p:par>
                                <p:cTn id="4811" nodeType="withEffect" fill="hold" presetClass="exit" presetID="10">
                                  <p:stCondLst>
                                    <p:cond delay="0"/>
                                  </p:stCondLst>
                                  <p:childTnLst>
                                    <p:animEffect filter="fade" transition="out">
                                      <p:cBhvr additive="repl">
                                        <p:cTn id="4812" dur="500"/>
                                        <p:tgtEl>
                                          <p:spTgt spid="1380"/>
                                        </p:tgtEl>
                                      </p:cBhvr>
                                    </p:animEffect>
                                    <p:set>
                                      <p:cBhvr>
                                        <p:cTn id="4813" dur="1" fill="hold">
                                          <p:stCondLst>
                                            <p:cond delay="499"/>
                                          </p:stCondLst>
                                        </p:cTn>
                                        <p:tgtEl>
                                          <p:spTgt spid="1380"/>
                                        </p:tgtEl>
                                        <p:attrNameLst>
                                          <p:attrName>style.visibility</p:attrName>
                                        </p:attrNameLst>
                                      </p:cBhvr>
                                      <p:to>
                                        <p:strVal val="hidden"/>
                                      </p:to>
                                    </p:set>
                                  </p:childTnLst>
                                </p:cTn>
                              </p:par>
                              <p:par>
                                <p:cTn id="4814" nodeType="withEffect" fill="hold" presetClass="exit" presetID="10">
                                  <p:stCondLst>
                                    <p:cond delay="0"/>
                                  </p:stCondLst>
                                  <p:childTnLst>
                                    <p:animEffect filter="fade" transition="out">
                                      <p:cBhvr additive="repl">
                                        <p:cTn id="4815" dur="500"/>
                                        <p:tgtEl>
                                          <p:spTgt spid="1381"/>
                                        </p:tgtEl>
                                      </p:cBhvr>
                                    </p:animEffect>
                                    <p:set>
                                      <p:cBhvr>
                                        <p:cTn id="4816" dur="1" fill="hold">
                                          <p:stCondLst>
                                            <p:cond delay="499"/>
                                          </p:stCondLst>
                                        </p:cTn>
                                        <p:tgtEl>
                                          <p:spTgt spid="1381"/>
                                        </p:tgtEl>
                                        <p:attrNameLst>
                                          <p:attrName>style.visibility</p:attrName>
                                        </p:attrNameLst>
                                      </p:cBhvr>
                                      <p:to>
                                        <p:strVal val="hidden"/>
                                      </p:to>
                                    </p:set>
                                  </p:childTnLst>
                                </p:cTn>
                              </p:par>
                              <p:par>
                                <p:cTn id="4817" nodeType="withEffect" fill="hold" presetClass="exit" presetID="10">
                                  <p:stCondLst>
                                    <p:cond delay="0"/>
                                  </p:stCondLst>
                                  <p:childTnLst>
                                    <p:animEffect filter="fade" transition="out">
                                      <p:cBhvr additive="repl">
                                        <p:cTn id="4818" dur="500"/>
                                        <p:tgtEl>
                                          <p:spTgt spid="1382"/>
                                        </p:tgtEl>
                                      </p:cBhvr>
                                    </p:animEffect>
                                    <p:set>
                                      <p:cBhvr>
                                        <p:cTn id="4819" dur="1" fill="hold">
                                          <p:stCondLst>
                                            <p:cond delay="499"/>
                                          </p:stCondLst>
                                        </p:cTn>
                                        <p:tgtEl>
                                          <p:spTgt spid="1382"/>
                                        </p:tgtEl>
                                        <p:attrNameLst>
                                          <p:attrName>style.visibility</p:attrName>
                                        </p:attrNameLst>
                                      </p:cBhvr>
                                      <p:to>
                                        <p:strVal val="hidden"/>
                                      </p:to>
                                    </p:set>
                                  </p:childTnLst>
                                </p:cTn>
                              </p:par>
                              <p:par>
                                <p:cTn id="4820" nodeType="withEffect" fill="hold" presetClass="exit" presetID="10">
                                  <p:stCondLst>
                                    <p:cond delay="0"/>
                                  </p:stCondLst>
                                  <p:childTnLst>
                                    <p:animEffect filter="fade" transition="out">
                                      <p:cBhvr additive="repl">
                                        <p:cTn id="4821" dur="500"/>
                                        <p:tgtEl>
                                          <p:spTgt spid="1383"/>
                                        </p:tgtEl>
                                      </p:cBhvr>
                                    </p:animEffect>
                                    <p:set>
                                      <p:cBhvr>
                                        <p:cTn id="4822" dur="1" fill="hold">
                                          <p:stCondLst>
                                            <p:cond delay="499"/>
                                          </p:stCondLst>
                                        </p:cTn>
                                        <p:tgtEl>
                                          <p:spTgt spid="1383"/>
                                        </p:tgtEl>
                                        <p:attrNameLst>
                                          <p:attrName>style.visibility</p:attrName>
                                        </p:attrNameLst>
                                      </p:cBhvr>
                                      <p:to>
                                        <p:strVal val="hidden"/>
                                      </p:to>
                                    </p:set>
                                  </p:childTnLst>
                                </p:cTn>
                              </p:par>
                              <p:par>
                                <p:cTn id="4823" nodeType="withEffect" fill="hold" presetClass="exit" presetID="10">
                                  <p:stCondLst>
                                    <p:cond delay="0"/>
                                  </p:stCondLst>
                                  <p:childTnLst>
                                    <p:animEffect filter="fade" transition="out">
                                      <p:cBhvr additive="repl">
                                        <p:cTn id="4824" dur="500"/>
                                        <p:tgtEl>
                                          <p:spTgt spid="1384"/>
                                        </p:tgtEl>
                                      </p:cBhvr>
                                    </p:animEffect>
                                    <p:set>
                                      <p:cBhvr>
                                        <p:cTn id="4825" dur="1" fill="hold">
                                          <p:stCondLst>
                                            <p:cond delay="499"/>
                                          </p:stCondLst>
                                        </p:cTn>
                                        <p:tgtEl>
                                          <p:spTgt spid="1384"/>
                                        </p:tgtEl>
                                        <p:attrNameLst>
                                          <p:attrName>style.visibility</p:attrName>
                                        </p:attrNameLst>
                                      </p:cBhvr>
                                      <p:to>
                                        <p:strVal val="hidden"/>
                                      </p:to>
                                    </p:set>
                                  </p:childTnLst>
                                </p:cTn>
                              </p:par>
                              <p:par>
                                <p:cTn id="4826" nodeType="withEffect" fill="hold" presetClass="exit" presetID="10">
                                  <p:stCondLst>
                                    <p:cond delay="0"/>
                                  </p:stCondLst>
                                  <p:childTnLst>
                                    <p:animEffect filter="fade" transition="out">
                                      <p:cBhvr additive="repl">
                                        <p:cTn id="4827" dur="500"/>
                                        <p:tgtEl>
                                          <p:spTgt spid="1385"/>
                                        </p:tgtEl>
                                      </p:cBhvr>
                                    </p:animEffect>
                                    <p:set>
                                      <p:cBhvr>
                                        <p:cTn id="4828" dur="1" fill="hold">
                                          <p:stCondLst>
                                            <p:cond delay="499"/>
                                          </p:stCondLst>
                                        </p:cTn>
                                        <p:tgtEl>
                                          <p:spTgt spid="1385"/>
                                        </p:tgtEl>
                                        <p:attrNameLst>
                                          <p:attrName>style.visibility</p:attrName>
                                        </p:attrNameLst>
                                      </p:cBhvr>
                                      <p:to>
                                        <p:strVal val="hidden"/>
                                      </p:to>
                                    </p:set>
                                  </p:childTnLst>
                                </p:cTn>
                              </p:par>
                              <p:par>
                                <p:cTn id="4829" nodeType="withEffect" fill="hold" presetClass="exit" presetID="10">
                                  <p:stCondLst>
                                    <p:cond delay="0"/>
                                  </p:stCondLst>
                                  <p:childTnLst>
                                    <p:animEffect filter="fade" transition="out">
                                      <p:cBhvr additive="repl">
                                        <p:cTn id="4830" dur="500"/>
                                        <p:tgtEl>
                                          <p:spTgt spid="1386"/>
                                        </p:tgtEl>
                                      </p:cBhvr>
                                    </p:animEffect>
                                    <p:set>
                                      <p:cBhvr>
                                        <p:cTn id="4831" dur="1" fill="hold">
                                          <p:stCondLst>
                                            <p:cond delay="499"/>
                                          </p:stCondLst>
                                        </p:cTn>
                                        <p:tgtEl>
                                          <p:spTgt spid="1386"/>
                                        </p:tgtEl>
                                        <p:attrNameLst>
                                          <p:attrName>style.visibility</p:attrName>
                                        </p:attrNameLst>
                                      </p:cBhvr>
                                      <p:to>
                                        <p:strVal val="hidden"/>
                                      </p:to>
                                    </p:set>
                                  </p:childTnLst>
                                </p:cTn>
                              </p:par>
                              <p:par>
                                <p:cTn id="4832" nodeType="withEffect" fill="hold" presetClass="exit" presetID="10">
                                  <p:stCondLst>
                                    <p:cond delay="0"/>
                                  </p:stCondLst>
                                  <p:childTnLst>
                                    <p:animEffect filter="fade" transition="out">
                                      <p:cBhvr additive="repl">
                                        <p:cTn id="4833" dur="500"/>
                                        <p:tgtEl>
                                          <p:spTgt spid="1387"/>
                                        </p:tgtEl>
                                      </p:cBhvr>
                                    </p:animEffect>
                                    <p:set>
                                      <p:cBhvr>
                                        <p:cTn id="4834" dur="1" fill="hold">
                                          <p:stCondLst>
                                            <p:cond delay="499"/>
                                          </p:stCondLst>
                                        </p:cTn>
                                        <p:tgtEl>
                                          <p:spTgt spid="1387"/>
                                        </p:tgtEl>
                                        <p:attrNameLst>
                                          <p:attrName>style.visibility</p:attrName>
                                        </p:attrNameLst>
                                      </p:cBhvr>
                                      <p:to>
                                        <p:strVal val="hidden"/>
                                      </p:to>
                                    </p:set>
                                  </p:childTnLst>
                                </p:cTn>
                              </p:par>
                              <p:par>
                                <p:cTn id="4835" nodeType="withEffect" fill="hold" presetClass="exit" presetID="10">
                                  <p:stCondLst>
                                    <p:cond delay="0"/>
                                  </p:stCondLst>
                                  <p:childTnLst>
                                    <p:animEffect filter="fade" transition="out">
                                      <p:cBhvr additive="repl">
                                        <p:cTn id="4836" dur="500"/>
                                        <p:tgtEl>
                                          <p:spTgt spid="1388"/>
                                        </p:tgtEl>
                                      </p:cBhvr>
                                    </p:animEffect>
                                    <p:set>
                                      <p:cBhvr>
                                        <p:cTn id="4837" dur="1" fill="hold">
                                          <p:stCondLst>
                                            <p:cond delay="499"/>
                                          </p:stCondLst>
                                        </p:cTn>
                                        <p:tgtEl>
                                          <p:spTgt spid="1388"/>
                                        </p:tgtEl>
                                        <p:attrNameLst>
                                          <p:attrName>style.visibility</p:attrName>
                                        </p:attrNameLst>
                                      </p:cBhvr>
                                      <p:to>
                                        <p:strVal val="hidden"/>
                                      </p:to>
                                    </p:set>
                                  </p:childTnLst>
                                </p:cTn>
                              </p:par>
                              <p:par>
                                <p:cTn id="4838" nodeType="withEffect" fill="hold" presetClass="exit" presetID="10">
                                  <p:stCondLst>
                                    <p:cond delay="0"/>
                                  </p:stCondLst>
                                  <p:childTnLst>
                                    <p:animEffect filter="fade" transition="out">
                                      <p:cBhvr additive="repl">
                                        <p:cTn id="4839" dur="500"/>
                                        <p:tgtEl>
                                          <p:spTgt spid="1392"/>
                                        </p:tgtEl>
                                      </p:cBhvr>
                                    </p:animEffect>
                                    <p:set>
                                      <p:cBhvr>
                                        <p:cTn id="4840" dur="1" fill="hold">
                                          <p:stCondLst>
                                            <p:cond delay="499"/>
                                          </p:stCondLst>
                                        </p:cTn>
                                        <p:tgtEl>
                                          <p:spTgt spid="1392"/>
                                        </p:tgtEl>
                                        <p:attrNameLst>
                                          <p:attrName>style.visibility</p:attrName>
                                        </p:attrNameLst>
                                      </p:cBhvr>
                                      <p:to>
                                        <p:strVal val="hidden"/>
                                      </p:to>
                                    </p:set>
                                  </p:childTnLst>
                                </p:cTn>
                              </p:par>
                              <p:par>
                                <p:cTn id="4841" nodeType="withEffect" fill="hold" presetClass="exit" presetID="10">
                                  <p:stCondLst>
                                    <p:cond delay="0"/>
                                  </p:stCondLst>
                                  <p:childTnLst>
                                    <p:animEffect filter="fade" transition="out">
                                      <p:cBhvr additive="repl">
                                        <p:cTn id="4842" dur="500"/>
                                        <p:tgtEl>
                                          <p:spTgt spid="1395"/>
                                        </p:tgtEl>
                                      </p:cBhvr>
                                    </p:animEffect>
                                    <p:set>
                                      <p:cBhvr>
                                        <p:cTn id="4843" dur="1" fill="hold">
                                          <p:stCondLst>
                                            <p:cond delay="499"/>
                                          </p:stCondLst>
                                        </p:cTn>
                                        <p:tgtEl>
                                          <p:spTgt spid="1395"/>
                                        </p:tgtEl>
                                        <p:attrNameLst>
                                          <p:attrName>style.visibility</p:attrName>
                                        </p:attrNameLst>
                                      </p:cBhvr>
                                      <p:to>
                                        <p:strVal val="hidden"/>
                                      </p:to>
                                    </p:set>
                                  </p:childTnLst>
                                </p:cTn>
                              </p:par>
                              <p:par>
                                <p:cTn id="4844" nodeType="withEffect" fill="hold" presetClass="exit" presetID="10">
                                  <p:stCondLst>
                                    <p:cond delay="0"/>
                                  </p:stCondLst>
                                  <p:childTnLst>
                                    <p:animEffect filter="fade" transition="out">
                                      <p:cBhvr additive="repl">
                                        <p:cTn id="4845" dur="500"/>
                                        <p:tgtEl>
                                          <p:spTgt spid="1399"/>
                                        </p:tgtEl>
                                      </p:cBhvr>
                                    </p:animEffect>
                                    <p:set>
                                      <p:cBhvr>
                                        <p:cTn id="4846" dur="1" fill="hold">
                                          <p:stCondLst>
                                            <p:cond delay="499"/>
                                          </p:stCondLst>
                                        </p:cTn>
                                        <p:tgtEl>
                                          <p:spTgt spid="13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2"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XỬ LÝ TOKEN</a:t>
            </a:r>
            <a:endParaRPr b="0" lang="en-US" sz="4300" spc="-1" strike="noStrike">
              <a:solidFill>
                <a:srgbClr val="000000"/>
              </a:solidFill>
              <a:latin typeface="Gill Sans MT"/>
            </a:endParaRPr>
          </a:p>
        </p:txBody>
      </p:sp>
      <p:sp>
        <p:nvSpPr>
          <p:cNvPr id="1403" name="TextShape 2"/>
          <p:cNvSpPr txBox="1"/>
          <p:nvPr/>
        </p:nvSpPr>
        <p:spPr>
          <a:xfrm>
            <a:off x="1435680" y="1447920"/>
            <a:ext cx="7497720" cy="5409720"/>
          </a:xfrm>
          <a:prstGeom prst="rect">
            <a:avLst/>
          </a:prstGeom>
          <a:noFill/>
          <a:ln>
            <a:noFill/>
          </a:ln>
        </p:spPr>
        <p:txBody>
          <a:bodyPr lIns="90000" rIns="90000" tIns="45000" bIns="45000">
            <a:normAutofit fontScale="51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Tách chuỗi thành mảng các token</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Ý tưởng: tận dụng lại hàm getToken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Trả ra số lượng token, đồng thời ghi nhận mảng các token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main(){</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char</a:t>
            </a:r>
            <a:r>
              <a:rPr b="0" lang="en-US" sz="2000" spc="-1" strike="noStrike">
                <a:solidFill>
                  <a:srgbClr val="000000"/>
                </a:solidFill>
                <a:latin typeface="Times New Roman"/>
              </a:rPr>
              <a:t> s[] = </a:t>
            </a:r>
            <a:r>
              <a:rPr b="0" lang="en-US" sz="2000" spc="-1" strike="noStrike">
                <a:solidFill>
                  <a:srgbClr val="c00000"/>
                </a:solidFill>
                <a:latin typeface="Times New Roman"/>
              </a:rPr>
              <a:t>“Ky thuat lap trinh”</a:t>
            </a:r>
            <a:r>
              <a:rPr b="0" lang="en-US" sz="2000" spc="-1" strike="noStrike">
                <a:solidFill>
                  <a:srgbClr val="000000"/>
                </a:solidFill>
                <a:latin typeface="Times New Roman"/>
              </a:rPr>
              <a:t>, **a = NULL;</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cout &lt;&lt; parseString(&amp;a, s);</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a:t>
            </a:r>
            <a:r>
              <a:rPr b="0" lang="en-US" sz="2000" spc="-1" strike="noStrike">
                <a:solidFill>
                  <a:srgbClr val="0070c0"/>
                </a:solidFill>
                <a:latin typeface="Times New Roman"/>
              </a:rPr>
              <a:t>int</a:t>
            </a:r>
            <a:r>
              <a:rPr b="0" lang="en-US" sz="2000" spc="-1" strike="noStrike">
                <a:solidFill>
                  <a:srgbClr val="000000"/>
                </a:solidFill>
                <a:latin typeface="Times New Roman"/>
              </a:rPr>
              <a:t> i = 0; i &lt; 4; i++) </a:t>
            </a:r>
            <a:r>
              <a:rPr b="0" lang="en-US" sz="2000" spc="-1" strike="noStrike">
                <a:solidFill>
                  <a:srgbClr val="0070c0"/>
                </a:solidFill>
                <a:latin typeface="Times New Roman"/>
              </a:rPr>
              <a:t>delete</a:t>
            </a:r>
            <a:r>
              <a:rPr b="0" lang="en-US" sz="2000" spc="-1" strike="noStrike">
                <a:solidFill>
                  <a:srgbClr val="000000"/>
                </a:solidFill>
                <a:latin typeface="Times New Roman"/>
              </a:rPr>
              <a:t>[] a[i];</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delete</a:t>
            </a:r>
            <a:r>
              <a:rPr b="0" lang="en-US" sz="2000" spc="-1" strike="noStrike">
                <a:solidFill>
                  <a:srgbClr val="000000"/>
                </a:solidFill>
                <a:latin typeface="Times New Roman"/>
              </a:rPr>
              <a:t>[] a;</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parseString(</a:t>
            </a:r>
            <a:r>
              <a:rPr b="0" lang="en-US" sz="2400" spc="-1" strike="noStrike">
                <a:solidFill>
                  <a:srgbClr val="0070c0"/>
                </a:solidFill>
                <a:latin typeface="Times New Roman"/>
              </a:rPr>
              <a:t>char</a:t>
            </a:r>
            <a:r>
              <a:rPr b="0" lang="en-US" sz="2400" spc="-1" strike="noStrike">
                <a:solidFill>
                  <a:srgbClr val="000000"/>
                </a:solidFill>
                <a:latin typeface="Times New Roman"/>
              </a:rPr>
              <a:t>*** aTok, </a:t>
            </a:r>
            <a:r>
              <a:rPr b="0" lang="en-US" sz="2400" spc="-1" strike="noStrike">
                <a:solidFill>
                  <a:srgbClr val="0070c0"/>
                </a:solidFill>
                <a:latin typeface="Times New Roman"/>
              </a:rPr>
              <a:t>char</a:t>
            </a:r>
            <a:r>
              <a:rPr b="0" lang="en-US" sz="2400" spc="-1" strike="noStrike">
                <a:solidFill>
                  <a:srgbClr val="000000"/>
                </a:solidFill>
                <a:latin typeface="Times New Roman"/>
              </a:rPr>
              <a:t>* str){</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char</a:t>
            </a:r>
            <a:r>
              <a:rPr b="0" lang="en-US" sz="2000" spc="-1" strike="noStrike">
                <a:solidFill>
                  <a:srgbClr val="000000"/>
                </a:solidFill>
                <a:latin typeface="Times New Roman"/>
              </a:rPr>
              <a:t> tok[6];</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i = 0, nTok = countWords(str), sP = 0;</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*aTok = </a:t>
            </a:r>
            <a:r>
              <a:rPr b="0" lang="en-US" sz="2000" spc="-1" strike="noStrike">
                <a:solidFill>
                  <a:srgbClr val="0070c0"/>
                </a:solidFill>
                <a:latin typeface="Times New Roman"/>
              </a:rPr>
              <a:t>new</a:t>
            </a:r>
            <a:r>
              <a:rPr b="0" lang="en-US" sz="2000" spc="-1" strike="noStrike">
                <a:solidFill>
                  <a:srgbClr val="000000"/>
                </a:solidFill>
                <a:latin typeface="Times New Roman"/>
              </a:rPr>
              <a:t> </a:t>
            </a:r>
            <a:r>
              <a:rPr b="0" lang="en-US" sz="2000" spc="-1" strike="noStrike">
                <a:solidFill>
                  <a:srgbClr val="0070c0"/>
                </a:solidFill>
                <a:latin typeface="Times New Roman"/>
              </a:rPr>
              <a:t>char</a:t>
            </a:r>
            <a:r>
              <a:rPr b="0" lang="en-US" sz="2000" spc="-1" strike="noStrike">
                <a:solidFill>
                  <a:srgbClr val="000000"/>
                </a:solidFill>
                <a:latin typeface="Times New Roman"/>
              </a:rPr>
              <a:t>*[nTok];</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while</a:t>
            </a:r>
            <a:r>
              <a:rPr b="0" lang="en-US" sz="2000" spc="-1" strike="noStrike">
                <a:solidFill>
                  <a:srgbClr val="000000"/>
                </a:solidFill>
                <a:latin typeface="Times New Roman"/>
              </a:rPr>
              <a:t>(getToken(tok, str, sP) &gt; 0){</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(*aTok)[i] = </a:t>
            </a:r>
            <a:r>
              <a:rPr b="0" lang="en-US" sz="2000" spc="-1" strike="noStrike">
                <a:solidFill>
                  <a:srgbClr val="0070c0"/>
                </a:solidFill>
                <a:latin typeface="Times New Roman"/>
              </a:rPr>
              <a:t>new</a:t>
            </a:r>
            <a:r>
              <a:rPr b="0" lang="en-US" sz="2000" spc="-1" strike="noStrike">
                <a:solidFill>
                  <a:srgbClr val="000000"/>
                </a:solidFill>
                <a:latin typeface="Times New Roman"/>
              </a:rPr>
              <a:t> </a:t>
            </a:r>
            <a:r>
              <a:rPr b="0" lang="en-US" sz="2000" spc="-1" strike="noStrike">
                <a:solidFill>
                  <a:srgbClr val="0070c0"/>
                </a:solidFill>
                <a:latin typeface="Times New Roman"/>
              </a:rPr>
              <a:t>char</a:t>
            </a:r>
            <a:r>
              <a:rPr b="0" lang="en-US" sz="2000" spc="-1" strike="noStrike">
                <a:solidFill>
                  <a:srgbClr val="000000"/>
                </a:solidFill>
                <a:latin typeface="Times New Roman"/>
              </a:rPr>
              <a:t>[strlen(tok) + 1];</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strcpy((*aTok)[i], tok);</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i++;</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nTok;</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1404"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F531B7C1-4810-4475-A368-13B635D6D39C}"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405" name="CustomShape 4"/>
          <p:cNvSpPr/>
          <p:nvPr/>
        </p:nvSpPr>
        <p:spPr>
          <a:xfrm>
            <a:off x="476316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06" name="CustomShape 5"/>
          <p:cNvSpPr/>
          <p:nvPr/>
        </p:nvSpPr>
        <p:spPr>
          <a:xfrm>
            <a:off x="499104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07" name="CustomShape 6"/>
          <p:cNvSpPr/>
          <p:nvPr/>
        </p:nvSpPr>
        <p:spPr>
          <a:xfrm>
            <a:off x="521964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08" name="CustomShape 7"/>
          <p:cNvSpPr/>
          <p:nvPr/>
        </p:nvSpPr>
        <p:spPr>
          <a:xfrm>
            <a:off x="544824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09" name="CustomShape 8"/>
          <p:cNvSpPr/>
          <p:nvPr/>
        </p:nvSpPr>
        <p:spPr>
          <a:xfrm>
            <a:off x="56689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0" name="CustomShape 9"/>
          <p:cNvSpPr/>
          <p:nvPr/>
        </p:nvSpPr>
        <p:spPr>
          <a:xfrm>
            <a:off x="58975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1" name="CustomShape 10"/>
          <p:cNvSpPr/>
          <p:nvPr/>
        </p:nvSpPr>
        <p:spPr>
          <a:xfrm>
            <a:off x="612540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2" name="CustomShape 11"/>
          <p:cNvSpPr/>
          <p:nvPr/>
        </p:nvSpPr>
        <p:spPr>
          <a:xfrm>
            <a:off x="63547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3" name="CustomShape 12"/>
          <p:cNvSpPr/>
          <p:nvPr/>
        </p:nvSpPr>
        <p:spPr>
          <a:xfrm>
            <a:off x="65833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4" name="CustomShape 13"/>
          <p:cNvSpPr/>
          <p:nvPr/>
        </p:nvSpPr>
        <p:spPr>
          <a:xfrm>
            <a:off x="68119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5" name="CustomShape 14"/>
          <p:cNvSpPr/>
          <p:nvPr/>
        </p:nvSpPr>
        <p:spPr>
          <a:xfrm>
            <a:off x="70405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6" name="CustomShape 15"/>
          <p:cNvSpPr/>
          <p:nvPr/>
        </p:nvSpPr>
        <p:spPr>
          <a:xfrm>
            <a:off x="72691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7" name="CustomShape 16"/>
          <p:cNvSpPr/>
          <p:nvPr/>
        </p:nvSpPr>
        <p:spPr>
          <a:xfrm>
            <a:off x="74977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8" name="CustomShape 17"/>
          <p:cNvSpPr/>
          <p:nvPr/>
        </p:nvSpPr>
        <p:spPr>
          <a:xfrm>
            <a:off x="77263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19" name="CustomShape 18"/>
          <p:cNvSpPr/>
          <p:nvPr/>
        </p:nvSpPr>
        <p:spPr>
          <a:xfrm>
            <a:off x="79549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20" name="CustomShape 19"/>
          <p:cNvSpPr/>
          <p:nvPr/>
        </p:nvSpPr>
        <p:spPr>
          <a:xfrm>
            <a:off x="81835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21" name="CustomShape 20"/>
          <p:cNvSpPr/>
          <p:nvPr/>
        </p:nvSpPr>
        <p:spPr>
          <a:xfrm>
            <a:off x="84121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22" name="CustomShape 21"/>
          <p:cNvSpPr/>
          <p:nvPr/>
        </p:nvSpPr>
        <p:spPr>
          <a:xfrm>
            <a:off x="864072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23" name="CustomShape 22"/>
          <p:cNvSpPr/>
          <p:nvPr/>
        </p:nvSpPr>
        <p:spPr>
          <a:xfrm>
            <a:off x="4674600" y="605664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&lt;10&gt;</a:t>
            </a:r>
            <a:endParaRPr b="0" lang="en-US" sz="800" spc="-1" strike="noStrike">
              <a:latin typeface="Arial"/>
            </a:endParaRPr>
          </a:p>
        </p:txBody>
      </p:sp>
      <p:sp>
        <p:nvSpPr>
          <p:cNvPr id="1424" name="CustomShape 23"/>
          <p:cNvSpPr/>
          <p:nvPr/>
        </p:nvSpPr>
        <p:spPr>
          <a:xfrm>
            <a:off x="4759920" y="6273360"/>
            <a:ext cx="23580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K</a:t>
            </a:r>
            <a:endParaRPr b="0" lang="en-US" sz="600" spc="-1" strike="noStrike">
              <a:latin typeface="Arial"/>
            </a:endParaRPr>
          </a:p>
        </p:txBody>
      </p:sp>
      <p:sp>
        <p:nvSpPr>
          <p:cNvPr id="1425" name="CustomShape 24"/>
          <p:cNvSpPr/>
          <p:nvPr/>
        </p:nvSpPr>
        <p:spPr>
          <a:xfrm>
            <a:off x="4981320" y="627336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y</a:t>
            </a:r>
            <a:endParaRPr b="0" lang="en-US" sz="600" spc="-1" strike="noStrike">
              <a:latin typeface="Arial"/>
            </a:endParaRPr>
          </a:p>
        </p:txBody>
      </p:sp>
      <p:sp>
        <p:nvSpPr>
          <p:cNvPr id="1426" name="CustomShape 25"/>
          <p:cNvSpPr/>
          <p:nvPr/>
        </p:nvSpPr>
        <p:spPr>
          <a:xfrm>
            <a:off x="5446800" y="627336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a:t>
            </a:r>
            <a:endParaRPr b="0" lang="en-US" sz="600" spc="-1" strike="noStrike">
              <a:latin typeface="Arial"/>
            </a:endParaRPr>
          </a:p>
        </p:txBody>
      </p:sp>
      <p:sp>
        <p:nvSpPr>
          <p:cNvPr id="1427" name="CustomShape 26"/>
          <p:cNvSpPr/>
          <p:nvPr/>
        </p:nvSpPr>
        <p:spPr>
          <a:xfrm>
            <a:off x="5667120" y="627336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h</a:t>
            </a:r>
            <a:endParaRPr b="0" lang="en-US" sz="600" spc="-1" strike="noStrike">
              <a:latin typeface="Arial"/>
            </a:endParaRPr>
          </a:p>
        </p:txBody>
      </p:sp>
      <p:sp>
        <p:nvSpPr>
          <p:cNvPr id="1428" name="CustomShape 27"/>
          <p:cNvSpPr/>
          <p:nvPr/>
        </p:nvSpPr>
        <p:spPr>
          <a:xfrm>
            <a:off x="5895720" y="627336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u</a:t>
            </a:r>
            <a:endParaRPr b="0" lang="en-US" sz="600" spc="-1" strike="noStrike">
              <a:latin typeface="Arial"/>
            </a:endParaRPr>
          </a:p>
        </p:txBody>
      </p:sp>
      <p:sp>
        <p:nvSpPr>
          <p:cNvPr id="1429" name="CustomShape 28"/>
          <p:cNvSpPr/>
          <p:nvPr/>
        </p:nvSpPr>
        <p:spPr>
          <a:xfrm>
            <a:off x="6123960" y="6273360"/>
            <a:ext cx="21456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a:t>
            </a:r>
            <a:endParaRPr b="0" lang="en-US" sz="600" spc="-1" strike="noStrike">
              <a:latin typeface="Arial"/>
            </a:endParaRPr>
          </a:p>
        </p:txBody>
      </p:sp>
      <p:sp>
        <p:nvSpPr>
          <p:cNvPr id="1430" name="CustomShape 29"/>
          <p:cNvSpPr/>
          <p:nvPr/>
        </p:nvSpPr>
        <p:spPr>
          <a:xfrm>
            <a:off x="6360480" y="627336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a:t>
            </a:r>
            <a:endParaRPr b="0" lang="en-US" sz="600" spc="-1" strike="noStrike">
              <a:latin typeface="Arial"/>
            </a:endParaRPr>
          </a:p>
        </p:txBody>
      </p:sp>
      <p:sp>
        <p:nvSpPr>
          <p:cNvPr id="1431" name="CustomShape 30"/>
          <p:cNvSpPr/>
          <p:nvPr/>
        </p:nvSpPr>
        <p:spPr>
          <a:xfrm>
            <a:off x="6818400" y="627336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a:t>
            </a:r>
            <a:endParaRPr b="0" lang="en-US" sz="600" spc="-1" strike="noStrike">
              <a:latin typeface="Arial"/>
            </a:endParaRPr>
          </a:p>
        </p:txBody>
      </p:sp>
      <p:sp>
        <p:nvSpPr>
          <p:cNvPr id="1432" name="CustomShape 31"/>
          <p:cNvSpPr/>
          <p:nvPr/>
        </p:nvSpPr>
        <p:spPr>
          <a:xfrm>
            <a:off x="7047000" y="6273360"/>
            <a:ext cx="21456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a:t>
            </a:r>
            <a:endParaRPr b="0" lang="en-US" sz="600" spc="-1" strike="noStrike">
              <a:latin typeface="Arial"/>
            </a:endParaRPr>
          </a:p>
        </p:txBody>
      </p:sp>
      <p:sp>
        <p:nvSpPr>
          <p:cNvPr id="1433" name="CustomShape 32"/>
          <p:cNvSpPr/>
          <p:nvPr/>
        </p:nvSpPr>
        <p:spPr>
          <a:xfrm>
            <a:off x="7275240" y="627336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p</a:t>
            </a:r>
            <a:endParaRPr b="0" lang="en-US" sz="600" spc="-1" strike="noStrike">
              <a:latin typeface="Arial"/>
            </a:endParaRPr>
          </a:p>
        </p:txBody>
      </p:sp>
      <p:sp>
        <p:nvSpPr>
          <p:cNvPr id="1434" name="CustomShape 33"/>
          <p:cNvSpPr/>
          <p:nvPr/>
        </p:nvSpPr>
        <p:spPr>
          <a:xfrm>
            <a:off x="7724160" y="627336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a:t>
            </a:r>
            <a:endParaRPr b="0" lang="en-US" sz="600" spc="-1" strike="noStrike">
              <a:latin typeface="Arial"/>
            </a:endParaRPr>
          </a:p>
        </p:txBody>
      </p:sp>
      <p:sp>
        <p:nvSpPr>
          <p:cNvPr id="1435" name="CustomShape 34"/>
          <p:cNvSpPr/>
          <p:nvPr/>
        </p:nvSpPr>
        <p:spPr>
          <a:xfrm>
            <a:off x="7961400" y="6273360"/>
            <a:ext cx="20700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r</a:t>
            </a:r>
            <a:endParaRPr b="0" lang="en-US" sz="600" spc="-1" strike="noStrike">
              <a:latin typeface="Arial"/>
            </a:endParaRPr>
          </a:p>
        </p:txBody>
      </p:sp>
      <p:sp>
        <p:nvSpPr>
          <p:cNvPr id="1436" name="CustomShape 35"/>
          <p:cNvSpPr/>
          <p:nvPr/>
        </p:nvSpPr>
        <p:spPr>
          <a:xfrm>
            <a:off x="8197920" y="627336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i</a:t>
            </a:r>
            <a:endParaRPr b="0" lang="en-US" sz="600" spc="-1" strike="noStrike">
              <a:latin typeface="Arial"/>
            </a:endParaRPr>
          </a:p>
        </p:txBody>
      </p:sp>
      <p:sp>
        <p:nvSpPr>
          <p:cNvPr id="1437" name="CustomShape 36"/>
          <p:cNvSpPr/>
          <p:nvPr/>
        </p:nvSpPr>
        <p:spPr>
          <a:xfrm>
            <a:off x="8427600" y="627336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n</a:t>
            </a:r>
            <a:endParaRPr b="0" lang="en-US" sz="600" spc="-1" strike="noStrike">
              <a:latin typeface="Arial"/>
            </a:endParaRPr>
          </a:p>
        </p:txBody>
      </p:sp>
      <p:sp>
        <p:nvSpPr>
          <p:cNvPr id="1438" name="CustomShape 37"/>
          <p:cNvSpPr/>
          <p:nvPr/>
        </p:nvSpPr>
        <p:spPr>
          <a:xfrm>
            <a:off x="8646840" y="627336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h</a:t>
            </a:r>
            <a:endParaRPr b="0" lang="en-US" sz="600" spc="-1" strike="noStrike">
              <a:latin typeface="Arial"/>
            </a:endParaRPr>
          </a:p>
        </p:txBody>
      </p:sp>
      <p:sp>
        <p:nvSpPr>
          <p:cNvPr id="1439" name="CustomShape 38"/>
          <p:cNvSpPr/>
          <p:nvPr/>
        </p:nvSpPr>
        <p:spPr>
          <a:xfrm>
            <a:off x="8868600" y="6248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40" name="CustomShape 39"/>
          <p:cNvSpPr/>
          <p:nvPr/>
        </p:nvSpPr>
        <p:spPr>
          <a:xfrm>
            <a:off x="8867520" y="627336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441" name="CustomShape 40"/>
          <p:cNvSpPr/>
          <p:nvPr/>
        </p:nvSpPr>
        <p:spPr>
          <a:xfrm>
            <a:off x="6256800" y="4191120"/>
            <a:ext cx="228240" cy="228240"/>
          </a:xfrm>
          <a:prstGeom prst="rect">
            <a:avLst/>
          </a:prstGeom>
          <a:ln>
            <a:prstDash val="dash"/>
            <a:round/>
          </a:ln>
        </p:spPr>
        <p:style>
          <a:lnRef idx="2">
            <a:schemeClr val="accent6"/>
          </a:lnRef>
          <a:fillRef idx="1">
            <a:schemeClr val="lt1"/>
          </a:fillRef>
          <a:effectRef idx="0">
            <a:schemeClr val="accent6"/>
          </a:effectRef>
          <a:fontRef idx="minor"/>
        </p:style>
      </p:sp>
      <p:sp>
        <p:nvSpPr>
          <p:cNvPr id="1442" name="CustomShape 41"/>
          <p:cNvSpPr/>
          <p:nvPr/>
        </p:nvSpPr>
        <p:spPr>
          <a:xfrm rot="5400000">
            <a:off x="4790880" y="4536360"/>
            <a:ext cx="1604160" cy="143496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443" name="CustomShape 42"/>
          <p:cNvSpPr/>
          <p:nvPr/>
        </p:nvSpPr>
        <p:spPr>
          <a:xfrm>
            <a:off x="6208920" y="4208040"/>
            <a:ext cx="3427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&lt;10&gt;</a:t>
            </a:r>
            <a:endParaRPr b="0" lang="en-US" sz="600" spc="-1" strike="noStrike">
              <a:latin typeface="Arial"/>
            </a:endParaRPr>
          </a:p>
        </p:txBody>
      </p:sp>
      <p:sp>
        <p:nvSpPr>
          <p:cNvPr id="1444" name="CustomShape 43"/>
          <p:cNvSpPr/>
          <p:nvPr/>
        </p:nvSpPr>
        <p:spPr>
          <a:xfrm>
            <a:off x="6175440" y="4014720"/>
            <a:ext cx="40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&lt;???&gt;</a:t>
            </a:r>
            <a:endParaRPr b="0" lang="en-US" sz="700" spc="-1" strike="noStrike">
              <a:latin typeface="Arial"/>
            </a:endParaRPr>
          </a:p>
        </p:txBody>
      </p:sp>
      <p:sp>
        <p:nvSpPr>
          <p:cNvPr id="1445" name="CustomShape 44"/>
          <p:cNvSpPr/>
          <p:nvPr/>
        </p:nvSpPr>
        <p:spPr>
          <a:xfrm>
            <a:off x="6205320" y="4267080"/>
            <a:ext cx="20988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s</a:t>
            </a:r>
            <a:endParaRPr b="0" lang="en-US" sz="600" spc="-1" strike="noStrike">
              <a:latin typeface="Arial"/>
            </a:endParaRPr>
          </a:p>
        </p:txBody>
      </p:sp>
      <p:sp>
        <p:nvSpPr>
          <p:cNvPr id="1446" name="CustomShape 45"/>
          <p:cNvSpPr/>
          <p:nvPr/>
        </p:nvSpPr>
        <p:spPr>
          <a:xfrm>
            <a:off x="6714000" y="4198680"/>
            <a:ext cx="228240" cy="228240"/>
          </a:xfrm>
          <a:prstGeom prst="rect">
            <a:avLst/>
          </a:prstGeom>
          <a:ln>
            <a:round/>
          </a:ln>
        </p:spPr>
        <p:style>
          <a:lnRef idx="2">
            <a:schemeClr val="accent6"/>
          </a:lnRef>
          <a:fillRef idx="1">
            <a:schemeClr val="lt1"/>
          </a:fillRef>
          <a:effectRef idx="0">
            <a:schemeClr val="accent6"/>
          </a:effectRef>
          <a:fontRef idx="minor"/>
        </p:style>
      </p:sp>
      <p:sp>
        <p:nvSpPr>
          <p:cNvPr id="1447" name="CustomShape 46"/>
          <p:cNvSpPr/>
          <p:nvPr/>
        </p:nvSpPr>
        <p:spPr>
          <a:xfrm>
            <a:off x="6658920" y="4275720"/>
            <a:ext cx="21456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a:t>
            </a:r>
            <a:endParaRPr b="0" lang="en-US" sz="600" spc="-1" strike="noStrike">
              <a:latin typeface="Arial"/>
            </a:endParaRPr>
          </a:p>
        </p:txBody>
      </p:sp>
      <p:sp>
        <p:nvSpPr>
          <p:cNvPr id="1448" name="CustomShape 47"/>
          <p:cNvSpPr/>
          <p:nvPr/>
        </p:nvSpPr>
        <p:spPr>
          <a:xfrm>
            <a:off x="6621480" y="400032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&lt;60&gt;</a:t>
            </a:r>
            <a:endParaRPr b="0" lang="en-US" sz="800" spc="-1" strike="noStrike">
              <a:latin typeface="Arial"/>
            </a:endParaRPr>
          </a:p>
        </p:txBody>
      </p:sp>
      <p:sp>
        <p:nvSpPr>
          <p:cNvPr id="1449" name="CustomShape 48"/>
          <p:cNvSpPr/>
          <p:nvPr/>
        </p:nvSpPr>
        <p:spPr>
          <a:xfrm>
            <a:off x="6477120" y="3331080"/>
            <a:ext cx="228240" cy="228240"/>
          </a:xfrm>
          <a:prstGeom prst="rect">
            <a:avLst/>
          </a:prstGeom>
          <a:ln>
            <a:round/>
          </a:ln>
        </p:spPr>
        <p:style>
          <a:lnRef idx="2">
            <a:schemeClr val="accent6"/>
          </a:lnRef>
          <a:fillRef idx="1">
            <a:schemeClr val="lt1"/>
          </a:fillRef>
          <a:effectRef idx="0">
            <a:schemeClr val="accent6"/>
          </a:effectRef>
          <a:fontRef idx="minor"/>
        </p:style>
      </p:sp>
      <p:sp>
        <p:nvSpPr>
          <p:cNvPr id="1450" name="CustomShape 49"/>
          <p:cNvSpPr/>
          <p:nvPr/>
        </p:nvSpPr>
        <p:spPr>
          <a:xfrm>
            <a:off x="6424920" y="3408120"/>
            <a:ext cx="3319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aTok</a:t>
            </a:r>
            <a:endParaRPr b="0" lang="en-US" sz="600" spc="-1" strike="noStrike">
              <a:latin typeface="Arial"/>
            </a:endParaRPr>
          </a:p>
        </p:txBody>
      </p:sp>
      <p:sp>
        <p:nvSpPr>
          <p:cNvPr id="1451" name="CustomShape 50"/>
          <p:cNvSpPr/>
          <p:nvPr/>
        </p:nvSpPr>
        <p:spPr>
          <a:xfrm>
            <a:off x="6384600" y="313272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&lt;70&gt;</a:t>
            </a:r>
            <a:endParaRPr b="0" lang="en-US" sz="800" spc="-1" strike="noStrike">
              <a:latin typeface="Arial"/>
            </a:endParaRPr>
          </a:p>
        </p:txBody>
      </p:sp>
      <p:sp>
        <p:nvSpPr>
          <p:cNvPr id="1452" name="CustomShape 51"/>
          <p:cNvSpPr/>
          <p:nvPr/>
        </p:nvSpPr>
        <p:spPr>
          <a:xfrm>
            <a:off x="6428160" y="3310200"/>
            <a:ext cx="3427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&lt;60&gt;</a:t>
            </a:r>
            <a:endParaRPr b="0" lang="en-US" sz="600" spc="-1" strike="noStrike">
              <a:latin typeface="Arial"/>
            </a:endParaRPr>
          </a:p>
        </p:txBody>
      </p:sp>
      <p:sp>
        <p:nvSpPr>
          <p:cNvPr id="1453" name="CustomShape 52"/>
          <p:cNvSpPr/>
          <p:nvPr/>
        </p:nvSpPr>
        <p:spPr>
          <a:xfrm flipH="1" rot="16200000">
            <a:off x="6502320" y="3681000"/>
            <a:ext cx="407520" cy="23076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454" name="CustomShape 53"/>
          <p:cNvSpPr/>
          <p:nvPr/>
        </p:nvSpPr>
        <p:spPr>
          <a:xfrm>
            <a:off x="6091560" y="3322440"/>
            <a:ext cx="228240" cy="228240"/>
          </a:xfrm>
          <a:prstGeom prst="rect">
            <a:avLst/>
          </a:prstGeom>
          <a:ln>
            <a:round/>
          </a:ln>
        </p:spPr>
        <p:style>
          <a:lnRef idx="2">
            <a:schemeClr val="accent6"/>
          </a:lnRef>
          <a:fillRef idx="1">
            <a:schemeClr val="lt1"/>
          </a:fillRef>
          <a:effectRef idx="0">
            <a:schemeClr val="accent6"/>
          </a:effectRef>
          <a:fontRef idx="minor"/>
        </p:style>
      </p:sp>
      <p:sp>
        <p:nvSpPr>
          <p:cNvPr id="1455" name="CustomShape 54"/>
          <p:cNvSpPr/>
          <p:nvPr/>
        </p:nvSpPr>
        <p:spPr>
          <a:xfrm>
            <a:off x="6036480" y="3399480"/>
            <a:ext cx="25740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str</a:t>
            </a:r>
            <a:endParaRPr b="0" lang="en-US" sz="600" spc="-1" strike="noStrike">
              <a:latin typeface="Arial"/>
            </a:endParaRPr>
          </a:p>
        </p:txBody>
      </p:sp>
      <p:sp>
        <p:nvSpPr>
          <p:cNvPr id="1456" name="CustomShape 55"/>
          <p:cNvSpPr/>
          <p:nvPr/>
        </p:nvSpPr>
        <p:spPr>
          <a:xfrm>
            <a:off x="5998680" y="312408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&lt;80&gt;</a:t>
            </a:r>
            <a:endParaRPr b="0" lang="en-US" sz="800" spc="-1" strike="noStrike">
              <a:latin typeface="Arial"/>
            </a:endParaRPr>
          </a:p>
        </p:txBody>
      </p:sp>
      <p:sp>
        <p:nvSpPr>
          <p:cNvPr id="1457" name="CustomShape 56"/>
          <p:cNvSpPr/>
          <p:nvPr/>
        </p:nvSpPr>
        <p:spPr>
          <a:xfrm>
            <a:off x="6038640" y="3320640"/>
            <a:ext cx="3427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&lt;10&gt;</a:t>
            </a:r>
            <a:endParaRPr b="0" lang="en-US" sz="600" spc="-1" strike="noStrike">
              <a:latin typeface="Arial"/>
            </a:endParaRPr>
          </a:p>
        </p:txBody>
      </p:sp>
      <p:sp>
        <p:nvSpPr>
          <p:cNvPr id="1458" name="CustomShape 57"/>
          <p:cNvSpPr/>
          <p:nvPr/>
        </p:nvSpPr>
        <p:spPr>
          <a:xfrm rot="5400000">
            <a:off x="4284720" y="4175280"/>
            <a:ext cx="2472120" cy="128988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459" name="CustomShape 58"/>
          <p:cNvSpPr/>
          <p:nvPr/>
        </p:nvSpPr>
        <p:spPr>
          <a:xfrm>
            <a:off x="6955200" y="2766960"/>
            <a:ext cx="228240" cy="228240"/>
          </a:xfrm>
          <a:prstGeom prst="rect">
            <a:avLst/>
          </a:prstGeom>
          <a:ln>
            <a:round/>
          </a:ln>
        </p:spPr>
        <p:style>
          <a:lnRef idx="2">
            <a:schemeClr val="accent6"/>
          </a:lnRef>
          <a:fillRef idx="1">
            <a:schemeClr val="lt1"/>
          </a:fillRef>
          <a:effectRef idx="0">
            <a:schemeClr val="accent6"/>
          </a:effectRef>
          <a:fontRef idx="minor"/>
        </p:style>
      </p:sp>
      <p:sp>
        <p:nvSpPr>
          <p:cNvPr id="1460" name="CustomShape 59"/>
          <p:cNvSpPr/>
          <p:nvPr/>
        </p:nvSpPr>
        <p:spPr>
          <a:xfrm>
            <a:off x="7183080" y="2766960"/>
            <a:ext cx="228240" cy="228240"/>
          </a:xfrm>
          <a:prstGeom prst="rect">
            <a:avLst/>
          </a:prstGeom>
          <a:ln>
            <a:round/>
          </a:ln>
        </p:spPr>
        <p:style>
          <a:lnRef idx="2">
            <a:schemeClr val="accent6"/>
          </a:lnRef>
          <a:fillRef idx="1">
            <a:schemeClr val="lt1"/>
          </a:fillRef>
          <a:effectRef idx="0">
            <a:schemeClr val="accent6"/>
          </a:effectRef>
          <a:fontRef idx="minor"/>
        </p:style>
      </p:sp>
      <p:sp>
        <p:nvSpPr>
          <p:cNvPr id="1461" name="CustomShape 60"/>
          <p:cNvSpPr/>
          <p:nvPr/>
        </p:nvSpPr>
        <p:spPr>
          <a:xfrm>
            <a:off x="7411680" y="2766960"/>
            <a:ext cx="228240" cy="228240"/>
          </a:xfrm>
          <a:prstGeom prst="rect">
            <a:avLst/>
          </a:prstGeom>
          <a:ln>
            <a:round/>
          </a:ln>
        </p:spPr>
        <p:style>
          <a:lnRef idx="2">
            <a:schemeClr val="accent6"/>
          </a:lnRef>
          <a:fillRef idx="1">
            <a:schemeClr val="lt1"/>
          </a:fillRef>
          <a:effectRef idx="0">
            <a:schemeClr val="accent6"/>
          </a:effectRef>
          <a:fontRef idx="minor"/>
        </p:style>
      </p:sp>
      <p:sp>
        <p:nvSpPr>
          <p:cNvPr id="1462" name="CustomShape 61"/>
          <p:cNvSpPr/>
          <p:nvPr/>
        </p:nvSpPr>
        <p:spPr>
          <a:xfrm>
            <a:off x="7640280" y="2766960"/>
            <a:ext cx="228240" cy="228240"/>
          </a:xfrm>
          <a:prstGeom prst="rect">
            <a:avLst/>
          </a:prstGeom>
          <a:ln>
            <a:round/>
          </a:ln>
        </p:spPr>
        <p:style>
          <a:lnRef idx="2">
            <a:schemeClr val="accent6"/>
          </a:lnRef>
          <a:fillRef idx="1">
            <a:schemeClr val="lt1"/>
          </a:fillRef>
          <a:effectRef idx="0">
            <a:schemeClr val="accent6"/>
          </a:effectRef>
          <a:fontRef idx="minor"/>
        </p:style>
      </p:sp>
      <p:sp>
        <p:nvSpPr>
          <p:cNvPr id="1463" name="CustomShape 62"/>
          <p:cNvSpPr/>
          <p:nvPr/>
        </p:nvSpPr>
        <p:spPr>
          <a:xfrm>
            <a:off x="7860960" y="2766960"/>
            <a:ext cx="228240" cy="228240"/>
          </a:xfrm>
          <a:prstGeom prst="rect">
            <a:avLst/>
          </a:prstGeom>
          <a:ln>
            <a:round/>
          </a:ln>
        </p:spPr>
        <p:style>
          <a:lnRef idx="2">
            <a:schemeClr val="accent6"/>
          </a:lnRef>
          <a:fillRef idx="1">
            <a:schemeClr val="lt1"/>
          </a:fillRef>
          <a:effectRef idx="0">
            <a:schemeClr val="accent6"/>
          </a:effectRef>
          <a:fontRef idx="minor"/>
        </p:style>
      </p:sp>
      <p:sp>
        <p:nvSpPr>
          <p:cNvPr id="1464" name="CustomShape 63"/>
          <p:cNvSpPr/>
          <p:nvPr/>
        </p:nvSpPr>
        <p:spPr>
          <a:xfrm>
            <a:off x="8089560" y="2766960"/>
            <a:ext cx="228240" cy="228240"/>
          </a:xfrm>
          <a:prstGeom prst="rect">
            <a:avLst/>
          </a:prstGeom>
          <a:ln>
            <a:round/>
          </a:ln>
        </p:spPr>
        <p:style>
          <a:lnRef idx="2">
            <a:schemeClr val="accent6"/>
          </a:lnRef>
          <a:fillRef idx="1">
            <a:schemeClr val="lt1"/>
          </a:fillRef>
          <a:effectRef idx="0">
            <a:schemeClr val="accent6"/>
          </a:effectRef>
          <a:fontRef idx="minor"/>
        </p:style>
      </p:sp>
      <p:sp>
        <p:nvSpPr>
          <p:cNvPr id="1465" name="CustomShape 64"/>
          <p:cNvSpPr/>
          <p:nvPr/>
        </p:nvSpPr>
        <p:spPr>
          <a:xfrm>
            <a:off x="6866280" y="257508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&lt;90&gt;</a:t>
            </a:r>
            <a:endParaRPr b="0" lang="en-US" sz="800" spc="-1" strike="noStrike">
              <a:latin typeface="Arial"/>
            </a:endParaRPr>
          </a:p>
        </p:txBody>
      </p:sp>
      <p:sp>
        <p:nvSpPr>
          <p:cNvPr id="1466" name="CustomShape 65"/>
          <p:cNvSpPr/>
          <p:nvPr/>
        </p:nvSpPr>
        <p:spPr>
          <a:xfrm>
            <a:off x="8668800" y="1928880"/>
            <a:ext cx="228240" cy="228240"/>
          </a:xfrm>
          <a:prstGeom prst="rect">
            <a:avLst/>
          </a:prstGeom>
          <a:ln>
            <a:prstDash val="dash"/>
            <a:round/>
          </a:ln>
        </p:spPr>
        <p:style>
          <a:lnRef idx="2">
            <a:schemeClr val="accent6"/>
          </a:lnRef>
          <a:fillRef idx="1">
            <a:schemeClr val="lt1"/>
          </a:fillRef>
          <a:effectRef idx="0">
            <a:schemeClr val="accent6"/>
          </a:effectRef>
          <a:fontRef idx="minor"/>
        </p:style>
      </p:sp>
      <p:sp>
        <p:nvSpPr>
          <p:cNvPr id="1467" name="CustomShape 66"/>
          <p:cNvSpPr/>
          <p:nvPr/>
        </p:nvSpPr>
        <p:spPr>
          <a:xfrm rot="5400000">
            <a:off x="7765920" y="1692360"/>
            <a:ext cx="492840" cy="148716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468" name="CustomShape 67"/>
          <p:cNvSpPr/>
          <p:nvPr/>
        </p:nvSpPr>
        <p:spPr>
          <a:xfrm>
            <a:off x="8620920" y="1928880"/>
            <a:ext cx="3427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&lt;90&gt;</a:t>
            </a:r>
            <a:endParaRPr b="0" lang="en-US" sz="600" spc="-1" strike="noStrike">
              <a:latin typeface="Arial"/>
            </a:endParaRPr>
          </a:p>
        </p:txBody>
      </p:sp>
      <p:sp>
        <p:nvSpPr>
          <p:cNvPr id="1469" name="CustomShape 68"/>
          <p:cNvSpPr/>
          <p:nvPr/>
        </p:nvSpPr>
        <p:spPr>
          <a:xfrm>
            <a:off x="8587440" y="1752480"/>
            <a:ext cx="40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&lt;???&gt;</a:t>
            </a:r>
            <a:endParaRPr b="0" lang="en-US" sz="700" spc="-1" strike="noStrike">
              <a:latin typeface="Arial"/>
            </a:endParaRPr>
          </a:p>
        </p:txBody>
      </p:sp>
      <p:sp>
        <p:nvSpPr>
          <p:cNvPr id="1470" name="CustomShape 69"/>
          <p:cNvSpPr/>
          <p:nvPr/>
        </p:nvSpPr>
        <p:spPr>
          <a:xfrm>
            <a:off x="8616600" y="2004840"/>
            <a:ext cx="2786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tok</a:t>
            </a:r>
            <a:endParaRPr b="0" lang="en-US" sz="600" spc="-1" strike="noStrike">
              <a:latin typeface="Arial"/>
            </a:endParaRPr>
          </a:p>
        </p:txBody>
      </p:sp>
      <p:sp>
        <p:nvSpPr>
          <p:cNvPr id="1471" name="CustomShape 70"/>
          <p:cNvSpPr/>
          <p:nvPr/>
        </p:nvSpPr>
        <p:spPr>
          <a:xfrm>
            <a:off x="7467480" y="3318480"/>
            <a:ext cx="228240" cy="228240"/>
          </a:xfrm>
          <a:prstGeom prst="rect">
            <a:avLst/>
          </a:prstGeom>
          <a:ln>
            <a:round/>
          </a:ln>
        </p:spPr>
        <p:style>
          <a:lnRef idx="2">
            <a:schemeClr val="accent6"/>
          </a:lnRef>
          <a:fillRef idx="1">
            <a:schemeClr val="lt1"/>
          </a:fillRef>
          <a:effectRef idx="0">
            <a:schemeClr val="accent6"/>
          </a:effectRef>
          <a:fontRef idx="minor"/>
        </p:style>
      </p:sp>
      <p:sp>
        <p:nvSpPr>
          <p:cNvPr id="1472" name="CustomShape 71"/>
          <p:cNvSpPr/>
          <p:nvPr/>
        </p:nvSpPr>
        <p:spPr>
          <a:xfrm>
            <a:off x="7857000" y="3318480"/>
            <a:ext cx="228240" cy="228240"/>
          </a:xfrm>
          <a:prstGeom prst="rect">
            <a:avLst/>
          </a:prstGeom>
          <a:ln>
            <a:round/>
          </a:ln>
        </p:spPr>
        <p:style>
          <a:lnRef idx="2">
            <a:schemeClr val="accent6"/>
          </a:lnRef>
          <a:fillRef idx="1">
            <a:schemeClr val="lt1"/>
          </a:fillRef>
          <a:effectRef idx="0">
            <a:schemeClr val="accent6"/>
          </a:effectRef>
          <a:fontRef idx="minor"/>
        </p:style>
      </p:sp>
      <p:sp>
        <p:nvSpPr>
          <p:cNvPr id="1473" name="CustomShape 72"/>
          <p:cNvSpPr/>
          <p:nvPr/>
        </p:nvSpPr>
        <p:spPr>
          <a:xfrm>
            <a:off x="8229600" y="3318480"/>
            <a:ext cx="228240" cy="228240"/>
          </a:xfrm>
          <a:prstGeom prst="rect">
            <a:avLst/>
          </a:prstGeom>
          <a:ln>
            <a:round/>
          </a:ln>
        </p:spPr>
        <p:style>
          <a:lnRef idx="2">
            <a:schemeClr val="accent6"/>
          </a:lnRef>
          <a:fillRef idx="1">
            <a:schemeClr val="lt1"/>
          </a:fillRef>
          <a:effectRef idx="0">
            <a:schemeClr val="accent6"/>
          </a:effectRef>
          <a:fontRef idx="minor"/>
        </p:style>
      </p:sp>
      <p:sp>
        <p:nvSpPr>
          <p:cNvPr id="1474" name="CustomShape 73"/>
          <p:cNvSpPr/>
          <p:nvPr/>
        </p:nvSpPr>
        <p:spPr>
          <a:xfrm>
            <a:off x="7353000" y="313272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&lt;200&gt;</a:t>
            </a:r>
            <a:endParaRPr b="0" lang="en-US" sz="800" spc="-1" strike="noStrike">
              <a:latin typeface="Arial"/>
            </a:endParaRPr>
          </a:p>
        </p:txBody>
      </p:sp>
      <p:sp>
        <p:nvSpPr>
          <p:cNvPr id="1475" name="CustomShape 74"/>
          <p:cNvSpPr/>
          <p:nvPr/>
        </p:nvSpPr>
        <p:spPr>
          <a:xfrm>
            <a:off x="7750440" y="313272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&lt;300&gt;</a:t>
            </a:r>
            <a:endParaRPr b="0" lang="en-US" sz="800" spc="-1" strike="noStrike">
              <a:latin typeface="Arial"/>
            </a:endParaRPr>
          </a:p>
        </p:txBody>
      </p:sp>
      <p:sp>
        <p:nvSpPr>
          <p:cNvPr id="1476" name="CustomShape 75"/>
          <p:cNvSpPr/>
          <p:nvPr/>
        </p:nvSpPr>
        <p:spPr>
          <a:xfrm>
            <a:off x="8115120" y="313272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&lt;400&gt;</a:t>
            </a:r>
            <a:endParaRPr b="0" lang="en-US" sz="800" spc="-1" strike="noStrike">
              <a:latin typeface="Arial"/>
            </a:endParaRPr>
          </a:p>
        </p:txBody>
      </p:sp>
      <p:sp>
        <p:nvSpPr>
          <p:cNvPr id="1477" name="CustomShape 76"/>
          <p:cNvSpPr/>
          <p:nvPr/>
        </p:nvSpPr>
        <p:spPr>
          <a:xfrm>
            <a:off x="7426440" y="339480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i</a:t>
            </a:r>
            <a:endParaRPr b="0" lang="en-US" sz="600" spc="-1" strike="noStrike">
              <a:latin typeface="Arial"/>
            </a:endParaRPr>
          </a:p>
        </p:txBody>
      </p:sp>
      <p:sp>
        <p:nvSpPr>
          <p:cNvPr id="1478" name="CustomShape 77"/>
          <p:cNvSpPr/>
          <p:nvPr/>
        </p:nvSpPr>
        <p:spPr>
          <a:xfrm>
            <a:off x="7794000" y="3395520"/>
            <a:ext cx="33660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nTok</a:t>
            </a:r>
            <a:endParaRPr b="0" lang="en-US" sz="600" spc="-1" strike="noStrike">
              <a:latin typeface="Arial"/>
            </a:endParaRPr>
          </a:p>
        </p:txBody>
      </p:sp>
      <p:sp>
        <p:nvSpPr>
          <p:cNvPr id="1479" name="CustomShape 78"/>
          <p:cNvSpPr/>
          <p:nvPr/>
        </p:nvSpPr>
        <p:spPr>
          <a:xfrm>
            <a:off x="8168760" y="3391560"/>
            <a:ext cx="2527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sP</a:t>
            </a:r>
            <a:endParaRPr b="0" lang="en-US" sz="600" spc="-1" strike="noStrike">
              <a:latin typeface="Arial"/>
            </a:endParaRPr>
          </a:p>
        </p:txBody>
      </p:sp>
      <p:sp>
        <p:nvSpPr>
          <p:cNvPr id="1480" name="CustomShape 79"/>
          <p:cNvSpPr/>
          <p:nvPr/>
        </p:nvSpPr>
        <p:spPr>
          <a:xfrm>
            <a:off x="7479720" y="3359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481" name="CustomShape 80"/>
          <p:cNvSpPr/>
          <p:nvPr/>
        </p:nvSpPr>
        <p:spPr>
          <a:xfrm>
            <a:off x="8248680" y="3323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482" name="CustomShape 81"/>
          <p:cNvSpPr/>
          <p:nvPr/>
        </p:nvSpPr>
        <p:spPr>
          <a:xfrm>
            <a:off x="7850520" y="330372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4</a:t>
            </a:r>
            <a:endParaRPr b="0" lang="en-US" sz="700" spc="-1" strike="noStrike">
              <a:latin typeface="Arial"/>
            </a:endParaRPr>
          </a:p>
        </p:txBody>
      </p:sp>
      <p:sp>
        <p:nvSpPr>
          <p:cNvPr id="1483" name="CustomShape 82"/>
          <p:cNvSpPr/>
          <p:nvPr/>
        </p:nvSpPr>
        <p:spPr>
          <a:xfrm>
            <a:off x="7310520" y="4124520"/>
            <a:ext cx="228240" cy="228240"/>
          </a:xfrm>
          <a:prstGeom prst="rect">
            <a:avLst/>
          </a:prstGeom>
          <a:ln>
            <a:round/>
          </a:ln>
        </p:spPr>
        <p:style>
          <a:lnRef idx="2">
            <a:schemeClr val="accent6"/>
          </a:lnRef>
          <a:fillRef idx="1">
            <a:schemeClr val="lt1"/>
          </a:fillRef>
          <a:effectRef idx="0">
            <a:schemeClr val="accent6"/>
          </a:effectRef>
          <a:fontRef idx="minor"/>
        </p:style>
      </p:sp>
      <p:sp>
        <p:nvSpPr>
          <p:cNvPr id="1484" name="CustomShape 83"/>
          <p:cNvSpPr/>
          <p:nvPr/>
        </p:nvSpPr>
        <p:spPr>
          <a:xfrm>
            <a:off x="7543800" y="4127760"/>
            <a:ext cx="228240" cy="228240"/>
          </a:xfrm>
          <a:prstGeom prst="rect">
            <a:avLst/>
          </a:prstGeom>
          <a:ln>
            <a:round/>
          </a:ln>
        </p:spPr>
        <p:style>
          <a:lnRef idx="2">
            <a:schemeClr val="accent6"/>
          </a:lnRef>
          <a:fillRef idx="1">
            <a:schemeClr val="lt1"/>
          </a:fillRef>
          <a:effectRef idx="0">
            <a:schemeClr val="accent6"/>
          </a:effectRef>
          <a:fontRef idx="minor"/>
        </p:style>
      </p:sp>
      <p:sp>
        <p:nvSpPr>
          <p:cNvPr id="1485" name="CustomShape 84"/>
          <p:cNvSpPr/>
          <p:nvPr/>
        </p:nvSpPr>
        <p:spPr>
          <a:xfrm>
            <a:off x="7772400" y="4127760"/>
            <a:ext cx="228240" cy="228240"/>
          </a:xfrm>
          <a:prstGeom prst="rect">
            <a:avLst/>
          </a:prstGeom>
          <a:ln>
            <a:round/>
          </a:ln>
        </p:spPr>
        <p:style>
          <a:lnRef idx="2">
            <a:schemeClr val="accent6"/>
          </a:lnRef>
          <a:fillRef idx="1">
            <a:schemeClr val="lt1"/>
          </a:fillRef>
          <a:effectRef idx="0">
            <a:schemeClr val="accent6"/>
          </a:effectRef>
          <a:fontRef idx="minor"/>
        </p:style>
      </p:sp>
      <p:sp>
        <p:nvSpPr>
          <p:cNvPr id="1486" name="CustomShape 85"/>
          <p:cNvSpPr/>
          <p:nvPr/>
        </p:nvSpPr>
        <p:spPr>
          <a:xfrm>
            <a:off x="8001000" y="4127760"/>
            <a:ext cx="228240" cy="228240"/>
          </a:xfrm>
          <a:prstGeom prst="rect">
            <a:avLst/>
          </a:prstGeom>
          <a:ln>
            <a:round/>
          </a:ln>
        </p:spPr>
        <p:style>
          <a:lnRef idx="2">
            <a:schemeClr val="accent6"/>
          </a:lnRef>
          <a:fillRef idx="1">
            <a:schemeClr val="lt1"/>
          </a:fillRef>
          <a:effectRef idx="0">
            <a:schemeClr val="accent6"/>
          </a:effectRef>
          <a:fontRef idx="minor"/>
        </p:style>
      </p:sp>
      <p:sp>
        <p:nvSpPr>
          <p:cNvPr id="1487" name="CustomShape 86"/>
          <p:cNvSpPr/>
          <p:nvPr/>
        </p:nvSpPr>
        <p:spPr>
          <a:xfrm>
            <a:off x="7203240" y="396252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&lt;500&gt;</a:t>
            </a:r>
            <a:endParaRPr b="0" lang="en-US" sz="700" spc="-1" strike="noStrike">
              <a:latin typeface="Arial"/>
            </a:endParaRPr>
          </a:p>
        </p:txBody>
      </p:sp>
      <p:sp>
        <p:nvSpPr>
          <p:cNvPr id="1488" name="CustomShape 87"/>
          <p:cNvSpPr/>
          <p:nvPr/>
        </p:nvSpPr>
        <p:spPr>
          <a:xfrm>
            <a:off x="6658200" y="420912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&lt;500&gt;</a:t>
            </a:r>
            <a:endParaRPr b="0" lang="en-US" sz="500" spc="-1" strike="noStrike">
              <a:latin typeface="Arial"/>
            </a:endParaRPr>
          </a:p>
        </p:txBody>
      </p:sp>
      <p:sp>
        <p:nvSpPr>
          <p:cNvPr id="1489" name="CustomShape 88"/>
          <p:cNvSpPr/>
          <p:nvPr/>
        </p:nvSpPr>
        <p:spPr>
          <a:xfrm flipV="1">
            <a:off x="6942600" y="4061880"/>
            <a:ext cx="256680" cy="2502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490" name="CustomShape 89"/>
          <p:cNvSpPr/>
          <p:nvPr/>
        </p:nvSpPr>
        <p:spPr>
          <a:xfrm>
            <a:off x="8249400" y="331668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2</a:t>
            </a:r>
            <a:endParaRPr b="0" lang="en-US" sz="700" spc="-1" strike="noStrike">
              <a:latin typeface="Arial"/>
            </a:endParaRPr>
          </a:p>
        </p:txBody>
      </p:sp>
      <p:sp>
        <p:nvSpPr>
          <p:cNvPr id="1491" name="CustomShape 90"/>
          <p:cNvSpPr/>
          <p:nvPr/>
        </p:nvSpPr>
        <p:spPr>
          <a:xfrm>
            <a:off x="6947280" y="2780640"/>
            <a:ext cx="2451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K</a:t>
            </a:r>
            <a:endParaRPr b="0" lang="en-US" sz="700" spc="-1" strike="noStrike">
              <a:latin typeface="Arial"/>
            </a:endParaRPr>
          </a:p>
        </p:txBody>
      </p:sp>
      <p:sp>
        <p:nvSpPr>
          <p:cNvPr id="1492" name="CustomShape 91"/>
          <p:cNvSpPr/>
          <p:nvPr/>
        </p:nvSpPr>
        <p:spPr>
          <a:xfrm>
            <a:off x="7191720" y="278064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y</a:t>
            </a:r>
            <a:endParaRPr b="0" lang="en-US" sz="700" spc="-1" strike="noStrike">
              <a:latin typeface="Arial"/>
            </a:endParaRPr>
          </a:p>
        </p:txBody>
      </p:sp>
      <p:sp>
        <p:nvSpPr>
          <p:cNvPr id="1493" name="CustomShape 92"/>
          <p:cNvSpPr/>
          <p:nvPr/>
        </p:nvSpPr>
        <p:spPr>
          <a:xfrm>
            <a:off x="7423560" y="27900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494" name="CustomShape 93"/>
          <p:cNvSpPr/>
          <p:nvPr/>
        </p:nvSpPr>
        <p:spPr>
          <a:xfrm>
            <a:off x="6629400" y="4601160"/>
            <a:ext cx="228240" cy="228240"/>
          </a:xfrm>
          <a:prstGeom prst="rect">
            <a:avLst/>
          </a:prstGeom>
          <a:ln>
            <a:round/>
          </a:ln>
        </p:spPr>
        <p:style>
          <a:lnRef idx="2">
            <a:schemeClr val="accent6"/>
          </a:lnRef>
          <a:fillRef idx="1">
            <a:schemeClr val="lt1"/>
          </a:fillRef>
          <a:effectRef idx="0">
            <a:schemeClr val="accent6"/>
          </a:effectRef>
          <a:fontRef idx="minor"/>
        </p:style>
      </p:sp>
      <p:sp>
        <p:nvSpPr>
          <p:cNvPr id="1495" name="CustomShape 94"/>
          <p:cNvSpPr/>
          <p:nvPr/>
        </p:nvSpPr>
        <p:spPr>
          <a:xfrm>
            <a:off x="6861600" y="4601160"/>
            <a:ext cx="228240" cy="228240"/>
          </a:xfrm>
          <a:prstGeom prst="rect">
            <a:avLst/>
          </a:prstGeom>
          <a:ln>
            <a:round/>
          </a:ln>
        </p:spPr>
        <p:style>
          <a:lnRef idx="2">
            <a:schemeClr val="accent6"/>
          </a:lnRef>
          <a:fillRef idx="1">
            <a:schemeClr val="lt1"/>
          </a:fillRef>
          <a:effectRef idx="0">
            <a:schemeClr val="accent6"/>
          </a:effectRef>
          <a:fontRef idx="minor"/>
        </p:style>
      </p:sp>
      <p:sp>
        <p:nvSpPr>
          <p:cNvPr id="1496" name="CustomShape 95"/>
          <p:cNvSpPr/>
          <p:nvPr/>
        </p:nvSpPr>
        <p:spPr>
          <a:xfrm>
            <a:off x="7086600" y="4601160"/>
            <a:ext cx="228240" cy="228240"/>
          </a:xfrm>
          <a:prstGeom prst="rect">
            <a:avLst/>
          </a:prstGeom>
          <a:ln>
            <a:round/>
          </a:ln>
        </p:spPr>
        <p:style>
          <a:lnRef idx="2">
            <a:schemeClr val="accent6"/>
          </a:lnRef>
          <a:fillRef idx="1">
            <a:schemeClr val="lt1"/>
          </a:fillRef>
          <a:effectRef idx="0">
            <a:schemeClr val="accent6"/>
          </a:effectRef>
          <a:fontRef idx="minor"/>
        </p:style>
      </p:sp>
      <p:sp>
        <p:nvSpPr>
          <p:cNvPr id="1497" name="CustomShape 96"/>
          <p:cNvSpPr/>
          <p:nvPr/>
        </p:nvSpPr>
        <p:spPr>
          <a:xfrm>
            <a:off x="6529680" y="443772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&lt;530&gt;</a:t>
            </a:r>
            <a:endParaRPr b="0" lang="en-US" sz="700" spc="-1" strike="noStrike">
              <a:latin typeface="Arial"/>
            </a:endParaRPr>
          </a:p>
        </p:txBody>
      </p:sp>
      <p:sp>
        <p:nvSpPr>
          <p:cNvPr id="1498" name="CustomShape 97"/>
          <p:cNvSpPr/>
          <p:nvPr/>
        </p:nvSpPr>
        <p:spPr>
          <a:xfrm>
            <a:off x="7248960" y="415116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&lt;530&gt;</a:t>
            </a:r>
            <a:endParaRPr b="0" lang="en-US" sz="500" spc="-1" strike="noStrike">
              <a:latin typeface="Arial"/>
            </a:endParaRPr>
          </a:p>
        </p:txBody>
      </p:sp>
      <p:sp>
        <p:nvSpPr>
          <p:cNvPr id="1499" name="CustomShape 98"/>
          <p:cNvSpPr/>
          <p:nvPr/>
        </p:nvSpPr>
        <p:spPr>
          <a:xfrm rot="5400000">
            <a:off x="7094520" y="4206960"/>
            <a:ext cx="184320" cy="47664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500" name="CustomShape 99"/>
          <p:cNvSpPr/>
          <p:nvPr/>
        </p:nvSpPr>
        <p:spPr>
          <a:xfrm>
            <a:off x="6621840" y="4610160"/>
            <a:ext cx="2451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K</a:t>
            </a:r>
            <a:endParaRPr b="0" lang="en-US" sz="700" spc="-1" strike="noStrike">
              <a:latin typeface="Arial"/>
            </a:endParaRPr>
          </a:p>
        </p:txBody>
      </p:sp>
      <p:sp>
        <p:nvSpPr>
          <p:cNvPr id="1501" name="CustomShape 100"/>
          <p:cNvSpPr/>
          <p:nvPr/>
        </p:nvSpPr>
        <p:spPr>
          <a:xfrm>
            <a:off x="6866280" y="4610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y</a:t>
            </a:r>
            <a:endParaRPr b="0" lang="en-US" sz="700" spc="-1" strike="noStrike">
              <a:latin typeface="Arial"/>
            </a:endParaRPr>
          </a:p>
        </p:txBody>
      </p:sp>
      <p:sp>
        <p:nvSpPr>
          <p:cNvPr id="1502" name="CustomShape 101"/>
          <p:cNvSpPr/>
          <p:nvPr/>
        </p:nvSpPr>
        <p:spPr>
          <a:xfrm>
            <a:off x="7097760" y="4619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503" name="CustomShape 102"/>
          <p:cNvSpPr/>
          <p:nvPr/>
        </p:nvSpPr>
        <p:spPr>
          <a:xfrm>
            <a:off x="7477560" y="33552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1</a:t>
            </a:r>
            <a:endParaRPr b="0" lang="en-US" sz="700" spc="-1" strike="noStrike">
              <a:latin typeface="Arial"/>
            </a:endParaRPr>
          </a:p>
        </p:txBody>
      </p:sp>
      <p:sp>
        <p:nvSpPr>
          <p:cNvPr id="1504" name="CustomShape 103"/>
          <p:cNvSpPr/>
          <p:nvPr/>
        </p:nvSpPr>
        <p:spPr>
          <a:xfrm>
            <a:off x="8248680" y="33102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8</a:t>
            </a:r>
            <a:endParaRPr b="0" lang="en-US" sz="700" spc="-1" strike="noStrike">
              <a:latin typeface="Arial"/>
            </a:endParaRPr>
          </a:p>
        </p:txBody>
      </p:sp>
      <p:sp>
        <p:nvSpPr>
          <p:cNvPr id="1505" name="CustomShape 104"/>
          <p:cNvSpPr/>
          <p:nvPr/>
        </p:nvSpPr>
        <p:spPr>
          <a:xfrm>
            <a:off x="6963480" y="278064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t</a:t>
            </a:r>
            <a:endParaRPr b="0" lang="en-US" sz="700" spc="-1" strike="noStrike">
              <a:latin typeface="Arial"/>
            </a:endParaRPr>
          </a:p>
        </p:txBody>
      </p:sp>
      <p:sp>
        <p:nvSpPr>
          <p:cNvPr id="1506" name="CustomShape 105"/>
          <p:cNvSpPr/>
          <p:nvPr/>
        </p:nvSpPr>
        <p:spPr>
          <a:xfrm>
            <a:off x="7207200" y="278064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h</a:t>
            </a:r>
            <a:endParaRPr b="0" lang="en-US" sz="700" spc="-1" strike="noStrike">
              <a:latin typeface="Arial"/>
            </a:endParaRPr>
          </a:p>
        </p:txBody>
      </p:sp>
      <p:sp>
        <p:nvSpPr>
          <p:cNvPr id="1507" name="CustomShape 106"/>
          <p:cNvSpPr/>
          <p:nvPr/>
        </p:nvSpPr>
        <p:spPr>
          <a:xfrm>
            <a:off x="7439040" y="27900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u</a:t>
            </a:r>
            <a:endParaRPr b="0" lang="en-US" sz="700" spc="-1" strike="noStrike">
              <a:latin typeface="Arial"/>
            </a:endParaRPr>
          </a:p>
        </p:txBody>
      </p:sp>
      <p:sp>
        <p:nvSpPr>
          <p:cNvPr id="1508" name="CustomShape 107"/>
          <p:cNvSpPr/>
          <p:nvPr/>
        </p:nvSpPr>
        <p:spPr>
          <a:xfrm>
            <a:off x="7642440" y="2790000"/>
            <a:ext cx="22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a</a:t>
            </a:r>
            <a:endParaRPr b="0" lang="en-US" sz="700" spc="-1" strike="noStrike">
              <a:latin typeface="Arial"/>
            </a:endParaRPr>
          </a:p>
        </p:txBody>
      </p:sp>
      <p:sp>
        <p:nvSpPr>
          <p:cNvPr id="1509" name="CustomShape 108"/>
          <p:cNvSpPr/>
          <p:nvPr/>
        </p:nvSpPr>
        <p:spPr>
          <a:xfrm>
            <a:off x="7876800" y="279000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t</a:t>
            </a:r>
            <a:endParaRPr b="0" lang="en-US" sz="700" spc="-1" strike="noStrike">
              <a:latin typeface="Arial"/>
            </a:endParaRPr>
          </a:p>
        </p:txBody>
      </p:sp>
      <p:sp>
        <p:nvSpPr>
          <p:cNvPr id="1510" name="CustomShape 109"/>
          <p:cNvSpPr/>
          <p:nvPr/>
        </p:nvSpPr>
        <p:spPr>
          <a:xfrm>
            <a:off x="8115480" y="27900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511" name="CustomShape 110"/>
          <p:cNvSpPr/>
          <p:nvPr/>
        </p:nvSpPr>
        <p:spPr>
          <a:xfrm>
            <a:off x="6629400" y="5038200"/>
            <a:ext cx="228240" cy="228240"/>
          </a:xfrm>
          <a:prstGeom prst="rect">
            <a:avLst/>
          </a:prstGeom>
          <a:ln>
            <a:round/>
          </a:ln>
        </p:spPr>
        <p:style>
          <a:lnRef idx="2">
            <a:schemeClr val="accent6"/>
          </a:lnRef>
          <a:fillRef idx="1">
            <a:schemeClr val="lt1"/>
          </a:fillRef>
          <a:effectRef idx="0">
            <a:schemeClr val="accent6"/>
          </a:effectRef>
          <a:fontRef idx="minor"/>
        </p:style>
      </p:sp>
      <p:sp>
        <p:nvSpPr>
          <p:cNvPr id="1512" name="CustomShape 111"/>
          <p:cNvSpPr/>
          <p:nvPr/>
        </p:nvSpPr>
        <p:spPr>
          <a:xfrm>
            <a:off x="6861600" y="5042160"/>
            <a:ext cx="228240" cy="228240"/>
          </a:xfrm>
          <a:prstGeom prst="rect">
            <a:avLst/>
          </a:prstGeom>
          <a:ln>
            <a:round/>
          </a:ln>
        </p:spPr>
        <p:style>
          <a:lnRef idx="2">
            <a:schemeClr val="accent6"/>
          </a:lnRef>
          <a:fillRef idx="1">
            <a:schemeClr val="lt1"/>
          </a:fillRef>
          <a:effectRef idx="0">
            <a:schemeClr val="accent6"/>
          </a:effectRef>
          <a:fontRef idx="minor"/>
        </p:style>
      </p:sp>
      <p:sp>
        <p:nvSpPr>
          <p:cNvPr id="1513" name="CustomShape 112"/>
          <p:cNvSpPr/>
          <p:nvPr/>
        </p:nvSpPr>
        <p:spPr>
          <a:xfrm>
            <a:off x="7086600" y="5038200"/>
            <a:ext cx="228240" cy="228240"/>
          </a:xfrm>
          <a:prstGeom prst="rect">
            <a:avLst/>
          </a:prstGeom>
          <a:ln>
            <a:round/>
          </a:ln>
        </p:spPr>
        <p:style>
          <a:lnRef idx="2">
            <a:schemeClr val="accent6"/>
          </a:lnRef>
          <a:fillRef idx="1">
            <a:schemeClr val="lt1"/>
          </a:fillRef>
          <a:effectRef idx="0">
            <a:schemeClr val="accent6"/>
          </a:effectRef>
          <a:fontRef idx="minor"/>
        </p:style>
      </p:sp>
      <p:sp>
        <p:nvSpPr>
          <p:cNvPr id="1514" name="CustomShape 113"/>
          <p:cNvSpPr/>
          <p:nvPr/>
        </p:nvSpPr>
        <p:spPr>
          <a:xfrm>
            <a:off x="7315200" y="5038200"/>
            <a:ext cx="228240" cy="228240"/>
          </a:xfrm>
          <a:prstGeom prst="rect">
            <a:avLst/>
          </a:prstGeom>
          <a:ln>
            <a:round/>
          </a:ln>
        </p:spPr>
        <p:style>
          <a:lnRef idx="2">
            <a:schemeClr val="accent6"/>
          </a:lnRef>
          <a:fillRef idx="1">
            <a:schemeClr val="lt1"/>
          </a:fillRef>
          <a:effectRef idx="0">
            <a:schemeClr val="accent6"/>
          </a:effectRef>
          <a:fontRef idx="minor"/>
        </p:style>
      </p:sp>
      <p:sp>
        <p:nvSpPr>
          <p:cNvPr id="1515" name="CustomShape 114"/>
          <p:cNvSpPr/>
          <p:nvPr/>
        </p:nvSpPr>
        <p:spPr>
          <a:xfrm>
            <a:off x="7543800" y="5038200"/>
            <a:ext cx="228240" cy="228240"/>
          </a:xfrm>
          <a:prstGeom prst="rect">
            <a:avLst/>
          </a:prstGeom>
          <a:ln>
            <a:round/>
          </a:ln>
        </p:spPr>
        <p:style>
          <a:lnRef idx="2">
            <a:schemeClr val="accent6"/>
          </a:lnRef>
          <a:fillRef idx="1">
            <a:schemeClr val="lt1"/>
          </a:fillRef>
          <a:effectRef idx="0">
            <a:schemeClr val="accent6"/>
          </a:effectRef>
          <a:fontRef idx="minor"/>
        </p:style>
      </p:sp>
      <p:sp>
        <p:nvSpPr>
          <p:cNvPr id="1516" name="CustomShape 115"/>
          <p:cNvSpPr/>
          <p:nvPr/>
        </p:nvSpPr>
        <p:spPr>
          <a:xfrm>
            <a:off x="7772400" y="5042160"/>
            <a:ext cx="228240" cy="228240"/>
          </a:xfrm>
          <a:prstGeom prst="rect">
            <a:avLst/>
          </a:prstGeom>
          <a:ln>
            <a:round/>
          </a:ln>
        </p:spPr>
        <p:style>
          <a:lnRef idx="2">
            <a:schemeClr val="accent6"/>
          </a:lnRef>
          <a:fillRef idx="1">
            <a:schemeClr val="lt1"/>
          </a:fillRef>
          <a:effectRef idx="0">
            <a:schemeClr val="accent6"/>
          </a:effectRef>
          <a:fontRef idx="minor"/>
        </p:style>
      </p:sp>
      <p:sp>
        <p:nvSpPr>
          <p:cNvPr id="1517" name="CustomShape 116"/>
          <p:cNvSpPr/>
          <p:nvPr/>
        </p:nvSpPr>
        <p:spPr>
          <a:xfrm>
            <a:off x="6525000" y="487692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&lt;535&gt;</a:t>
            </a:r>
            <a:endParaRPr b="0" lang="en-US" sz="700" spc="-1" strike="noStrike">
              <a:latin typeface="Arial"/>
            </a:endParaRPr>
          </a:p>
        </p:txBody>
      </p:sp>
      <p:sp>
        <p:nvSpPr>
          <p:cNvPr id="1518" name="CustomShape 117"/>
          <p:cNvSpPr/>
          <p:nvPr/>
        </p:nvSpPr>
        <p:spPr>
          <a:xfrm rot="5400000">
            <a:off x="6990840" y="4308840"/>
            <a:ext cx="619920" cy="71460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519" name="CustomShape 118"/>
          <p:cNvSpPr/>
          <p:nvPr/>
        </p:nvSpPr>
        <p:spPr>
          <a:xfrm>
            <a:off x="7487280" y="415476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&lt;535&gt;</a:t>
            </a:r>
            <a:endParaRPr b="0" lang="en-US" sz="500" spc="-1" strike="noStrike">
              <a:latin typeface="Arial"/>
            </a:endParaRPr>
          </a:p>
        </p:txBody>
      </p:sp>
      <p:sp>
        <p:nvSpPr>
          <p:cNvPr id="1520" name="CustomShape 119"/>
          <p:cNvSpPr/>
          <p:nvPr/>
        </p:nvSpPr>
        <p:spPr>
          <a:xfrm>
            <a:off x="6644520" y="506016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t</a:t>
            </a:r>
            <a:endParaRPr b="0" lang="en-US" sz="700" spc="-1" strike="noStrike">
              <a:latin typeface="Arial"/>
            </a:endParaRPr>
          </a:p>
        </p:txBody>
      </p:sp>
      <p:sp>
        <p:nvSpPr>
          <p:cNvPr id="1521" name="CustomShape 120"/>
          <p:cNvSpPr/>
          <p:nvPr/>
        </p:nvSpPr>
        <p:spPr>
          <a:xfrm>
            <a:off x="6887880" y="5060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h</a:t>
            </a:r>
            <a:endParaRPr b="0" lang="en-US" sz="700" spc="-1" strike="noStrike">
              <a:latin typeface="Arial"/>
            </a:endParaRPr>
          </a:p>
        </p:txBody>
      </p:sp>
      <p:sp>
        <p:nvSpPr>
          <p:cNvPr id="1522" name="CustomShape 121"/>
          <p:cNvSpPr/>
          <p:nvPr/>
        </p:nvSpPr>
        <p:spPr>
          <a:xfrm>
            <a:off x="7119720" y="5069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u</a:t>
            </a:r>
            <a:endParaRPr b="0" lang="en-US" sz="700" spc="-1" strike="noStrike">
              <a:latin typeface="Arial"/>
            </a:endParaRPr>
          </a:p>
        </p:txBody>
      </p:sp>
      <p:sp>
        <p:nvSpPr>
          <p:cNvPr id="1523" name="CustomShape 122"/>
          <p:cNvSpPr/>
          <p:nvPr/>
        </p:nvSpPr>
        <p:spPr>
          <a:xfrm>
            <a:off x="7323120" y="5069160"/>
            <a:ext cx="22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a</a:t>
            </a:r>
            <a:endParaRPr b="0" lang="en-US" sz="700" spc="-1" strike="noStrike">
              <a:latin typeface="Arial"/>
            </a:endParaRPr>
          </a:p>
        </p:txBody>
      </p:sp>
      <p:sp>
        <p:nvSpPr>
          <p:cNvPr id="1524" name="CustomShape 123"/>
          <p:cNvSpPr/>
          <p:nvPr/>
        </p:nvSpPr>
        <p:spPr>
          <a:xfrm>
            <a:off x="7557840" y="506916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t</a:t>
            </a:r>
            <a:endParaRPr b="0" lang="en-US" sz="700" spc="-1" strike="noStrike">
              <a:latin typeface="Arial"/>
            </a:endParaRPr>
          </a:p>
        </p:txBody>
      </p:sp>
      <p:sp>
        <p:nvSpPr>
          <p:cNvPr id="1525" name="CustomShape 124"/>
          <p:cNvSpPr/>
          <p:nvPr/>
        </p:nvSpPr>
        <p:spPr>
          <a:xfrm>
            <a:off x="7796160" y="5069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526" name="CustomShape 125"/>
          <p:cNvSpPr/>
          <p:nvPr/>
        </p:nvSpPr>
        <p:spPr>
          <a:xfrm>
            <a:off x="7477560" y="334368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2</a:t>
            </a:r>
            <a:endParaRPr b="0" lang="en-US" sz="700" spc="-1" strike="noStrike">
              <a:latin typeface="Arial"/>
            </a:endParaRPr>
          </a:p>
        </p:txBody>
      </p:sp>
      <p:sp>
        <p:nvSpPr>
          <p:cNvPr id="1527" name="CustomShape 126"/>
          <p:cNvSpPr/>
          <p:nvPr/>
        </p:nvSpPr>
        <p:spPr>
          <a:xfrm>
            <a:off x="8213040" y="3312720"/>
            <a:ext cx="26964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12</a:t>
            </a:r>
            <a:endParaRPr b="0" lang="en-US" sz="700" spc="-1" strike="noStrike">
              <a:latin typeface="Arial"/>
            </a:endParaRPr>
          </a:p>
        </p:txBody>
      </p:sp>
      <p:sp>
        <p:nvSpPr>
          <p:cNvPr id="1528" name="CustomShape 127"/>
          <p:cNvSpPr/>
          <p:nvPr/>
        </p:nvSpPr>
        <p:spPr>
          <a:xfrm>
            <a:off x="6971760" y="278064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a:t>
            </a:r>
            <a:endParaRPr b="0" lang="en-US" sz="700" spc="-1" strike="noStrike">
              <a:latin typeface="Arial"/>
            </a:endParaRPr>
          </a:p>
        </p:txBody>
      </p:sp>
      <p:sp>
        <p:nvSpPr>
          <p:cNvPr id="1529" name="CustomShape 128"/>
          <p:cNvSpPr/>
          <p:nvPr/>
        </p:nvSpPr>
        <p:spPr>
          <a:xfrm>
            <a:off x="7217640" y="2780640"/>
            <a:ext cx="22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a</a:t>
            </a:r>
            <a:endParaRPr b="0" lang="en-US" sz="700" spc="-1" strike="noStrike">
              <a:latin typeface="Arial"/>
            </a:endParaRPr>
          </a:p>
        </p:txBody>
      </p:sp>
      <p:sp>
        <p:nvSpPr>
          <p:cNvPr id="1530" name="CustomShape 129"/>
          <p:cNvSpPr/>
          <p:nvPr/>
        </p:nvSpPr>
        <p:spPr>
          <a:xfrm>
            <a:off x="7446960" y="27900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p</a:t>
            </a:r>
            <a:endParaRPr b="0" lang="en-US" sz="700" spc="-1" strike="noStrike">
              <a:latin typeface="Arial"/>
            </a:endParaRPr>
          </a:p>
        </p:txBody>
      </p:sp>
      <p:sp>
        <p:nvSpPr>
          <p:cNvPr id="1531" name="CustomShape 130"/>
          <p:cNvSpPr/>
          <p:nvPr/>
        </p:nvSpPr>
        <p:spPr>
          <a:xfrm>
            <a:off x="7647840" y="27900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532" name="CustomShape 131"/>
          <p:cNvSpPr/>
          <p:nvPr/>
        </p:nvSpPr>
        <p:spPr>
          <a:xfrm>
            <a:off x="6629400" y="5468040"/>
            <a:ext cx="228240" cy="228240"/>
          </a:xfrm>
          <a:prstGeom prst="rect">
            <a:avLst/>
          </a:prstGeom>
          <a:ln>
            <a:round/>
          </a:ln>
        </p:spPr>
        <p:style>
          <a:lnRef idx="2">
            <a:schemeClr val="accent6"/>
          </a:lnRef>
          <a:fillRef idx="1">
            <a:schemeClr val="lt1"/>
          </a:fillRef>
          <a:effectRef idx="0">
            <a:schemeClr val="accent6"/>
          </a:effectRef>
          <a:fontRef idx="minor"/>
        </p:style>
      </p:sp>
      <p:sp>
        <p:nvSpPr>
          <p:cNvPr id="1533" name="CustomShape 132"/>
          <p:cNvSpPr/>
          <p:nvPr/>
        </p:nvSpPr>
        <p:spPr>
          <a:xfrm>
            <a:off x="6861600" y="5473080"/>
            <a:ext cx="228240" cy="228240"/>
          </a:xfrm>
          <a:prstGeom prst="rect">
            <a:avLst/>
          </a:prstGeom>
          <a:ln>
            <a:round/>
          </a:ln>
        </p:spPr>
        <p:style>
          <a:lnRef idx="2">
            <a:schemeClr val="accent6"/>
          </a:lnRef>
          <a:fillRef idx="1">
            <a:schemeClr val="lt1"/>
          </a:fillRef>
          <a:effectRef idx="0">
            <a:schemeClr val="accent6"/>
          </a:effectRef>
          <a:fontRef idx="minor"/>
        </p:style>
      </p:sp>
      <p:sp>
        <p:nvSpPr>
          <p:cNvPr id="1534" name="CustomShape 133"/>
          <p:cNvSpPr/>
          <p:nvPr/>
        </p:nvSpPr>
        <p:spPr>
          <a:xfrm>
            <a:off x="7086600" y="5473080"/>
            <a:ext cx="228240" cy="228240"/>
          </a:xfrm>
          <a:prstGeom prst="rect">
            <a:avLst/>
          </a:prstGeom>
          <a:ln>
            <a:round/>
          </a:ln>
        </p:spPr>
        <p:style>
          <a:lnRef idx="2">
            <a:schemeClr val="accent6"/>
          </a:lnRef>
          <a:fillRef idx="1">
            <a:schemeClr val="lt1"/>
          </a:fillRef>
          <a:effectRef idx="0">
            <a:schemeClr val="accent6"/>
          </a:effectRef>
          <a:fontRef idx="minor"/>
        </p:style>
      </p:sp>
      <p:sp>
        <p:nvSpPr>
          <p:cNvPr id="1535" name="CustomShape 134"/>
          <p:cNvSpPr/>
          <p:nvPr/>
        </p:nvSpPr>
        <p:spPr>
          <a:xfrm>
            <a:off x="7318800" y="5473080"/>
            <a:ext cx="228240" cy="228240"/>
          </a:xfrm>
          <a:prstGeom prst="rect">
            <a:avLst/>
          </a:prstGeom>
          <a:ln>
            <a:round/>
          </a:ln>
        </p:spPr>
        <p:style>
          <a:lnRef idx="2">
            <a:schemeClr val="accent6"/>
          </a:lnRef>
          <a:fillRef idx="1">
            <a:schemeClr val="lt1"/>
          </a:fillRef>
          <a:effectRef idx="0">
            <a:schemeClr val="accent6"/>
          </a:effectRef>
          <a:fontRef idx="minor"/>
        </p:style>
      </p:sp>
      <p:sp>
        <p:nvSpPr>
          <p:cNvPr id="1536" name="CustomShape 135"/>
          <p:cNvSpPr/>
          <p:nvPr/>
        </p:nvSpPr>
        <p:spPr>
          <a:xfrm>
            <a:off x="6525000" y="530676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&lt;550&gt;</a:t>
            </a:r>
            <a:endParaRPr b="0" lang="en-US" sz="700" spc="-1" strike="noStrike">
              <a:latin typeface="Arial"/>
            </a:endParaRPr>
          </a:p>
        </p:txBody>
      </p:sp>
      <p:sp>
        <p:nvSpPr>
          <p:cNvPr id="1537" name="CustomShape 136"/>
          <p:cNvSpPr/>
          <p:nvPr/>
        </p:nvSpPr>
        <p:spPr>
          <a:xfrm>
            <a:off x="7719840" y="415476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&lt;550&gt;</a:t>
            </a:r>
            <a:endParaRPr b="0" lang="en-US" sz="500" spc="-1" strike="noStrike">
              <a:latin typeface="Arial"/>
            </a:endParaRPr>
          </a:p>
        </p:txBody>
      </p:sp>
      <p:sp>
        <p:nvSpPr>
          <p:cNvPr id="1538" name="CustomShape 137"/>
          <p:cNvSpPr/>
          <p:nvPr/>
        </p:nvSpPr>
        <p:spPr>
          <a:xfrm rot="5400000">
            <a:off x="6890040" y="4409640"/>
            <a:ext cx="1050120" cy="94320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539" name="CustomShape 138"/>
          <p:cNvSpPr/>
          <p:nvPr/>
        </p:nvSpPr>
        <p:spPr>
          <a:xfrm>
            <a:off x="6631560" y="549288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a:t>
            </a:r>
            <a:endParaRPr b="0" lang="en-US" sz="700" spc="-1" strike="noStrike">
              <a:latin typeface="Arial"/>
            </a:endParaRPr>
          </a:p>
        </p:txBody>
      </p:sp>
      <p:sp>
        <p:nvSpPr>
          <p:cNvPr id="1540" name="CustomShape 139"/>
          <p:cNvSpPr/>
          <p:nvPr/>
        </p:nvSpPr>
        <p:spPr>
          <a:xfrm>
            <a:off x="6877800" y="5492880"/>
            <a:ext cx="22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a</a:t>
            </a:r>
            <a:endParaRPr b="0" lang="en-US" sz="700" spc="-1" strike="noStrike">
              <a:latin typeface="Arial"/>
            </a:endParaRPr>
          </a:p>
        </p:txBody>
      </p:sp>
      <p:sp>
        <p:nvSpPr>
          <p:cNvPr id="1541" name="CustomShape 140"/>
          <p:cNvSpPr/>
          <p:nvPr/>
        </p:nvSpPr>
        <p:spPr>
          <a:xfrm>
            <a:off x="7106760" y="550188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p</a:t>
            </a:r>
            <a:endParaRPr b="0" lang="en-US" sz="700" spc="-1" strike="noStrike">
              <a:latin typeface="Arial"/>
            </a:endParaRPr>
          </a:p>
        </p:txBody>
      </p:sp>
      <p:sp>
        <p:nvSpPr>
          <p:cNvPr id="1542" name="CustomShape 141"/>
          <p:cNvSpPr/>
          <p:nvPr/>
        </p:nvSpPr>
        <p:spPr>
          <a:xfrm>
            <a:off x="7308000" y="550188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543" name="CustomShape 142"/>
          <p:cNvSpPr/>
          <p:nvPr/>
        </p:nvSpPr>
        <p:spPr>
          <a:xfrm>
            <a:off x="7477560" y="334368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3</a:t>
            </a:r>
            <a:endParaRPr b="0" lang="en-US" sz="700" spc="-1" strike="noStrike">
              <a:latin typeface="Arial"/>
            </a:endParaRPr>
          </a:p>
        </p:txBody>
      </p:sp>
      <p:sp>
        <p:nvSpPr>
          <p:cNvPr id="1544" name="CustomShape 143"/>
          <p:cNvSpPr/>
          <p:nvPr/>
        </p:nvSpPr>
        <p:spPr>
          <a:xfrm>
            <a:off x="8218800" y="3308760"/>
            <a:ext cx="26964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18</a:t>
            </a:r>
            <a:endParaRPr b="0" lang="en-US" sz="700" spc="-1" strike="noStrike">
              <a:latin typeface="Arial"/>
            </a:endParaRPr>
          </a:p>
        </p:txBody>
      </p:sp>
      <p:sp>
        <p:nvSpPr>
          <p:cNvPr id="1545" name="CustomShape 144"/>
          <p:cNvSpPr/>
          <p:nvPr/>
        </p:nvSpPr>
        <p:spPr>
          <a:xfrm>
            <a:off x="6962400" y="277416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t</a:t>
            </a:r>
            <a:endParaRPr b="0" lang="en-US" sz="700" spc="-1" strike="noStrike">
              <a:latin typeface="Arial"/>
            </a:endParaRPr>
          </a:p>
        </p:txBody>
      </p:sp>
      <p:sp>
        <p:nvSpPr>
          <p:cNvPr id="1546" name="CustomShape 145"/>
          <p:cNvSpPr/>
          <p:nvPr/>
        </p:nvSpPr>
        <p:spPr>
          <a:xfrm>
            <a:off x="7206840" y="2774160"/>
            <a:ext cx="2098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r</a:t>
            </a:r>
            <a:endParaRPr b="0" lang="en-US" sz="700" spc="-1" strike="noStrike">
              <a:latin typeface="Arial"/>
            </a:endParaRPr>
          </a:p>
        </p:txBody>
      </p:sp>
      <p:sp>
        <p:nvSpPr>
          <p:cNvPr id="1547" name="CustomShape 146"/>
          <p:cNvSpPr/>
          <p:nvPr/>
        </p:nvSpPr>
        <p:spPr>
          <a:xfrm>
            <a:off x="7438320" y="278316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i</a:t>
            </a:r>
            <a:endParaRPr b="0" lang="en-US" sz="700" spc="-1" strike="noStrike">
              <a:latin typeface="Arial"/>
            </a:endParaRPr>
          </a:p>
        </p:txBody>
      </p:sp>
      <p:sp>
        <p:nvSpPr>
          <p:cNvPr id="1548" name="CustomShape 147"/>
          <p:cNvSpPr/>
          <p:nvPr/>
        </p:nvSpPr>
        <p:spPr>
          <a:xfrm>
            <a:off x="7638840" y="2783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n</a:t>
            </a:r>
            <a:endParaRPr b="0" lang="en-US" sz="700" spc="-1" strike="noStrike">
              <a:latin typeface="Arial"/>
            </a:endParaRPr>
          </a:p>
        </p:txBody>
      </p:sp>
      <p:sp>
        <p:nvSpPr>
          <p:cNvPr id="1549" name="CustomShape 148"/>
          <p:cNvSpPr/>
          <p:nvPr/>
        </p:nvSpPr>
        <p:spPr>
          <a:xfrm>
            <a:off x="7867440" y="2774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h</a:t>
            </a:r>
            <a:endParaRPr b="0" lang="en-US" sz="700" spc="-1" strike="noStrike">
              <a:latin typeface="Arial"/>
            </a:endParaRPr>
          </a:p>
        </p:txBody>
      </p:sp>
      <p:sp>
        <p:nvSpPr>
          <p:cNvPr id="1550" name="CustomShape 149"/>
          <p:cNvSpPr/>
          <p:nvPr/>
        </p:nvSpPr>
        <p:spPr>
          <a:xfrm>
            <a:off x="8111520" y="27741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551" name="CustomShape 150"/>
          <p:cNvSpPr/>
          <p:nvPr/>
        </p:nvSpPr>
        <p:spPr>
          <a:xfrm>
            <a:off x="6629400" y="5943600"/>
            <a:ext cx="228240" cy="228240"/>
          </a:xfrm>
          <a:prstGeom prst="rect">
            <a:avLst/>
          </a:prstGeom>
          <a:ln>
            <a:round/>
          </a:ln>
        </p:spPr>
        <p:style>
          <a:lnRef idx="2">
            <a:schemeClr val="accent6"/>
          </a:lnRef>
          <a:fillRef idx="1">
            <a:schemeClr val="lt1"/>
          </a:fillRef>
          <a:effectRef idx="0">
            <a:schemeClr val="accent6"/>
          </a:effectRef>
          <a:fontRef idx="minor"/>
        </p:style>
      </p:sp>
      <p:sp>
        <p:nvSpPr>
          <p:cNvPr id="1552" name="CustomShape 151"/>
          <p:cNvSpPr/>
          <p:nvPr/>
        </p:nvSpPr>
        <p:spPr>
          <a:xfrm>
            <a:off x="6861600" y="5943600"/>
            <a:ext cx="228240" cy="228240"/>
          </a:xfrm>
          <a:prstGeom prst="rect">
            <a:avLst/>
          </a:prstGeom>
          <a:ln>
            <a:round/>
          </a:ln>
        </p:spPr>
        <p:style>
          <a:lnRef idx="2">
            <a:schemeClr val="accent6"/>
          </a:lnRef>
          <a:fillRef idx="1">
            <a:schemeClr val="lt1"/>
          </a:fillRef>
          <a:effectRef idx="0">
            <a:schemeClr val="accent6"/>
          </a:effectRef>
          <a:fontRef idx="minor"/>
        </p:style>
      </p:sp>
      <p:sp>
        <p:nvSpPr>
          <p:cNvPr id="1553" name="CustomShape 152"/>
          <p:cNvSpPr/>
          <p:nvPr/>
        </p:nvSpPr>
        <p:spPr>
          <a:xfrm>
            <a:off x="7090200" y="5943600"/>
            <a:ext cx="228240" cy="228240"/>
          </a:xfrm>
          <a:prstGeom prst="rect">
            <a:avLst/>
          </a:prstGeom>
          <a:ln>
            <a:round/>
          </a:ln>
        </p:spPr>
        <p:style>
          <a:lnRef idx="2">
            <a:schemeClr val="accent6"/>
          </a:lnRef>
          <a:fillRef idx="1">
            <a:schemeClr val="lt1"/>
          </a:fillRef>
          <a:effectRef idx="0">
            <a:schemeClr val="accent6"/>
          </a:effectRef>
          <a:fontRef idx="minor"/>
        </p:style>
      </p:sp>
      <p:sp>
        <p:nvSpPr>
          <p:cNvPr id="1554" name="CustomShape 153"/>
          <p:cNvSpPr/>
          <p:nvPr/>
        </p:nvSpPr>
        <p:spPr>
          <a:xfrm>
            <a:off x="7315200" y="5943600"/>
            <a:ext cx="228240" cy="228240"/>
          </a:xfrm>
          <a:prstGeom prst="rect">
            <a:avLst/>
          </a:prstGeom>
          <a:ln>
            <a:round/>
          </a:ln>
        </p:spPr>
        <p:style>
          <a:lnRef idx="2">
            <a:schemeClr val="accent6"/>
          </a:lnRef>
          <a:fillRef idx="1">
            <a:schemeClr val="lt1"/>
          </a:fillRef>
          <a:effectRef idx="0">
            <a:schemeClr val="accent6"/>
          </a:effectRef>
          <a:fontRef idx="minor"/>
        </p:style>
      </p:sp>
      <p:sp>
        <p:nvSpPr>
          <p:cNvPr id="1555" name="CustomShape 154"/>
          <p:cNvSpPr/>
          <p:nvPr/>
        </p:nvSpPr>
        <p:spPr>
          <a:xfrm>
            <a:off x="7543800" y="5943600"/>
            <a:ext cx="228240" cy="228240"/>
          </a:xfrm>
          <a:prstGeom prst="rect">
            <a:avLst/>
          </a:prstGeom>
          <a:ln>
            <a:round/>
          </a:ln>
        </p:spPr>
        <p:style>
          <a:lnRef idx="2">
            <a:schemeClr val="accent6"/>
          </a:lnRef>
          <a:fillRef idx="1">
            <a:schemeClr val="lt1"/>
          </a:fillRef>
          <a:effectRef idx="0">
            <a:schemeClr val="accent6"/>
          </a:effectRef>
          <a:fontRef idx="minor"/>
        </p:style>
      </p:sp>
      <p:sp>
        <p:nvSpPr>
          <p:cNvPr id="1556" name="CustomShape 155"/>
          <p:cNvSpPr/>
          <p:nvPr/>
        </p:nvSpPr>
        <p:spPr>
          <a:xfrm>
            <a:off x="7777800" y="5943600"/>
            <a:ext cx="228240" cy="228240"/>
          </a:xfrm>
          <a:prstGeom prst="rect">
            <a:avLst/>
          </a:prstGeom>
          <a:ln>
            <a:round/>
          </a:ln>
        </p:spPr>
        <p:style>
          <a:lnRef idx="2">
            <a:schemeClr val="accent6"/>
          </a:lnRef>
          <a:fillRef idx="1">
            <a:schemeClr val="lt1"/>
          </a:fillRef>
          <a:effectRef idx="0">
            <a:schemeClr val="accent6"/>
          </a:effectRef>
          <a:fontRef idx="minor"/>
        </p:style>
      </p:sp>
      <p:sp>
        <p:nvSpPr>
          <p:cNvPr id="1557" name="CustomShape 156"/>
          <p:cNvSpPr/>
          <p:nvPr/>
        </p:nvSpPr>
        <p:spPr>
          <a:xfrm>
            <a:off x="6631560" y="596304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t</a:t>
            </a:r>
            <a:endParaRPr b="0" lang="en-US" sz="700" spc="-1" strike="noStrike">
              <a:latin typeface="Arial"/>
            </a:endParaRPr>
          </a:p>
        </p:txBody>
      </p:sp>
      <p:sp>
        <p:nvSpPr>
          <p:cNvPr id="1558" name="CustomShape 157"/>
          <p:cNvSpPr/>
          <p:nvPr/>
        </p:nvSpPr>
        <p:spPr>
          <a:xfrm>
            <a:off x="6860520" y="5963040"/>
            <a:ext cx="2098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r</a:t>
            </a:r>
            <a:endParaRPr b="0" lang="en-US" sz="700" spc="-1" strike="noStrike">
              <a:latin typeface="Arial"/>
            </a:endParaRPr>
          </a:p>
        </p:txBody>
      </p:sp>
      <p:sp>
        <p:nvSpPr>
          <p:cNvPr id="1559" name="CustomShape 158"/>
          <p:cNvSpPr/>
          <p:nvPr/>
        </p:nvSpPr>
        <p:spPr>
          <a:xfrm>
            <a:off x="7106760" y="597204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i</a:t>
            </a:r>
            <a:endParaRPr b="0" lang="en-US" sz="700" spc="-1" strike="noStrike">
              <a:latin typeface="Arial"/>
            </a:endParaRPr>
          </a:p>
        </p:txBody>
      </p:sp>
      <p:sp>
        <p:nvSpPr>
          <p:cNvPr id="1560" name="CustomShape 159"/>
          <p:cNvSpPr/>
          <p:nvPr/>
        </p:nvSpPr>
        <p:spPr>
          <a:xfrm>
            <a:off x="7307640" y="597204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n</a:t>
            </a:r>
            <a:endParaRPr b="0" lang="en-US" sz="700" spc="-1" strike="noStrike">
              <a:latin typeface="Arial"/>
            </a:endParaRPr>
          </a:p>
        </p:txBody>
      </p:sp>
      <p:sp>
        <p:nvSpPr>
          <p:cNvPr id="1561" name="CustomShape 160"/>
          <p:cNvSpPr/>
          <p:nvPr/>
        </p:nvSpPr>
        <p:spPr>
          <a:xfrm>
            <a:off x="7536240" y="596304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h</a:t>
            </a:r>
            <a:endParaRPr b="0" lang="en-US" sz="700" spc="-1" strike="noStrike">
              <a:latin typeface="Arial"/>
            </a:endParaRPr>
          </a:p>
        </p:txBody>
      </p:sp>
      <p:sp>
        <p:nvSpPr>
          <p:cNvPr id="1562" name="CustomShape 161"/>
          <p:cNvSpPr/>
          <p:nvPr/>
        </p:nvSpPr>
        <p:spPr>
          <a:xfrm>
            <a:off x="7779960" y="596304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563" name="CustomShape 162"/>
          <p:cNvSpPr/>
          <p:nvPr/>
        </p:nvSpPr>
        <p:spPr>
          <a:xfrm rot="5400000">
            <a:off x="6779520" y="4534200"/>
            <a:ext cx="1513800" cy="115776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564" name="CustomShape 163"/>
          <p:cNvSpPr/>
          <p:nvPr/>
        </p:nvSpPr>
        <p:spPr>
          <a:xfrm>
            <a:off x="6538680" y="577080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&lt;555&gt;</a:t>
            </a:r>
            <a:endParaRPr b="0" lang="en-US" sz="700" spc="-1" strike="noStrike">
              <a:latin typeface="Arial"/>
            </a:endParaRPr>
          </a:p>
        </p:txBody>
      </p:sp>
      <p:sp>
        <p:nvSpPr>
          <p:cNvPr id="1565" name="CustomShape 164"/>
          <p:cNvSpPr/>
          <p:nvPr/>
        </p:nvSpPr>
        <p:spPr>
          <a:xfrm>
            <a:off x="7953840" y="415584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&lt;555&gt;</a:t>
            </a:r>
            <a:endParaRPr b="0" lang="en-US" sz="500" spc="-1" strike="noStrike">
              <a:latin typeface="Arial"/>
            </a:endParaRPr>
          </a:p>
        </p:txBody>
      </p:sp>
      <p:sp>
        <p:nvSpPr>
          <p:cNvPr id="1566" name="CustomShape 165"/>
          <p:cNvSpPr/>
          <p:nvPr/>
        </p:nvSpPr>
        <p:spPr>
          <a:xfrm>
            <a:off x="7477560" y="334368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4</a:t>
            </a:r>
            <a:endParaRPr b="0" lang="en-US" sz="700" spc="-1" strike="noStrike">
              <a:latin typeface="Arial"/>
            </a:endParaRPr>
          </a:p>
        </p:txBody>
      </p:sp>
      <p:sp>
        <p:nvSpPr>
          <p:cNvPr id="1567" name="CustomShape 166"/>
          <p:cNvSpPr/>
          <p:nvPr/>
        </p:nvSpPr>
        <p:spPr>
          <a:xfrm>
            <a:off x="8235000" y="330876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568" name="CustomShape 167"/>
          <p:cNvSpPr/>
          <p:nvPr/>
        </p:nvSpPr>
        <p:spPr>
          <a:xfrm>
            <a:off x="6953040" y="278064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Tree>
  </p:cSld>
  <mc:AlternateContent>
    <mc:Choice Requires="p14">
      <p:transition spd="slow" p14:dur="2000"/>
    </mc:Choice>
    <mc:Fallback>
      <p:transition spd="slow"/>
    </mc:Fallback>
  </mc:AlternateContent>
  <p:timing>
    <p:tnLst>
      <p:par>
        <p:cTn id="4847" dur="indefinite" restart="never" nodeType="tmRoot">
          <p:childTnLst>
            <p:seq>
              <p:cTn id="4848" dur="indefinite" nodeType="mainSeq">
                <p:childTnLst>
                  <p:par>
                    <p:cTn id="4849" fill="hold">
                      <p:stCondLst>
                        <p:cond delay="indefinite"/>
                      </p:stCondLst>
                      <p:childTnLst>
                        <p:par>
                          <p:cTn id="4850" fill="hold">
                            <p:stCondLst>
                              <p:cond delay="0"/>
                            </p:stCondLst>
                            <p:childTnLst>
                              <p:par>
                                <p:cTn id="4851" nodeType="clickEffect" fill="hold" presetClass="entr" presetID="10">
                                  <p:stCondLst>
                                    <p:cond delay="0"/>
                                  </p:stCondLst>
                                  <p:childTnLst>
                                    <p:set>
                                      <p:cBhvr>
                                        <p:cTn id="4852" dur="1" fill="hold">
                                          <p:stCondLst>
                                            <p:cond delay="0"/>
                                          </p:stCondLst>
                                        </p:cTn>
                                        <p:tgtEl>
                                          <p:spTgt spid="1405"/>
                                        </p:tgtEl>
                                        <p:attrNameLst>
                                          <p:attrName>style.visibility</p:attrName>
                                        </p:attrNameLst>
                                      </p:cBhvr>
                                      <p:to>
                                        <p:strVal val="visible"/>
                                      </p:to>
                                    </p:set>
                                    <p:animEffect filter="fade" transition="in">
                                      <p:cBhvr additive="repl">
                                        <p:cTn id="4853" dur="500"/>
                                        <p:tgtEl>
                                          <p:spTgt spid="1405"/>
                                        </p:tgtEl>
                                      </p:cBhvr>
                                    </p:animEffect>
                                  </p:childTnLst>
                                </p:cTn>
                              </p:par>
                              <p:par>
                                <p:cTn id="4854" nodeType="withEffect" fill="hold" presetClass="entr" presetID="10">
                                  <p:stCondLst>
                                    <p:cond delay="0"/>
                                  </p:stCondLst>
                                  <p:childTnLst>
                                    <p:set>
                                      <p:cBhvr>
                                        <p:cTn id="4855" dur="1" fill="hold">
                                          <p:stCondLst>
                                            <p:cond delay="0"/>
                                          </p:stCondLst>
                                        </p:cTn>
                                        <p:tgtEl>
                                          <p:spTgt spid="1406"/>
                                        </p:tgtEl>
                                        <p:attrNameLst>
                                          <p:attrName>style.visibility</p:attrName>
                                        </p:attrNameLst>
                                      </p:cBhvr>
                                      <p:to>
                                        <p:strVal val="visible"/>
                                      </p:to>
                                    </p:set>
                                    <p:animEffect filter="fade" transition="in">
                                      <p:cBhvr additive="repl">
                                        <p:cTn id="4856" dur="500"/>
                                        <p:tgtEl>
                                          <p:spTgt spid="1406"/>
                                        </p:tgtEl>
                                      </p:cBhvr>
                                    </p:animEffect>
                                  </p:childTnLst>
                                </p:cTn>
                              </p:par>
                              <p:par>
                                <p:cTn id="4857" nodeType="withEffect" fill="hold" presetClass="entr" presetID="10">
                                  <p:stCondLst>
                                    <p:cond delay="0"/>
                                  </p:stCondLst>
                                  <p:childTnLst>
                                    <p:set>
                                      <p:cBhvr>
                                        <p:cTn id="4858" dur="1" fill="hold">
                                          <p:stCondLst>
                                            <p:cond delay="0"/>
                                          </p:stCondLst>
                                        </p:cTn>
                                        <p:tgtEl>
                                          <p:spTgt spid="1407"/>
                                        </p:tgtEl>
                                        <p:attrNameLst>
                                          <p:attrName>style.visibility</p:attrName>
                                        </p:attrNameLst>
                                      </p:cBhvr>
                                      <p:to>
                                        <p:strVal val="visible"/>
                                      </p:to>
                                    </p:set>
                                    <p:animEffect filter="fade" transition="in">
                                      <p:cBhvr additive="repl">
                                        <p:cTn id="4859" dur="500"/>
                                        <p:tgtEl>
                                          <p:spTgt spid="1407"/>
                                        </p:tgtEl>
                                      </p:cBhvr>
                                    </p:animEffect>
                                  </p:childTnLst>
                                </p:cTn>
                              </p:par>
                              <p:par>
                                <p:cTn id="4860" nodeType="withEffect" fill="hold" presetClass="entr" presetID="10">
                                  <p:stCondLst>
                                    <p:cond delay="0"/>
                                  </p:stCondLst>
                                  <p:childTnLst>
                                    <p:set>
                                      <p:cBhvr>
                                        <p:cTn id="4861" dur="1" fill="hold">
                                          <p:stCondLst>
                                            <p:cond delay="0"/>
                                          </p:stCondLst>
                                        </p:cTn>
                                        <p:tgtEl>
                                          <p:spTgt spid="1408"/>
                                        </p:tgtEl>
                                        <p:attrNameLst>
                                          <p:attrName>style.visibility</p:attrName>
                                        </p:attrNameLst>
                                      </p:cBhvr>
                                      <p:to>
                                        <p:strVal val="visible"/>
                                      </p:to>
                                    </p:set>
                                    <p:animEffect filter="fade" transition="in">
                                      <p:cBhvr additive="repl">
                                        <p:cTn id="4862" dur="500"/>
                                        <p:tgtEl>
                                          <p:spTgt spid="1408"/>
                                        </p:tgtEl>
                                      </p:cBhvr>
                                    </p:animEffect>
                                  </p:childTnLst>
                                </p:cTn>
                              </p:par>
                              <p:par>
                                <p:cTn id="4863" nodeType="withEffect" fill="hold" presetClass="entr" presetID="10">
                                  <p:stCondLst>
                                    <p:cond delay="0"/>
                                  </p:stCondLst>
                                  <p:childTnLst>
                                    <p:set>
                                      <p:cBhvr>
                                        <p:cTn id="4864" dur="1" fill="hold">
                                          <p:stCondLst>
                                            <p:cond delay="0"/>
                                          </p:stCondLst>
                                        </p:cTn>
                                        <p:tgtEl>
                                          <p:spTgt spid="1409"/>
                                        </p:tgtEl>
                                        <p:attrNameLst>
                                          <p:attrName>style.visibility</p:attrName>
                                        </p:attrNameLst>
                                      </p:cBhvr>
                                      <p:to>
                                        <p:strVal val="visible"/>
                                      </p:to>
                                    </p:set>
                                    <p:animEffect filter="fade" transition="in">
                                      <p:cBhvr additive="repl">
                                        <p:cTn id="4865" dur="500"/>
                                        <p:tgtEl>
                                          <p:spTgt spid="1409"/>
                                        </p:tgtEl>
                                      </p:cBhvr>
                                    </p:animEffect>
                                  </p:childTnLst>
                                </p:cTn>
                              </p:par>
                              <p:par>
                                <p:cTn id="4866" nodeType="withEffect" fill="hold" presetClass="entr" presetID="10">
                                  <p:stCondLst>
                                    <p:cond delay="0"/>
                                  </p:stCondLst>
                                  <p:childTnLst>
                                    <p:set>
                                      <p:cBhvr>
                                        <p:cTn id="4867" dur="1" fill="hold">
                                          <p:stCondLst>
                                            <p:cond delay="0"/>
                                          </p:stCondLst>
                                        </p:cTn>
                                        <p:tgtEl>
                                          <p:spTgt spid="1410"/>
                                        </p:tgtEl>
                                        <p:attrNameLst>
                                          <p:attrName>style.visibility</p:attrName>
                                        </p:attrNameLst>
                                      </p:cBhvr>
                                      <p:to>
                                        <p:strVal val="visible"/>
                                      </p:to>
                                    </p:set>
                                    <p:animEffect filter="fade" transition="in">
                                      <p:cBhvr additive="repl">
                                        <p:cTn id="4868" dur="500"/>
                                        <p:tgtEl>
                                          <p:spTgt spid="1410"/>
                                        </p:tgtEl>
                                      </p:cBhvr>
                                    </p:animEffect>
                                  </p:childTnLst>
                                </p:cTn>
                              </p:par>
                              <p:par>
                                <p:cTn id="4869" nodeType="withEffect" fill="hold" presetClass="entr" presetID="10">
                                  <p:stCondLst>
                                    <p:cond delay="0"/>
                                  </p:stCondLst>
                                  <p:childTnLst>
                                    <p:set>
                                      <p:cBhvr>
                                        <p:cTn id="4870" dur="1" fill="hold">
                                          <p:stCondLst>
                                            <p:cond delay="0"/>
                                          </p:stCondLst>
                                        </p:cTn>
                                        <p:tgtEl>
                                          <p:spTgt spid="1411"/>
                                        </p:tgtEl>
                                        <p:attrNameLst>
                                          <p:attrName>style.visibility</p:attrName>
                                        </p:attrNameLst>
                                      </p:cBhvr>
                                      <p:to>
                                        <p:strVal val="visible"/>
                                      </p:to>
                                    </p:set>
                                    <p:animEffect filter="fade" transition="in">
                                      <p:cBhvr additive="repl">
                                        <p:cTn id="4871" dur="500"/>
                                        <p:tgtEl>
                                          <p:spTgt spid="1411"/>
                                        </p:tgtEl>
                                      </p:cBhvr>
                                    </p:animEffect>
                                  </p:childTnLst>
                                </p:cTn>
                              </p:par>
                              <p:par>
                                <p:cTn id="4872" nodeType="withEffect" fill="hold" presetClass="entr" presetID="10">
                                  <p:stCondLst>
                                    <p:cond delay="0"/>
                                  </p:stCondLst>
                                  <p:childTnLst>
                                    <p:set>
                                      <p:cBhvr>
                                        <p:cTn id="4873" dur="1" fill="hold">
                                          <p:stCondLst>
                                            <p:cond delay="0"/>
                                          </p:stCondLst>
                                        </p:cTn>
                                        <p:tgtEl>
                                          <p:spTgt spid="1412"/>
                                        </p:tgtEl>
                                        <p:attrNameLst>
                                          <p:attrName>style.visibility</p:attrName>
                                        </p:attrNameLst>
                                      </p:cBhvr>
                                      <p:to>
                                        <p:strVal val="visible"/>
                                      </p:to>
                                    </p:set>
                                    <p:animEffect filter="fade" transition="in">
                                      <p:cBhvr additive="repl">
                                        <p:cTn id="4874" dur="500"/>
                                        <p:tgtEl>
                                          <p:spTgt spid="1412"/>
                                        </p:tgtEl>
                                      </p:cBhvr>
                                    </p:animEffect>
                                  </p:childTnLst>
                                </p:cTn>
                              </p:par>
                              <p:par>
                                <p:cTn id="4875" nodeType="withEffect" fill="hold" presetClass="entr" presetID="10">
                                  <p:stCondLst>
                                    <p:cond delay="0"/>
                                  </p:stCondLst>
                                  <p:childTnLst>
                                    <p:set>
                                      <p:cBhvr>
                                        <p:cTn id="4876" dur="1" fill="hold">
                                          <p:stCondLst>
                                            <p:cond delay="0"/>
                                          </p:stCondLst>
                                        </p:cTn>
                                        <p:tgtEl>
                                          <p:spTgt spid="1413"/>
                                        </p:tgtEl>
                                        <p:attrNameLst>
                                          <p:attrName>style.visibility</p:attrName>
                                        </p:attrNameLst>
                                      </p:cBhvr>
                                      <p:to>
                                        <p:strVal val="visible"/>
                                      </p:to>
                                    </p:set>
                                    <p:animEffect filter="fade" transition="in">
                                      <p:cBhvr additive="repl">
                                        <p:cTn id="4877" dur="500"/>
                                        <p:tgtEl>
                                          <p:spTgt spid="1413"/>
                                        </p:tgtEl>
                                      </p:cBhvr>
                                    </p:animEffect>
                                  </p:childTnLst>
                                </p:cTn>
                              </p:par>
                              <p:par>
                                <p:cTn id="4878" nodeType="withEffect" fill="hold" presetClass="entr" presetID="10">
                                  <p:stCondLst>
                                    <p:cond delay="0"/>
                                  </p:stCondLst>
                                  <p:childTnLst>
                                    <p:set>
                                      <p:cBhvr>
                                        <p:cTn id="4879" dur="1" fill="hold">
                                          <p:stCondLst>
                                            <p:cond delay="0"/>
                                          </p:stCondLst>
                                        </p:cTn>
                                        <p:tgtEl>
                                          <p:spTgt spid="1414"/>
                                        </p:tgtEl>
                                        <p:attrNameLst>
                                          <p:attrName>style.visibility</p:attrName>
                                        </p:attrNameLst>
                                      </p:cBhvr>
                                      <p:to>
                                        <p:strVal val="visible"/>
                                      </p:to>
                                    </p:set>
                                    <p:animEffect filter="fade" transition="in">
                                      <p:cBhvr additive="repl">
                                        <p:cTn id="4880" dur="500"/>
                                        <p:tgtEl>
                                          <p:spTgt spid="1414"/>
                                        </p:tgtEl>
                                      </p:cBhvr>
                                    </p:animEffect>
                                  </p:childTnLst>
                                </p:cTn>
                              </p:par>
                              <p:par>
                                <p:cTn id="4881" nodeType="withEffect" fill="hold" presetClass="entr" presetID="10">
                                  <p:stCondLst>
                                    <p:cond delay="0"/>
                                  </p:stCondLst>
                                  <p:childTnLst>
                                    <p:set>
                                      <p:cBhvr>
                                        <p:cTn id="4882" dur="1" fill="hold">
                                          <p:stCondLst>
                                            <p:cond delay="0"/>
                                          </p:stCondLst>
                                        </p:cTn>
                                        <p:tgtEl>
                                          <p:spTgt spid="1415"/>
                                        </p:tgtEl>
                                        <p:attrNameLst>
                                          <p:attrName>style.visibility</p:attrName>
                                        </p:attrNameLst>
                                      </p:cBhvr>
                                      <p:to>
                                        <p:strVal val="visible"/>
                                      </p:to>
                                    </p:set>
                                    <p:animEffect filter="fade" transition="in">
                                      <p:cBhvr additive="repl">
                                        <p:cTn id="4883" dur="500"/>
                                        <p:tgtEl>
                                          <p:spTgt spid="1415"/>
                                        </p:tgtEl>
                                      </p:cBhvr>
                                    </p:animEffect>
                                  </p:childTnLst>
                                </p:cTn>
                              </p:par>
                              <p:par>
                                <p:cTn id="4884" nodeType="withEffect" fill="hold" presetClass="entr" presetID="10">
                                  <p:stCondLst>
                                    <p:cond delay="0"/>
                                  </p:stCondLst>
                                  <p:childTnLst>
                                    <p:set>
                                      <p:cBhvr>
                                        <p:cTn id="4885" dur="1" fill="hold">
                                          <p:stCondLst>
                                            <p:cond delay="0"/>
                                          </p:stCondLst>
                                        </p:cTn>
                                        <p:tgtEl>
                                          <p:spTgt spid="1416"/>
                                        </p:tgtEl>
                                        <p:attrNameLst>
                                          <p:attrName>style.visibility</p:attrName>
                                        </p:attrNameLst>
                                      </p:cBhvr>
                                      <p:to>
                                        <p:strVal val="visible"/>
                                      </p:to>
                                    </p:set>
                                    <p:animEffect filter="fade" transition="in">
                                      <p:cBhvr additive="repl">
                                        <p:cTn id="4886" dur="500"/>
                                        <p:tgtEl>
                                          <p:spTgt spid="1416"/>
                                        </p:tgtEl>
                                      </p:cBhvr>
                                    </p:animEffect>
                                  </p:childTnLst>
                                </p:cTn>
                              </p:par>
                              <p:par>
                                <p:cTn id="4887" nodeType="withEffect" fill="hold" presetClass="entr" presetID="10">
                                  <p:stCondLst>
                                    <p:cond delay="0"/>
                                  </p:stCondLst>
                                  <p:childTnLst>
                                    <p:set>
                                      <p:cBhvr>
                                        <p:cTn id="4888" dur="1" fill="hold">
                                          <p:stCondLst>
                                            <p:cond delay="0"/>
                                          </p:stCondLst>
                                        </p:cTn>
                                        <p:tgtEl>
                                          <p:spTgt spid="1417"/>
                                        </p:tgtEl>
                                        <p:attrNameLst>
                                          <p:attrName>style.visibility</p:attrName>
                                        </p:attrNameLst>
                                      </p:cBhvr>
                                      <p:to>
                                        <p:strVal val="visible"/>
                                      </p:to>
                                    </p:set>
                                    <p:animEffect filter="fade" transition="in">
                                      <p:cBhvr additive="repl">
                                        <p:cTn id="4889" dur="500"/>
                                        <p:tgtEl>
                                          <p:spTgt spid="1417"/>
                                        </p:tgtEl>
                                      </p:cBhvr>
                                    </p:animEffect>
                                  </p:childTnLst>
                                </p:cTn>
                              </p:par>
                              <p:par>
                                <p:cTn id="4890" nodeType="withEffect" fill="hold" presetClass="entr" presetID="10">
                                  <p:stCondLst>
                                    <p:cond delay="0"/>
                                  </p:stCondLst>
                                  <p:childTnLst>
                                    <p:set>
                                      <p:cBhvr>
                                        <p:cTn id="4891" dur="1" fill="hold">
                                          <p:stCondLst>
                                            <p:cond delay="0"/>
                                          </p:stCondLst>
                                        </p:cTn>
                                        <p:tgtEl>
                                          <p:spTgt spid="1418"/>
                                        </p:tgtEl>
                                        <p:attrNameLst>
                                          <p:attrName>style.visibility</p:attrName>
                                        </p:attrNameLst>
                                      </p:cBhvr>
                                      <p:to>
                                        <p:strVal val="visible"/>
                                      </p:to>
                                    </p:set>
                                    <p:animEffect filter="fade" transition="in">
                                      <p:cBhvr additive="repl">
                                        <p:cTn id="4892" dur="500"/>
                                        <p:tgtEl>
                                          <p:spTgt spid="1418"/>
                                        </p:tgtEl>
                                      </p:cBhvr>
                                    </p:animEffect>
                                  </p:childTnLst>
                                </p:cTn>
                              </p:par>
                              <p:par>
                                <p:cTn id="4893" nodeType="withEffect" fill="hold" presetClass="entr" presetID="10">
                                  <p:stCondLst>
                                    <p:cond delay="0"/>
                                  </p:stCondLst>
                                  <p:childTnLst>
                                    <p:set>
                                      <p:cBhvr>
                                        <p:cTn id="4894" dur="1" fill="hold">
                                          <p:stCondLst>
                                            <p:cond delay="0"/>
                                          </p:stCondLst>
                                        </p:cTn>
                                        <p:tgtEl>
                                          <p:spTgt spid="1419"/>
                                        </p:tgtEl>
                                        <p:attrNameLst>
                                          <p:attrName>style.visibility</p:attrName>
                                        </p:attrNameLst>
                                      </p:cBhvr>
                                      <p:to>
                                        <p:strVal val="visible"/>
                                      </p:to>
                                    </p:set>
                                    <p:animEffect filter="fade" transition="in">
                                      <p:cBhvr additive="repl">
                                        <p:cTn id="4895" dur="500"/>
                                        <p:tgtEl>
                                          <p:spTgt spid="1419"/>
                                        </p:tgtEl>
                                      </p:cBhvr>
                                    </p:animEffect>
                                  </p:childTnLst>
                                </p:cTn>
                              </p:par>
                              <p:par>
                                <p:cTn id="4896" nodeType="withEffect" fill="hold" presetClass="entr" presetID="10">
                                  <p:stCondLst>
                                    <p:cond delay="0"/>
                                  </p:stCondLst>
                                  <p:childTnLst>
                                    <p:set>
                                      <p:cBhvr>
                                        <p:cTn id="4897" dur="1" fill="hold">
                                          <p:stCondLst>
                                            <p:cond delay="0"/>
                                          </p:stCondLst>
                                        </p:cTn>
                                        <p:tgtEl>
                                          <p:spTgt spid="1420"/>
                                        </p:tgtEl>
                                        <p:attrNameLst>
                                          <p:attrName>style.visibility</p:attrName>
                                        </p:attrNameLst>
                                      </p:cBhvr>
                                      <p:to>
                                        <p:strVal val="visible"/>
                                      </p:to>
                                    </p:set>
                                    <p:animEffect filter="fade" transition="in">
                                      <p:cBhvr additive="repl">
                                        <p:cTn id="4898" dur="500"/>
                                        <p:tgtEl>
                                          <p:spTgt spid="1420"/>
                                        </p:tgtEl>
                                      </p:cBhvr>
                                    </p:animEffect>
                                  </p:childTnLst>
                                </p:cTn>
                              </p:par>
                              <p:par>
                                <p:cTn id="4899" nodeType="withEffect" fill="hold" presetClass="entr" presetID="10">
                                  <p:stCondLst>
                                    <p:cond delay="0"/>
                                  </p:stCondLst>
                                  <p:childTnLst>
                                    <p:set>
                                      <p:cBhvr>
                                        <p:cTn id="4900" dur="1" fill="hold">
                                          <p:stCondLst>
                                            <p:cond delay="0"/>
                                          </p:stCondLst>
                                        </p:cTn>
                                        <p:tgtEl>
                                          <p:spTgt spid="1421"/>
                                        </p:tgtEl>
                                        <p:attrNameLst>
                                          <p:attrName>style.visibility</p:attrName>
                                        </p:attrNameLst>
                                      </p:cBhvr>
                                      <p:to>
                                        <p:strVal val="visible"/>
                                      </p:to>
                                    </p:set>
                                    <p:animEffect filter="fade" transition="in">
                                      <p:cBhvr additive="repl">
                                        <p:cTn id="4901" dur="500"/>
                                        <p:tgtEl>
                                          <p:spTgt spid="1421"/>
                                        </p:tgtEl>
                                      </p:cBhvr>
                                    </p:animEffect>
                                  </p:childTnLst>
                                </p:cTn>
                              </p:par>
                              <p:par>
                                <p:cTn id="4902" nodeType="withEffect" fill="hold" presetClass="entr" presetID="10">
                                  <p:stCondLst>
                                    <p:cond delay="0"/>
                                  </p:stCondLst>
                                  <p:childTnLst>
                                    <p:set>
                                      <p:cBhvr>
                                        <p:cTn id="4903" dur="1" fill="hold">
                                          <p:stCondLst>
                                            <p:cond delay="0"/>
                                          </p:stCondLst>
                                        </p:cTn>
                                        <p:tgtEl>
                                          <p:spTgt spid="1422"/>
                                        </p:tgtEl>
                                        <p:attrNameLst>
                                          <p:attrName>style.visibility</p:attrName>
                                        </p:attrNameLst>
                                      </p:cBhvr>
                                      <p:to>
                                        <p:strVal val="visible"/>
                                      </p:to>
                                    </p:set>
                                    <p:animEffect filter="fade" transition="in">
                                      <p:cBhvr additive="repl">
                                        <p:cTn id="4904" dur="500"/>
                                        <p:tgtEl>
                                          <p:spTgt spid="1422"/>
                                        </p:tgtEl>
                                      </p:cBhvr>
                                    </p:animEffect>
                                  </p:childTnLst>
                                </p:cTn>
                              </p:par>
                              <p:par>
                                <p:cTn id="4905" nodeType="withEffect" fill="hold" presetClass="entr" presetID="10">
                                  <p:stCondLst>
                                    <p:cond delay="0"/>
                                  </p:stCondLst>
                                  <p:childTnLst>
                                    <p:set>
                                      <p:cBhvr>
                                        <p:cTn id="4906" dur="1" fill="hold">
                                          <p:stCondLst>
                                            <p:cond delay="0"/>
                                          </p:stCondLst>
                                        </p:cTn>
                                        <p:tgtEl>
                                          <p:spTgt spid="1424"/>
                                        </p:tgtEl>
                                        <p:attrNameLst>
                                          <p:attrName>style.visibility</p:attrName>
                                        </p:attrNameLst>
                                      </p:cBhvr>
                                      <p:to>
                                        <p:strVal val="visible"/>
                                      </p:to>
                                    </p:set>
                                    <p:animEffect filter="fade" transition="in">
                                      <p:cBhvr additive="repl">
                                        <p:cTn id="4907" dur="500"/>
                                        <p:tgtEl>
                                          <p:spTgt spid="1424"/>
                                        </p:tgtEl>
                                      </p:cBhvr>
                                    </p:animEffect>
                                  </p:childTnLst>
                                </p:cTn>
                              </p:par>
                              <p:par>
                                <p:cTn id="4908" nodeType="withEffect" fill="hold" presetClass="entr" presetID="10">
                                  <p:stCondLst>
                                    <p:cond delay="0"/>
                                  </p:stCondLst>
                                  <p:childTnLst>
                                    <p:set>
                                      <p:cBhvr>
                                        <p:cTn id="4909" dur="1" fill="hold">
                                          <p:stCondLst>
                                            <p:cond delay="0"/>
                                          </p:stCondLst>
                                        </p:cTn>
                                        <p:tgtEl>
                                          <p:spTgt spid="1425"/>
                                        </p:tgtEl>
                                        <p:attrNameLst>
                                          <p:attrName>style.visibility</p:attrName>
                                        </p:attrNameLst>
                                      </p:cBhvr>
                                      <p:to>
                                        <p:strVal val="visible"/>
                                      </p:to>
                                    </p:set>
                                    <p:animEffect filter="fade" transition="in">
                                      <p:cBhvr additive="repl">
                                        <p:cTn id="4910" dur="500"/>
                                        <p:tgtEl>
                                          <p:spTgt spid="1425"/>
                                        </p:tgtEl>
                                      </p:cBhvr>
                                    </p:animEffect>
                                  </p:childTnLst>
                                </p:cTn>
                              </p:par>
                              <p:par>
                                <p:cTn id="4911" nodeType="withEffect" fill="hold" presetClass="entr" presetID="10">
                                  <p:stCondLst>
                                    <p:cond delay="0"/>
                                  </p:stCondLst>
                                  <p:childTnLst>
                                    <p:set>
                                      <p:cBhvr>
                                        <p:cTn id="4912" dur="1" fill="hold">
                                          <p:stCondLst>
                                            <p:cond delay="0"/>
                                          </p:stCondLst>
                                        </p:cTn>
                                        <p:tgtEl>
                                          <p:spTgt spid="1426"/>
                                        </p:tgtEl>
                                        <p:attrNameLst>
                                          <p:attrName>style.visibility</p:attrName>
                                        </p:attrNameLst>
                                      </p:cBhvr>
                                      <p:to>
                                        <p:strVal val="visible"/>
                                      </p:to>
                                    </p:set>
                                    <p:animEffect filter="fade" transition="in">
                                      <p:cBhvr additive="repl">
                                        <p:cTn id="4913" dur="500"/>
                                        <p:tgtEl>
                                          <p:spTgt spid="1426"/>
                                        </p:tgtEl>
                                      </p:cBhvr>
                                    </p:animEffect>
                                  </p:childTnLst>
                                </p:cTn>
                              </p:par>
                              <p:par>
                                <p:cTn id="4914" nodeType="withEffect" fill="hold" presetClass="entr" presetID="10">
                                  <p:stCondLst>
                                    <p:cond delay="0"/>
                                  </p:stCondLst>
                                  <p:childTnLst>
                                    <p:set>
                                      <p:cBhvr>
                                        <p:cTn id="4915" dur="1" fill="hold">
                                          <p:stCondLst>
                                            <p:cond delay="0"/>
                                          </p:stCondLst>
                                        </p:cTn>
                                        <p:tgtEl>
                                          <p:spTgt spid="1427"/>
                                        </p:tgtEl>
                                        <p:attrNameLst>
                                          <p:attrName>style.visibility</p:attrName>
                                        </p:attrNameLst>
                                      </p:cBhvr>
                                      <p:to>
                                        <p:strVal val="visible"/>
                                      </p:to>
                                    </p:set>
                                    <p:animEffect filter="fade" transition="in">
                                      <p:cBhvr additive="repl">
                                        <p:cTn id="4916" dur="500"/>
                                        <p:tgtEl>
                                          <p:spTgt spid="1427"/>
                                        </p:tgtEl>
                                      </p:cBhvr>
                                    </p:animEffect>
                                  </p:childTnLst>
                                </p:cTn>
                              </p:par>
                              <p:par>
                                <p:cTn id="4917" nodeType="withEffect" fill="hold" presetClass="entr" presetID="10">
                                  <p:stCondLst>
                                    <p:cond delay="0"/>
                                  </p:stCondLst>
                                  <p:childTnLst>
                                    <p:set>
                                      <p:cBhvr>
                                        <p:cTn id="4918" dur="1" fill="hold">
                                          <p:stCondLst>
                                            <p:cond delay="0"/>
                                          </p:stCondLst>
                                        </p:cTn>
                                        <p:tgtEl>
                                          <p:spTgt spid="1428"/>
                                        </p:tgtEl>
                                        <p:attrNameLst>
                                          <p:attrName>style.visibility</p:attrName>
                                        </p:attrNameLst>
                                      </p:cBhvr>
                                      <p:to>
                                        <p:strVal val="visible"/>
                                      </p:to>
                                    </p:set>
                                    <p:animEffect filter="fade" transition="in">
                                      <p:cBhvr additive="repl">
                                        <p:cTn id="4919" dur="500"/>
                                        <p:tgtEl>
                                          <p:spTgt spid="1428"/>
                                        </p:tgtEl>
                                      </p:cBhvr>
                                    </p:animEffect>
                                  </p:childTnLst>
                                </p:cTn>
                              </p:par>
                              <p:par>
                                <p:cTn id="4920" nodeType="withEffect" fill="hold" presetClass="entr" presetID="10">
                                  <p:stCondLst>
                                    <p:cond delay="0"/>
                                  </p:stCondLst>
                                  <p:childTnLst>
                                    <p:set>
                                      <p:cBhvr>
                                        <p:cTn id="4921" dur="1" fill="hold">
                                          <p:stCondLst>
                                            <p:cond delay="0"/>
                                          </p:stCondLst>
                                        </p:cTn>
                                        <p:tgtEl>
                                          <p:spTgt spid="1429"/>
                                        </p:tgtEl>
                                        <p:attrNameLst>
                                          <p:attrName>style.visibility</p:attrName>
                                        </p:attrNameLst>
                                      </p:cBhvr>
                                      <p:to>
                                        <p:strVal val="visible"/>
                                      </p:to>
                                    </p:set>
                                    <p:animEffect filter="fade" transition="in">
                                      <p:cBhvr additive="repl">
                                        <p:cTn id="4922" dur="500"/>
                                        <p:tgtEl>
                                          <p:spTgt spid="1429"/>
                                        </p:tgtEl>
                                      </p:cBhvr>
                                    </p:animEffect>
                                  </p:childTnLst>
                                </p:cTn>
                              </p:par>
                              <p:par>
                                <p:cTn id="4923" nodeType="withEffect" fill="hold" presetClass="entr" presetID="10">
                                  <p:stCondLst>
                                    <p:cond delay="0"/>
                                  </p:stCondLst>
                                  <p:childTnLst>
                                    <p:set>
                                      <p:cBhvr>
                                        <p:cTn id="4924" dur="1" fill="hold">
                                          <p:stCondLst>
                                            <p:cond delay="0"/>
                                          </p:stCondLst>
                                        </p:cTn>
                                        <p:tgtEl>
                                          <p:spTgt spid="1430"/>
                                        </p:tgtEl>
                                        <p:attrNameLst>
                                          <p:attrName>style.visibility</p:attrName>
                                        </p:attrNameLst>
                                      </p:cBhvr>
                                      <p:to>
                                        <p:strVal val="visible"/>
                                      </p:to>
                                    </p:set>
                                    <p:animEffect filter="fade" transition="in">
                                      <p:cBhvr additive="repl">
                                        <p:cTn id="4925" dur="500"/>
                                        <p:tgtEl>
                                          <p:spTgt spid="1430"/>
                                        </p:tgtEl>
                                      </p:cBhvr>
                                    </p:animEffect>
                                  </p:childTnLst>
                                </p:cTn>
                              </p:par>
                              <p:par>
                                <p:cTn id="4926" nodeType="withEffect" fill="hold" presetClass="entr" presetID="10">
                                  <p:stCondLst>
                                    <p:cond delay="0"/>
                                  </p:stCondLst>
                                  <p:childTnLst>
                                    <p:set>
                                      <p:cBhvr>
                                        <p:cTn id="4927" dur="1" fill="hold">
                                          <p:stCondLst>
                                            <p:cond delay="0"/>
                                          </p:stCondLst>
                                        </p:cTn>
                                        <p:tgtEl>
                                          <p:spTgt spid="1431"/>
                                        </p:tgtEl>
                                        <p:attrNameLst>
                                          <p:attrName>style.visibility</p:attrName>
                                        </p:attrNameLst>
                                      </p:cBhvr>
                                      <p:to>
                                        <p:strVal val="visible"/>
                                      </p:to>
                                    </p:set>
                                    <p:animEffect filter="fade" transition="in">
                                      <p:cBhvr additive="repl">
                                        <p:cTn id="4928" dur="500"/>
                                        <p:tgtEl>
                                          <p:spTgt spid="1431"/>
                                        </p:tgtEl>
                                      </p:cBhvr>
                                    </p:animEffect>
                                  </p:childTnLst>
                                </p:cTn>
                              </p:par>
                              <p:par>
                                <p:cTn id="4929" nodeType="withEffect" fill="hold" presetClass="entr" presetID="10">
                                  <p:stCondLst>
                                    <p:cond delay="0"/>
                                  </p:stCondLst>
                                  <p:childTnLst>
                                    <p:set>
                                      <p:cBhvr>
                                        <p:cTn id="4930" dur="1" fill="hold">
                                          <p:stCondLst>
                                            <p:cond delay="0"/>
                                          </p:stCondLst>
                                        </p:cTn>
                                        <p:tgtEl>
                                          <p:spTgt spid="1432"/>
                                        </p:tgtEl>
                                        <p:attrNameLst>
                                          <p:attrName>style.visibility</p:attrName>
                                        </p:attrNameLst>
                                      </p:cBhvr>
                                      <p:to>
                                        <p:strVal val="visible"/>
                                      </p:to>
                                    </p:set>
                                    <p:animEffect filter="fade" transition="in">
                                      <p:cBhvr additive="repl">
                                        <p:cTn id="4931" dur="500"/>
                                        <p:tgtEl>
                                          <p:spTgt spid="1432"/>
                                        </p:tgtEl>
                                      </p:cBhvr>
                                    </p:animEffect>
                                  </p:childTnLst>
                                </p:cTn>
                              </p:par>
                              <p:par>
                                <p:cTn id="4932" nodeType="withEffect" fill="hold" presetClass="entr" presetID="10">
                                  <p:stCondLst>
                                    <p:cond delay="0"/>
                                  </p:stCondLst>
                                  <p:childTnLst>
                                    <p:set>
                                      <p:cBhvr>
                                        <p:cTn id="4933" dur="1" fill="hold">
                                          <p:stCondLst>
                                            <p:cond delay="0"/>
                                          </p:stCondLst>
                                        </p:cTn>
                                        <p:tgtEl>
                                          <p:spTgt spid="1433"/>
                                        </p:tgtEl>
                                        <p:attrNameLst>
                                          <p:attrName>style.visibility</p:attrName>
                                        </p:attrNameLst>
                                      </p:cBhvr>
                                      <p:to>
                                        <p:strVal val="visible"/>
                                      </p:to>
                                    </p:set>
                                    <p:animEffect filter="fade" transition="in">
                                      <p:cBhvr additive="repl">
                                        <p:cTn id="4934" dur="500"/>
                                        <p:tgtEl>
                                          <p:spTgt spid="1433"/>
                                        </p:tgtEl>
                                      </p:cBhvr>
                                    </p:animEffect>
                                  </p:childTnLst>
                                </p:cTn>
                              </p:par>
                              <p:par>
                                <p:cTn id="4935" nodeType="withEffect" fill="hold" presetClass="entr" presetID="10">
                                  <p:stCondLst>
                                    <p:cond delay="0"/>
                                  </p:stCondLst>
                                  <p:childTnLst>
                                    <p:set>
                                      <p:cBhvr>
                                        <p:cTn id="4936" dur="1" fill="hold">
                                          <p:stCondLst>
                                            <p:cond delay="0"/>
                                          </p:stCondLst>
                                        </p:cTn>
                                        <p:tgtEl>
                                          <p:spTgt spid="1434"/>
                                        </p:tgtEl>
                                        <p:attrNameLst>
                                          <p:attrName>style.visibility</p:attrName>
                                        </p:attrNameLst>
                                      </p:cBhvr>
                                      <p:to>
                                        <p:strVal val="visible"/>
                                      </p:to>
                                    </p:set>
                                    <p:animEffect filter="fade" transition="in">
                                      <p:cBhvr additive="repl">
                                        <p:cTn id="4937" dur="500"/>
                                        <p:tgtEl>
                                          <p:spTgt spid="1434"/>
                                        </p:tgtEl>
                                      </p:cBhvr>
                                    </p:animEffect>
                                  </p:childTnLst>
                                </p:cTn>
                              </p:par>
                              <p:par>
                                <p:cTn id="4938" nodeType="withEffect" fill="hold" presetClass="entr" presetID="10">
                                  <p:stCondLst>
                                    <p:cond delay="0"/>
                                  </p:stCondLst>
                                  <p:childTnLst>
                                    <p:set>
                                      <p:cBhvr>
                                        <p:cTn id="4939" dur="1" fill="hold">
                                          <p:stCondLst>
                                            <p:cond delay="0"/>
                                          </p:stCondLst>
                                        </p:cTn>
                                        <p:tgtEl>
                                          <p:spTgt spid="1435"/>
                                        </p:tgtEl>
                                        <p:attrNameLst>
                                          <p:attrName>style.visibility</p:attrName>
                                        </p:attrNameLst>
                                      </p:cBhvr>
                                      <p:to>
                                        <p:strVal val="visible"/>
                                      </p:to>
                                    </p:set>
                                    <p:animEffect filter="fade" transition="in">
                                      <p:cBhvr additive="repl">
                                        <p:cTn id="4940" dur="500"/>
                                        <p:tgtEl>
                                          <p:spTgt spid="1435"/>
                                        </p:tgtEl>
                                      </p:cBhvr>
                                    </p:animEffect>
                                  </p:childTnLst>
                                </p:cTn>
                              </p:par>
                              <p:par>
                                <p:cTn id="4941" nodeType="withEffect" fill="hold" presetClass="entr" presetID="10">
                                  <p:stCondLst>
                                    <p:cond delay="0"/>
                                  </p:stCondLst>
                                  <p:childTnLst>
                                    <p:set>
                                      <p:cBhvr>
                                        <p:cTn id="4942" dur="1" fill="hold">
                                          <p:stCondLst>
                                            <p:cond delay="0"/>
                                          </p:stCondLst>
                                        </p:cTn>
                                        <p:tgtEl>
                                          <p:spTgt spid="1436"/>
                                        </p:tgtEl>
                                        <p:attrNameLst>
                                          <p:attrName>style.visibility</p:attrName>
                                        </p:attrNameLst>
                                      </p:cBhvr>
                                      <p:to>
                                        <p:strVal val="visible"/>
                                      </p:to>
                                    </p:set>
                                    <p:animEffect filter="fade" transition="in">
                                      <p:cBhvr additive="repl">
                                        <p:cTn id="4943" dur="500"/>
                                        <p:tgtEl>
                                          <p:spTgt spid="1436"/>
                                        </p:tgtEl>
                                      </p:cBhvr>
                                    </p:animEffect>
                                  </p:childTnLst>
                                </p:cTn>
                              </p:par>
                              <p:par>
                                <p:cTn id="4944" nodeType="withEffect" fill="hold" presetClass="entr" presetID="10">
                                  <p:stCondLst>
                                    <p:cond delay="0"/>
                                  </p:stCondLst>
                                  <p:childTnLst>
                                    <p:set>
                                      <p:cBhvr>
                                        <p:cTn id="4945" dur="1" fill="hold">
                                          <p:stCondLst>
                                            <p:cond delay="0"/>
                                          </p:stCondLst>
                                        </p:cTn>
                                        <p:tgtEl>
                                          <p:spTgt spid="1437"/>
                                        </p:tgtEl>
                                        <p:attrNameLst>
                                          <p:attrName>style.visibility</p:attrName>
                                        </p:attrNameLst>
                                      </p:cBhvr>
                                      <p:to>
                                        <p:strVal val="visible"/>
                                      </p:to>
                                    </p:set>
                                    <p:animEffect filter="fade" transition="in">
                                      <p:cBhvr additive="repl">
                                        <p:cTn id="4946" dur="500"/>
                                        <p:tgtEl>
                                          <p:spTgt spid="1437"/>
                                        </p:tgtEl>
                                      </p:cBhvr>
                                    </p:animEffect>
                                  </p:childTnLst>
                                </p:cTn>
                              </p:par>
                              <p:par>
                                <p:cTn id="4947" nodeType="withEffect" fill="hold" presetClass="entr" presetID="10">
                                  <p:stCondLst>
                                    <p:cond delay="0"/>
                                  </p:stCondLst>
                                  <p:childTnLst>
                                    <p:set>
                                      <p:cBhvr>
                                        <p:cTn id="4948" dur="1" fill="hold">
                                          <p:stCondLst>
                                            <p:cond delay="0"/>
                                          </p:stCondLst>
                                        </p:cTn>
                                        <p:tgtEl>
                                          <p:spTgt spid="1438"/>
                                        </p:tgtEl>
                                        <p:attrNameLst>
                                          <p:attrName>style.visibility</p:attrName>
                                        </p:attrNameLst>
                                      </p:cBhvr>
                                      <p:to>
                                        <p:strVal val="visible"/>
                                      </p:to>
                                    </p:set>
                                    <p:animEffect filter="fade" transition="in">
                                      <p:cBhvr additive="repl">
                                        <p:cTn id="4949" dur="500"/>
                                        <p:tgtEl>
                                          <p:spTgt spid="1438"/>
                                        </p:tgtEl>
                                      </p:cBhvr>
                                    </p:animEffect>
                                  </p:childTnLst>
                                </p:cTn>
                              </p:par>
                              <p:par>
                                <p:cTn id="4950" nodeType="withEffect" fill="hold" presetClass="entr" presetID="10">
                                  <p:stCondLst>
                                    <p:cond delay="0"/>
                                  </p:stCondLst>
                                  <p:childTnLst>
                                    <p:set>
                                      <p:cBhvr>
                                        <p:cTn id="4951" dur="1" fill="hold">
                                          <p:stCondLst>
                                            <p:cond delay="0"/>
                                          </p:stCondLst>
                                        </p:cTn>
                                        <p:tgtEl>
                                          <p:spTgt spid="1439"/>
                                        </p:tgtEl>
                                        <p:attrNameLst>
                                          <p:attrName>style.visibility</p:attrName>
                                        </p:attrNameLst>
                                      </p:cBhvr>
                                      <p:to>
                                        <p:strVal val="visible"/>
                                      </p:to>
                                    </p:set>
                                    <p:animEffect filter="fade" transition="in">
                                      <p:cBhvr additive="repl">
                                        <p:cTn id="4952" dur="500"/>
                                        <p:tgtEl>
                                          <p:spTgt spid="1439"/>
                                        </p:tgtEl>
                                      </p:cBhvr>
                                    </p:animEffect>
                                  </p:childTnLst>
                                </p:cTn>
                              </p:par>
                              <p:par>
                                <p:cTn id="4953" nodeType="withEffect" fill="hold" presetClass="entr" presetID="10">
                                  <p:stCondLst>
                                    <p:cond delay="0"/>
                                  </p:stCondLst>
                                  <p:childTnLst>
                                    <p:set>
                                      <p:cBhvr>
                                        <p:cTn id="4954" dur="1" fill="hold">
                                          <p:stCondLst>
                                            <p:cond delay="0"/>
                                          </p:stCondLst>
                                        </p:cTn>
                                        <p:tgtEl>
                                          <p:spTgt spid="1440"/>
                                        </p:tgtEl>
                                        <p:attrNameLst>
                                          <p:attrName>style.visibility</p:attrName>
                                        </p:attrNameLst>
                                      </p:cBhvr>
                                      <p:to>
                                        <p:strVal val="visible"/>
                                      </p:to>
                                    </p:set>
                                    <p:animEffect filter="fade" transition="in">
                                      <p:cBhvr additive="repl">
                                        <p:cTn id="4955" dur="500"/>
                                        <p:tgtEl>
                                          <p:spTgt spid="1440"/>
                                        </p:tgtEl>
                                      </p:cBhvr>
                                    </p:animEffect>
                                  </p:childTnLst>
                                </p:cTn>
                              </p:par>
                              <p:par>
                                <p:cTn id="4956" nodeType="withEffect" fill="hold" presetClass="entr" presetID="10">
                                  <p:stCondLst>
                                    <p:cond delay="0"/>
                                  </p:stCondLst>
                                  <p:childTnLst>
                                    <p:set>
                                      <p:cBhvr>
                                        <p:cTn id="4957" dur="1" fill="hold">
                                          <p:stCondLst>
                                            <p:cond delay="0"/>
                                          </p:stCondLst>
                                        </p:cTn>
                                        <p:tgtEl>
                                          <p:spTgt spid="1423"/>
                                        </p:tgtEl>
                                        <p:attrNameLst>
                                          <p:attrName>style.visibility</p:attrName>
                                        </p:attrNameLst>
                                      </p:cBhvr>
                                      <p:to>
                                        <p:strVal val="visible"/>
                                      </p:to>
                                    </p:set>
                                    <p:animEffect filter="fade" transition="in">
                                      <p:cBhvr additive="repl">
                                        <p:cTn id="4958" dur="500"/>
                                        <p:tgtEl>
                                          <p:spTgt spid="1423"/>
                                        </p:tgtEl>
                                      </p:cBhvr>
                                    </p:animEffect>
                                  </p:childTnLst>
                                </p:cTn>
                              </p:par>
                              <p:par>
                                <p:cTn id="4959" nodeType="withEffect" fill="hold" presetClass="entr" presetID="10">
                                  <p:stCondLst>
                                    <p:cond delay="0"/>
                                  </p:stCondLst>
                                  <p:childTnLst>
                                    <p:set>
                                      <p:cBhvr>
                                        <p:cTn id="4960" dur="1" fill="hold">
                                          <p:stCondLst>
                                            <p:cond delay="0"/>
                                          </p:stCondLst>
                                        </p:cTn>
                                        <p:tgtEl>
                                          <p:spTgt spid="1442"/>
                                        </p:tgtEl>
                                        <p:attrNameLst>
                                          <p:attrName>style.visibility</p:attrName>
                                        </p:attrNameLst>
                                      </p:cBhvr>
                                      <p:to>
                                        <p:strVal val="visible"/>
                                      </p:to>
                                    </p:set>
                                    <p:animEffect filter="fade" transition="in">
                                      <p:cBhvr additive="repl">
                                        <p:cTn id="4961" dur="500"/>
                                        <p:tgtEl>
                                          <p:spTgt spid="1442"/>
                                        </p:tgtEl>
                                      </p:cBhvr>
                                    </p:animEffect>
                                  </p:childTnLst>
                                </p:cTn>
                              </p:par>
                              <p:par>
                                <p:cTn id="4962" nodeType="withEffect" fill="hold" presetClass="entr" presetID="10">
                                  <p:stCondLst>
                                    <p:cond delay="0"/>
                                  </p:stCondLst>
                                  <p:childTnLst>
                                    <p:set>
                                      <p:cBhvr>
                                        <p:cTn id="4963" dur="1" fill="hold">
                                          <p:stCondLst>
                                            <p:cond delay="0"/>
                                          </p:stCondLst>
                                        </p:cTn>
                                        <p:tgtEl>
                                          <p:spTgt spid="1441"/>
                                        </p:tgtEl>
                                        <p:attrNameLst>
                                          <p:attrName>style.visibility</p:attrName>
                                        </p:attrNameLst>
                                      </p:cBhvr>
                                      <p:to>
                                        <p:strVal val="visible"/>
                                      </p:to>
                                    </p:set>
                                    <p:animEffect filter="fade" transition="in">
                                      <p:cBhvr additive="repl">
                                        <p:cTn id="4964" dur="500"/>
                                        <p:tgtEl>
                                          <p:spTgt spid="1441"/>
                                        </p:tgtEl>
                                      </p:cBhvr>
                                    </p:animEffect>
                                  </p:childTnLst>
                                </p:cTn>
                              </p:par>
                              <p:par>
                                <p:cTn id="4965" nodeType="withEffect" fill="hold" presetClass="entr" presetID="10">
                                  <p:stCondLst>
                                    <p:cond delay="0"/>
                                  </p:stCondLst>
                                  <p:childTnLst>
                                    <p:set>
                                      <p:cBhvr>
                                        <p:cTn id="4966" dur="1" fill="hold">
                                          <p:stCondLst>
                                            <p:cond delay="0"/>
                                          </p:stCondLst>
                                        </p:cTn>
                                        <p:tgtEl>
                                          <p:spTgt spid="1443"/>
                                        </p:tgtEl>
                                        <p:attrNameLst>
                                          <p:attrName>style.visibility</p:attrName>
                                        </p:attrNameLst>
                                      </p:cBhvr>
                                      <p:to>
                                        <p:strVal val="visible"/>
                                      </p:to>
                                    </p:set>
                                    <p:animEffect filter="fade" transition="in">
                                      <p:cBhvr additive="repl">
                                        <p:cTn id="4967" dur="500"/>
                                        <p:tgtEl>
                                          <p:spTgt spid="1443"/>
                                        </p:tgtEl>
                                      </p:cBhvr>
                                    </p:animEffect>
                                  </p:childTnLst>
                                </p:cTn>
                              </p:par>
                              <p:par>
                                <p:cTn id="4968" nodeType="withEffect" fill="hold" presetClass="entr" presetID="10">
                                  <p:stCondLst>
                                    <p:cond delay="0"/>
                                  </p:stCondLst>
                                  <p:childTnLst>
                                    <p:set>
                                      <p:cBhvr>
                                        <p:cTn id="4969" dur="1" fill="hold">
                                          <p:stCondLst>
                                            <p:cond delay="0"/>
                                          </p:stCondLst>
                                        </p:cTn>
                                        <p:tgtEl>
                                          <p:spTgt spid="1444"/>
                                        </p:tgtEl>
                                        <p:attrNameLst>
                                          <p:attrName>style.visibility</p:attrName>
                                        </p:attrNameLst>
                                      </p:cBhvr>
                                      <p:to>
                                        <p:strVal val="visible"/>
                                      </p:to>
                                    </p:set>
                                    <p:animEffect filter="fade" transition="in">
                                      <p:cBhvr additive="repl">
                                        <p:cTn id="4970" dur="500"/>
                                        <p:tgtEl>
                                          <p:spTgt spid="1444"/>
                                        </p:tgtEl>
                                      </p:cBhvr>
                                    </p:animEffect>
                                  </p:childTnLst>
                                </p:cTn>
                              </p:par>
                              <p:par>
                                <p:cTn id="4971" nodeType="withEffect" fill="hold" presetClass="entr" presetID="10">
                                  <p:stCondLst>
                                    <p:cond delay="0"/>
                                  </p:stCondLst>
                                  <p:childTnLst>
                                    <p:set>
                                      <p:cBhvr>
                                        <p:cTn id="4972" dur="1" fill="hold">
                                          <p:stCondLst>
                                            <p:cond delay="0"/>
                                          </p:stCondLst>
                                        </p:cTn>
                                        <p:tgtEl>
                                          <p:spTgt spid="1445"/>
                                        </p:tgtEl>
                                        <p:attrNameLst>
                                          <p:attrName>style.visibility</p:attrName>
                                        </p:attrNameLst>
                                      </p:cBhvr>
                                      <p:to>
                                        <p:strVal val="visible"/>
                                      </p:to>
                                    </p:set>
                                    <p:animEffect filter="fade" transition="in">
                                      <p:cBhvr additive="repl">
                                        <p:cTn id="4973" dur="500"/>
                                        <p:tgtEl>
                                          <p:spTgt spid="1445"/>
                                        </p:tgtEl>
                                      </p:cBhvr>
                                    </p:animEffect>
                                  </p:childTnLst>
                                </p:cTn>
                              </p:par>
                              <p:par>
                                <p:cTn id="4974" nodeType="withEffect" fill="hold" presetClass="entr" presetID="10">
                                  <p:stCondLst>
                                    <p:cond delay="0"/>
                                  </p:stCondLst>
                                  <p:childTnLst>
                                    <p:set>
                                      <p:cBhvr>
                                        <p:cTn id="4975" dur="1" fill="hold">
                                          <p:stCondLst>
                                            <p:cond delay="0"/>
                                          </p:stCondLst>
                                        </p:cTn>
                                        <p:tgtEl>
                                          <p:spTgt spid="1448"/>
                                        </p:tgtEl>
                                        <p:attrNameLst>
                                          <p:attrName>style.visibility</p:attrName>
                                        </p:attrNameLst>
                                      </p:cBhvr>
                                      <p:to>
                                        <p:strVal val="visible"/>
                                      </p:to>
                                    </p:set>
                                    <p:animEffect filter="fade" transition="in">
                                      <p:cBhvr additive="repl">
                                        <p:cTn id="4976" dur="500"/>
                                        <p:tgtEl>
                                          <p:spTgt spid="1448"/>
                                        </p:tgtEl>
                                      </p:cBhvr>
                                    </p:animEffect>
                                  </p:childTnLst>
                                </p:cTn>
                              </p:par>
                              <p:par>
                                <p:cTn id="4977" nodeType="withEffect" fill="hold" presetClass="entr" presetID="10">
                                  <p:stCondLst>
                                    <p:cond delay="0"/>
                                  </p:stCondLst>
                                  <p:childTnLst>
                                    <p:set>
                                      <p:cBhvr>
                                        <p:cTn id="4978" dur="1" fill="hold">
                                          <p:stCondLst>
                                            <p:cond delay="0"/>
                                          </p:stCondLst>
                                        </p:cTn>
                                        <p:tgtEl>
                                          <p:spTgt spid="1447"/>
                                        </p:tgtEl>
                                        <p:attrNameLst>
                                          <p:attrName>style.visibility</p:attrName>
                                        </p:attrNameLst>
                                      </p:cBhvr>
                                      <p:to>
                                        <p:strVal val="visible"/>
                                      </p:to>
                                    </p:set>
                                    <p:animEffect filter="fade" transition="in">
                                      <p:cBhvr additive="repl">
                                        <p:cTn id="4979" dur="500"/>
                                        <p:tgtEl>
                                          <p:spTgt spid="1447"/>
                                        </p:tgtEl>
                                      </p:cBhvr>
                                    </p:animEffect>
                                  </p:childTnLst>
                                </p:cTn>
                              </p:par>
                              <p:par>
                                <p:cTn id="4980" nodeType="withEffect" fill="hold" presetClass="entr" presetID="10">
                                  <p:stCondLst>
                                    <p:cond delay="0"/>
                                  </p:stCondLst>
                                  <p:childTnLst>
                                    <p:set>
                                      <p:cBhvr>
                                        <p:cTn id="4981" dur="1" fill="hold">
                                          <p:stCondLst>
                                            <p:cond delay="0"/>
                                          </p:stCondLst>
                                        </p:cTn>
                                        <p:tgtEl>
                                          <p:spTgt spid="1446"/>
                                        </p:tgtEl>
                                        <p:attrNameLst>
                                          <p:attrName>style.visibility</p:attrName>
                                        </p:attrNameLst>
                                      </p:cBhvr>
                                      <p:to>
                                        <p:strVal val="visible"/>
                                      </p:to>
                                    </p:set>
                                    <p:animEffect filter="fade" transition="in">
                                      <p:cBhvr additive="repl">
                                        <p:cTn id="4982" dur="500"/>
                                        <p:tgtEl>
                                          <p:spTgt spid="1446"/>
                                        </p:tgtEl>
                                      </p:cBhvr>
                                    </p:animEffect>
                                  </p:childTnLst>
                                </p:cTn>
                              </p:par>
                            </p:childTnLst>
                          </p:cTn>
                        </p:par>
                      </p:childTnLst>
                    </p:cTn>
                  </p:par>
                  <p:par>
                    <p:cTn id="4983" fill="hold">
                      <p:stCondLst>
                        <p:cond delay="indefinite"/>
                      </p:stCondLst>
                      <p:childTnLst>
                        <p:par>
                          <p:cTn id="4984" fill="hold">
                            <p:stCondLst>
                              <p:cond delay="0"/>
                            </p:stCondLst>
                            <p:childTnLst>
                              <p:par>
                                <p:cTn id="4985" nodeType="clickEffect" fill="hold" presetClass="entr" presetID="10">
                                  <p:stCondLst>
                                    <p:cond delay="0"/>
                                  </p:stCondLst>
                                  <p:childTnLst>
                                    <p:set>
                                      <p:cBhvr>
                                        <p:cTn id="4986" dur="1" fill="hold">
                                          <p:stCondLst>
                                            <p:cond delay="0"/>
                                          </p:stCondLst>
                                        </p:cTn>
                                        <p:tgtEl>
                                          <p:spTgt spid="1449"/>
                                        </p:tgtEl>
                                        <p:attrNameLst>
                                          <p:attrName>style.visibility</p:attrName>
                                        </p:attrNameLst>
                                      </p:cBhvr>
                                      <p:to>
                                        <p:strVal val="visible"/>
                                      </p:to>
                                    </p:set>
                                    <p:animEffect filter="fade" transition="in">
                                      <p:cBhvr additive="repl">
                                        <p:cTn id="4987" dur="500"/>
                                        <p:tgtEl>
                                          <p:spTgt spid="1449"/>
                                        </p:tgtEl>
                                      </p:cBhvr>
                                    </p:animEffect>
                                  </p:childTnLst>
                                </p:cTn>
                              </p:par>
                              <p:par>
                                <p:cTn id="4988" nodeType="withEffect" fill="hold" presetClass="entr" presetID="10">
                                  <p:stCondLst>
                                    <p:cond delay="0"/>
                                  </p:stCondLst>
                                  <p:childTnLst>
                                    <p:set>
                                      <p:cBhvr>
                                        <p:cTn id="4989" dur="1" fill="hold">
                                          <p:stCondLst>
                                            <p:cond delay="0"/>
                                          </p:stCondLst>
                                        </p:cTn>
                                        <p:tgtEl>
                                          <p:spTgt spid="1450"/>
                                        </p:tgtEl>
                                        <p:attrNameLst>
                                          <p:attrName>style.visibility</p:attrName>
                                        </p:attrNameLst>
                                      </p:cBhvr>
                                      <p:to>
                                        <p:strVal val="visible"/>
                                      </p:to>
                                    </p:set>
                                    <p:animEffect filter="fade" transition="in">
                                      <p:cBhvr additive="repl">
                                        <p:cTn id="4990" dur="500"/>
                                        <p:tgtEl>
                                          <p:spTgt spid="1450"/>
                                        </p:tgtEl>
                                      </p:cBhvr>
                                    </p:animEffect>
                                  </p:childTnLst>
                                </p:cTn>
                              </p:par>
                              <p:par>
                                <p:cTn id="4991" nodeType="withEffect" fill="hold" presetClass="entr" presetID="10">
                                  <p:stCondLst>
                                    <p:cond delay="0"/>
                                  </p:stCondLst>
                                  <p:childTnLst>
                                    <p:set>
                                      <p:cBhvr>
                                        <p:cTn id="4992" dur="1" fill="hold">
                                          <p:stCondLst>
                                            <p:cond delay="0"/>
                                          </p:stCondLst>
                                        </p:cTn>
                                        <p:tgtEl>
                                          <p:spTgt spid="1451"/>
                                        </p:tgtEl>
                                        <p:attrNameLst>
                                          <p:attrName>style.visibility</p:attrName>
                                        </p:attrNameLst>
                                      </p:cBhvr>
                                      <p:to>
                                        <p:strVal val="visible"/>
                                      </p:to>
                                    </p:set>
                                    <p:animEffect filter="fade" transition="in">
                                      <p:cBhvr additive="repl">
                                        <p:cTn id="4993" dur="500"/>
                                        <p:tgtEl>
                                          <p:spTgt spid="1451"/>
                                        </p:tgtEl>
                                      </p:cBhvr>
                                    </p:animEffect>
                                  </p:childTnLst>
                                </p:cTn>
                              </p:par>
                              <p:par>
                                <p:cTn id="4994" nodeType="withEffect" fill="hold" presetClass="entr" presetID="10">
                                  <p:stCondLst>
                                    <p:cond delay="0"/>
                                  </p:stCondLst>
                                  <p:childTnLst>
                                    <p:set>
                                      <p:cBhvr>
                                        <p:cTn id="4995" dur="1" fill="hold">
                                          <p:stCondLst>
                                            <p:cond delay="0"/>
                                          </p:stCondLst>
                                        </p:cTn>
                                        <p:tgtEl>
                                          <p:spTgt spid="1452"/>
                                        </p:tgtEl>
                                        <p:attrNameLst>
                                          <p:attrName>style.visibility</p:attrName>
                                        </p:attrNameLst>
                                      </p:cBhvr>
                                      <p:to>
                                        <p:strVal val="visible"/>
                                      </p:to>
                                    </p:set>
                                    <p:animEffect filter="fade" transition="in">
                                      <p:cBhvr additive="repl">
                                        <p:cTn id="4996" dur="500"/>
                                        <p:tgtEl>
                                          <p:spTgt spid="1452"/>
                                        </p:tgtEl>
                                      </p:cBhvr>
                                    </p:animEffect>
                                  </p:childTnLst>
                                </p:cTn>
                              </p:par>
                              <p:par>
                                <p:cTn id="4997" nodeType="withEffect" fill="hold" presetClass="entr" presetID="10">
                                  <p:stCondLst>
                                    <p:cond delay="0"/>
                                  </p:stCondLst>
                                  <p:childTnLst>
                                    <p:set>
                                      <p:cBhvr>
                                        <p:cTn id="4998" dur="1" fill="hold">
                                          <p:stCondLst>
                                            <p:cond delay="0"/>
                                          </p:stCondLst>
                                        </p:cTn>
                                        <p:tgtEl>
                                          <p:spTgt spid="1454"/>
                                        </p:tgtEl>
                                        <p:attrNameLst>
                                          <p:attrName>style.visibility</p:attrName>
                                        </p:attrNameLst>
                                      </p:cBhvr>
                                      <p:to>
                                        <p:strVal val="visible"/>
                                      </p:to>
                                    </p:set>
                                    <p:animEffect filter="fade" transition="in">
                                      <p:cBhvr additive="repl">
                                        <p:cTn id="4999" dur="500"/>
                                        <p:tgtEl>
                                          <p:spTgt spid="1454"/>
                                        </p:tgtEl>
                                      </p:cBhvr>
                                    </p:animEffect>
                                  </p:childTnLst>
                                </p:cTn>
                              </p:par>
                              <p:par>
                                <p:cTn id="5000" nodeType="withEffect" fill="hold" presetClass="entr" presetID="10">
                                  <p:stCondLst>
                                    <p:cond delay="0"/>
                                  </p:stCondLst>
                                  <p:childTnLst>
                                    <p:set>
                                      <p:cBhvr>
                                        <p:cTn id="5001" dur="1" fill="hold">
                                          <p:stCondLst>
                                            <p:cond delay="0"/>
                                          </p:stCondLst>
                                        </p:cTn>
                                        <p:tgtEl>
                                          <p:spTgt spid="1455"/>
                                        </p:tgtEl>
                                        <p:attrNameLst>
                                          <p:attrName>style.visibility</p:attrName>
                                        </p:attrNameLst>
                                      </p:cBhvr>
                                      <p:to>
                                        <p:strVal val="visible"/>
                                      </p:to>
                                    </p:set>
                                    <p:animEffect filter="fade" transition="in">
                                      <p:cBhvr additive="repl">
                                        <p:cTn id="5002" dur="500"/>
                                        <p:tgtEl>
                                          <p:spTgt spid="1455"/>
                                        </p:tgtEl>
                                      </p:cBhvr>
                                    </p:animEffect>
                                  </p:childTnLst>
                                </p:cTn>
                              </p:par>
                              <p:par>
                                <p:cTn id="5003" nodeType="withEffect" fill="hold" presetClass="entr" presetID="10">
                                  <p:stCondLst>
                                    <p:cond delay="0"/>
                                  </p:stCondLst>
                                  <p:childTnLst>
                                    <p:set>
                                      <p:cBhvr>
                                        <p:cTn id="5004" dur="1" fill="hold">
                                          <p:stCondLst>
                                            <p:cond delay="0"/>
                                          </p:stCondLst>
                                        </p:cTn>
                                        <p:tgtEl>
                                          <p:spTgt spid="1456"/>
                                        </p:tgtEl>
                                        <p:attrNameLst>
                                          <p:attrName>style.visibility</p:attrName>
                                        </p:attrNameLst>
                                      </p:cBhvr>
                                      <p:to>
                                        <p:strVal val="visible"/>
                                      </p:to>
                                    </p:set>
                                    <p:animEffect filter="fade" transition="in">
                                      <p:cBhvr additive="repl">
                                        <p:cTn id="5005" dur="500"/>
                                        <p:tgtEl>
                                          <p:spTgt spid="1456"/>
                                        </p:tgtEl>
                                      </p:cBhvr>
                                    </p:animEffect>
                                  </p:childTnLst>
                                </p:cTn>
                              </p:par>
                              <p:par>
                                <p:cTn id="5006" nodeType="withEffect" fill="hold" presetClass="entr" presetID="10">
                                  <p:stCondLst>
                                    <p:cond delay="0"/>
                                  </p:stCondLst>
                                  <p:childTnLst>
                                    <p:set>
                                      <p:cBhvr>
                                        <p:cTn id="5007" dur="1" fill="hold">
                                          <p:stCondLst>
                                            <p:cond delay="0"/>
                                          </p:stCondLst>
                                        </p:cTn>
                                        <p:tgtEl>
                                          <p:spTgt spid="1457"/>
                                        </p:tgtEl>
                                        <p:attrNameLst>
                                          <p:attrName>style.visibility</p:attrName>
                                        </p:attrNameLst>
                                      </p:cBhvr>
                                      <p:to>
                                        <p:strVal val="visible"/>
                                      </p:to>
                                    </p:set>
                                    <p:animEffect filter="fade" transition="in">
                                      <p:cBhvr additive="repl">
                                        <p:cTn id="5008" dur="500"/>
                                        <p:tgtEl>
                                          <p:spTgt spid="1457"/>
                                        </p:tgtEl>
                                      </p:cBhvr>
                                    </p:animEffect>
                                  </p:childTnLst>
                                </p:cTn>
                              </p:par>
                              <p:par>
                                <p:cTn id="5009" nodeType="withEffect" fill="hold" presetClass="entr" presetID="10">
                                  <p:stCondLst>
                                    <p:cond delay="0"/>
                                  </p:stCondLst>
                                  <p:childTnLst>
                                    <p:set>
                                      <p:cBhvr>
                                        <p:cTn id="5010" dur="1" fill="hold">
                                          <p:stCondLst>
                                            <p:cond delay="0"/>
                                          </p:stCondLst>
                                        </p:cTn>
                                        <p:tgtEl>
                                          <p:spTgt spid="1453"/>
                                        </p:tgtEl>
                                        <p:attrNameLst>
                                          <p:attrName>style.visibility</p:attrName>
                                        </p:attrNameLst>
                                      </p:cBhvr>
                                      <p:to>
                                        <p:strVal val="visible"/>
                                      </p:to>
                                    </p:set>
                                    <p:animEffect filter="fade" transition="in">
                                      <p:cBhvr additive="repl">
                                        <p:cTn id="5011" dur="500"/>
                                        <p:tgtEl>
                                          <p:spTgt spid="1453"/>
                                        </p:tgtEl>
                                      </p:cBhvr>
                                    </p:animEffect>
                                  </p:childTnLst>
                                </p:cTn>
                              </p:par>
                              <p:par>
                                <p:cTn id="5012" nodeType="withEffect" fill="hold" presetClass="entr" presetID="10">
                                  <p:stCondLst>
                                    <p:cond delay="0"/>
                                  </p:stCondLst>
                                  <p:childTnLst>
                                    <p:set>
                                      <p:cBhvr>
                                        <p:cTn id="5013" dur="1" fill="hold">
                                          <p:stCondLst>
                                            <p:cond delay="0"/>
                                          </p:stCondLst>
                                        </p:cTn>
                                        <p:tgtEl>
                                          <p:spTgt spid="1458"/>
                                        </p:tgtEl>
                                        <p:attrNameLst>
                                          <p:attrName>style.visibility</p:attrName>
                                        </p:attrNameLst>
                                      </p:cBhvr>
                                      <p:to>
                                        <p:strVal val="visible"/>
                                      </p:to>
                                    </p:set>
                                    <p:animEffect filter="fade" transition="in">
                                      <p:cBhvr additive="repl">
                                        <p:cTn id="5014" dur="500"/>
                                        <p:tgtEl>
                                          <p:spTgt spid="1458"/>
                                        </p:tgtEl>
                                      </p:cBhvr>
                                    </p:animEffect>
                                  </p:childTnLst>
                                </p:cTn>
                              </p:par>
                            </p:childTnLst>
                          </p:cTn>
                        </p:par>
                      </p:childTnLst>
                    </p:cTn>
                  </p:par>
                  <p:par>
                    <p:cTn id="5015" fill="hold">
                      <p:stCondLst>
                        <p:cond delay="indefinite"/>
                      </p:stCondLst>
                      <p:childTnLst>
                        <p:par>
                          <p:cTn id="5016" fill="hold">
                            <p:stCondLst>
                              <p:cond delay="0"/>
                            </p:stCondLst>
                            <p:childTnLst>
                              <p:par>
                                <p:cTn id="5017" nodeType="clickEffect" fill="hold" presetClass="entr" presetID="10">
                                  <p:stCondLst>
                                    <p:cond delay="0"/>
                                  </p:stCondLst>
                                  <p:childTnLst>
                                    <p:set>
                                      <p:cBhvr>
                                        <p:cTn id="5018" dur="1" fill="hold">
                                          <p:stCondLst>
                                            <p:cond delay="0"/>
                                          </p:stCondLst>
                                        </p:cTn>
                                        <p:tgtEl>
                                          <p:spTgt spid="1459"/>
                                        </p:tgtEl>
                                        <p:attrNameLst>
                                          <p:attrName>style.visibility</p:attrName>
                                        </p:attrNameLst>
                                      </p:cBhvr>
                                      <p:to>
                                        <p:strVal val="visible"/>
                                      </p:to>
                                    </p:set>
                                    <p:animEffect filter="fade" transition="in">
                                      <p:cBhvr additive="repl">
                                        <p:cTn id="5019" dur="500"/>
                                        <p:tgtEl>
                                          <p:spTgt spid="1459"/>
                                        </p:tgtEl>
                                      </p:cBhvr>
                                    </p:animEffect>
                                  </p:childTnLst>
                                </p:cTn>
                              </p:par>
                              <p:par>
                                <p:cTn id="5020" nodeType="withEffect" fill="hold" presetClass="entr" presetID="10">
                                  <p:stCondLst>
                                    <p:cond delay="0"/>
                                  </p:stCondLst>
                                  <p:childTnLst>
                                    <p:set>
                                      <p:cBhvr>
                                        <p:cTn id="5021" dur="1" fill="hold">
                                          <p:stCondLst>
                                            <p:cond delay="0"/>
                                          </p:stCondLst>
                                        </p:cTn>
                                        <p:tgtEl>
                                          <p:spTgt spid="1460"/>
                                        </p:tgtEl>
                                        <p:attrNameLst>
                                          <p:attrName>style.visibility</p:attrName>
                                        </p:attrNameLst>
                                      </p:cBhvr>
                                      <p:to>
                                        <p:strVal val="visible"/>
                                      </p:to>
                                    </p:set>
                                    <p:animEffect filter="fade" transition="in">
                                      <p:cBhvr additive="repl">
                                        <p:cTn id="5022" dur="500"/>
                                        <p:tgtEl>
                                          <p:spTgt spid="1460"/>
                                        </p:tgtEl>
                                      </p:cBhvr>
                                    </p:animEffect>
                                  </p:childTnLst>
                                </p:cTn>
                              </p:par>
                              <p:par>
                                <p:cTn id="5023" nodeType="withEffect" fill="hold" presetClass="entr" presetID="10">
                                  <p:stCondLst>
                                    <p:cond delay="0"/>
                                  </p:stCondLst>
                                  <p:childTnLst>
                                    <p:set>
                                      <p:cBhvr>
                                        <p:cTn id="5024" dur="1" fill="hold">
                                          <p:stCondLst>
                                            <p:cond delay="0"/>
                                          </p:stCondLst>
                                        </p:cTn>
                                        <p:tgtEl>
                                          <p:spTgt spid="1461"/>
                                        </p:tgtEl>
                                        <p:attrNameLst>
                                          <p:attrName>style.visibility</p:attrName>
                                        </p:attrNameLst>
                                      </p:cBhvr>
                                      <p:to>
                                        <p:strVal val="visible"/>
                                      </p:to>
                                    </p:set>
                                    <p:animEffect filter="fade" transition="in">
                                      <p:cBhvr additive="repl">
                                        <p:cTn id="5025" dur="500"/>
                                        <p:tgtEl>
                                          <p:spTgt spid="1461"/>
                                        </p:tgtEl>
                                      </p:cBhvr>
                                    </p:animEffect>
                                  </p:childTnLst>
                                </p:cTn>
                              </p:par>
                              <p:par>
                                <p:cTn id="5026" nodeType="withEffect" fill="hold" presetClass="entr" presetID="10">
                                  <p:stCondLst>
                                    <p:cond delay="0"/>
                                  </p:stCondLst>
                                  <p:childTnLst>
                                    <p:set>
                                      <p:cBhvr>
                                        <p:cTn id="5027" dur="1" fill="hold">
                                          <p:stCondLst>
                                            <p:cond delay="0"/>
                                          </p:stCondLst>
                                        </p:cTn>
                                        <p:tgtEl>
                                          <p:spTgt spid="1462"/>
                                        </p:tgtEl>
                                        <p:attrNameLst>
                                          <p:attrName>style.visibility</p:attrName>
                                        </p:attrNameLst>
                                      </p:cBhvr>
                                      <p:to>
                                        <p:strVal val="visible"/>
                                      </p:to>
                                    </p:set>
                                    <p:animEffect filter="fade" transition="in">
                                      <p:cBhvr additive="repl">
                                        <p:cTn id="5028" dur="500"/>
                                        <p:tgtEl>
                                          <p:spTgt spid="1462"/>
                                        </p:tgtEl>
                                      </p:cBhvr>
                                    </p:animEffect>
                                  </p:childTnLst>
                                </p:cTn>
                              </p:par>
                              <p:par>
                                <p:cTn id="5029" nodeType="withEffect" fill="hold" presetClass="entr" presetID="10">
                                  <p:stCondLst>
                                    <p:cond delay="0"/>
                                  </p:stCondLst>
                                  <p:childTnLst>
                                    <p:set>
                                      <p:cBhvr>
                                        <p:cTn id="5030" dur="1" fill="hold">
                                          <p:stCondLst>
                                            <p:cond delay="0"/>
                                          </p:stCondLst>
                                        </p:cTn>
                                        <p:tgtEl>
                                          <p:spTgt spid="1463"/>
                                        </p:tgtEl>
                                        <p:attrNameLst>
                                          <p:attrName>style.visibility</p:attrName>
                                        </p:attrNameLst>
                                      </p:cBhvr>
                                      <p:to>
                                        <p:strVal val="visible"/>
                                      </p:to>
                                    </p:set>
                                    <p:animEffect filter="fade" transition="in">
                                      <p:cBhvr additive="repl">
                                        <p:cTn id="5031" dur="500"/>
                                        <p:tgtEl>
                                          <p:spTgt spid="1463"/>
                                        </p:tgtEl>
                                      </p:cBhvr>
                                    </p:animEffect>
                                  </p:childTnLst>
                                </p:cTn>
                              </p:par>
                              <p:par>
                                <p:cTn id="5032" nodeType="withEffect" fill="hold" presetClass="entr" presetID="10">
                                  <p:stCondLst>
                                    <p:cond delay="0"/>
                                  </p:stCondLst>
                                  <p:childTnLst>
                                    <p:set>
                                      <p:cBhvr>
                                        <p:cTn id="5033" dur="1" fill="hold">
                                          <p:stCondLst>
                                            <p:cond delay="0"/>
                                          </p:stCondLst>
                                        </p:cTn>
                                        <p:tgtEl>
                                          <p:spTgt spid="1464"/>
                                        </p:tgtEl>
                                        <p:attrNameLst>
                                          <p:attrName>style.visibility</p:attrName>
                                        </p:attrNameLst>
                                      </p:cBhvr>
                                      <p:to>
                                        <p:strVal val="visible"/>
                                      </p:to>
                                    </p:set>
                                    <p:animEffect filter="fade" transition="in">
                                      <p:cBhvr additive="repl">
                                        <p:cTn id="5034" dur="500"/>
                                        <p:tgtEl>
                                          <p:spTgt spid="1464"/>
                                        </p:tgtEl>
                                      </p:cBhvr>
                                    </p:animEffect>
                                  </p:childTnLst>
                                </p:cTn>
                              </p:par>
                              <p:par>
                                <p:cTn id="5035" nodeType="withEffect" fill="hold" presetClass="entr" presetID="10">
                                  <p:stCondLst>
                                    <p:cond delay="0"/>
                                  </p:stCondLst>
                                  <p:childTnLst>
                                    <p:set>
                                      <p:cBhvr>
                                        <p:cTn id="5036" dur="1" fill="hold">
                                          <p:stCondLst>
                                            <p:cond delay="0"/>
                                          </p:stCondLst>
                                        </p:cTn>
                                        <p:tgtEl>
                                          <p:spTgt spid="1465"/>
                                        </p:tgtEl>
                                        <p:attrNameLst>
                                          <p:attrName>style.visibility</p:attrName>
                                        </p:attrNameLst>
                                      </p:cBhvr>
                                      <p:to>
                                        <p:strVal val="visible"/>
                                      </p:to>
                                    </p:set>
                                    <p:animEffect filter="fade" transition="in">
                                      <p:cBhvr additive="repl">
                                        <p:cTn id="5037" dur="500"/>
                                        <p:tgtEl>
                                          <p:spTgt spid="1465"/>
                                        </p:tgtEl>
                                      </p:cBhvr>
                                    </p:animEffect>
                                  </p:childTnLst>
                                </p:cTn>
                              </p:par>
                              <p:par>
                                <p:cTn id="5038" nodeType="withEffect" fill="hold" presetClass="entr" presetID="10">
                                  <p:stCondLst>
                                    <p:cond delay="0"/>
                                  </p:stCondLst>
                                  <p:childTnLst>
                                    <p:set>
                                      <p:cBhvr>
                                        <p:cTn id="5039" dur="1" fill="hold">
                                          <p:stCondLst>
                                            <p:cond delay="0"/>
                                          </p:stCondLst>
                                        </p:cTn>
                                        <p:tgtEl>
                                          <p:spTgt spid="1466"/>
                                        </p:tgtEl>
                                        <p:attrNameLst>
                                          <p:attrName>style.visibility</p:attrName>
                                        </p:attrNameLst>
                                      </p:cBhvr>
                                      <p:to>
                                        <p:strVal val="visible"/>
                                      </p:to>
                                    </p:set>
                                    <p:animEffect filter="fade" transition="in">
                                      <p:cBhvr additive="repl">
                                        <p:cTn id="5040" dur="500"/>
                                        <p:tgtEl>
                                          <p:spTgt spid="1466"/>
                                        </p:tgtEl>
                                      </p:cBhvr>
                                    </p:animEffect>
                                  </p:childTnLst>
                                </p:cTn>
                              </p:par>
                              <p:par>
                                <p:cTn id="5041" nodeType="withEffect" fill="hold" presetClass="entr" presetID="10">
                                  <p:stCondLst>
                                    <p:cond delay="0"/>
                                  </p:stCondLst>
                                  <p:childTnLst>
                                    <p:set>
                                      <p:cBhvr>
                                        <p:cTn id="5042" dur="1" fill="hold">
                                          <p:stCondLst>
                                            <p:cond delay="0"/>
                                          </p:stCondLst>
                                        </p:cTn>
                                        <p:tgtEl>
                                          <p:spTgt spid="1467"/>
                                        </p:tgtEl>
                                        <p:attrNameLst>
                                          <p:attrName>style.visibility</p:attrName>
                                        </p:attrNameLst>
                                      </p:cBhvr>
                                      <p:to>
                                        <p:strVal val="visible"/>
                                      </p:to>
                                    </p:set>
                                    <p:animEffect filter="fade" transition="in">
                                      <p:cBhvr additive="repl">
                                        <p:cTn id="5043" dur="500"/>
                                        <p:tgtEl>
                                          <p:spTgt spid="1467"/>
                                        </p:tgtEl>
                                      </p:cBhvr>
                                    </p:animEffect>
                                  </p:childTnLst>
                                </p:cTn>
                              </p:par>
                              <p:par>
                                <p:cTn id="5044" nodeType="withEffect" fill="hold" presetClass="entr" presetID="10">
                                  <p:stCondLst>
                                    <p:cond delay="0"/>
                                  </p:stCondLst>
                                  <p:childTnLst>
                                    <p:set>
                                      <p:cBhvr>
                                        <p:cTn id="5045" dur="1" fill="hold">
                                          <p:stCondLst>
                                            <p:cond delay="0"/>
                                          </p:stCondLst>
                                        </p:cTn>
                                        <p:tgtEl>
                                          <p:spTgt spid="1468"/>
                                        </p:tgtEl>
                                        <p:attrNameLst>
                                          <p:attrName>style.visibility</p:attrName>
                                        </p:attrNameLst>
                                      </p:cBhvr>
                                      <p:to>
                                        <p:strVal val="visible"/>
                                      </p:to>
                                    </p:set>
                                    <p:animEffect filter="fade" transition="in">
                                      <p:cBhvr additive="repl">
                                        <p:cTn id="5046" dur="500"/>
                                        <p:tgtEl>
                                          <p:spTgt spid="1468"/>
                                        </p:tgtEl>
                                      </p:cBhvr>
                                    </p:animEffect>
                                  </p:childTnLst>
                                </p:cTn>
                              </p:par>
                              <p:par>
                                <p:cTn id="5047" nodeType="withEffect" fill="hold" presetClass="entr" presetID="10">
                                  <p:stCondLst>
                                    <p:cond delay="0"/>
                                  </p:stCondLst>
                                  <p:childTnLst>
                                    <p:set>
                                      <p:cBhvr>
                                        <p:cTn id="5048" dur="1" fill="hold">
                                          <p:stCondLst>
                                            <p:cond delay="0"/>
                                          </p:stCondLst>
                                        </p:cTn>
                                        <p:tgtEl>
                                          <p:spTgt spid="1469"/>
                                        </p:tgtEl>
                                        <p:attrNameLst>
                                          <p:attrName>style.visibility</p:attrName>
                                        </p:attrNameLst>
                                      </p:cBhvr>
                                      <p:to>
                                        <p:strVal val="visible"/>
                                      </p:to>
                                    </p:set>
                                    <p:animEffect filter="fade" transition="in">
                                      <p:cBhvr additive="repl">
                                        <p:cTn id="5049" dur="500"/>
                                        <p:tgtEl>
                                          <p:spTgt spid="1469"/>
                                        </p:tgtEl>
                                      </p:cBhvr>
                                    </p:animEffect>
                                  </p:childTnLst>
                                </p:cTn>
                              </p:par>
                              <p:par>
                                <p:cTn id="5050" nodeType="withEffect" fill="hold" presetClass="entr" presetID="10">
                                  <p:stCondLst>
                                    <p:cond delay="0"/>
                                  </p:stCondLst>
                                  <p:childTnLst>
                                    <p:set>
                                      <p:cBhvr>
                                        <p:cTn id="5051" dur="1" fill="hold">
                                          <p:stCondLst>
                                            <p:cond delay="0"/>
                                          </p:stCondLst>
                                        </p:cTn>
                                        <p:tgtEl>
                                          <p:spTgt spid="1470"/>
                                        </p:tgtEl>
                                        <p:attrNameLst>
                                          <p:attrName>style.visibility</p:attrName>
                                        </p:attrNameLst>
                                      </p:cBhvr>
                                      <p:to>
                                        <p:strVal val="visible"/>
                                      </p:to>
                                    </p:set>
                                    <p:animEffect filter="fade" transition="in">
                                      <p:cBhvr additive="repl">
                                        <p:cTn id="5052" dur="500"/>
                                        <p:tgtEl>
                                          <p:spTgt spid="1470"/>
                                        </p:tgtEl>
                                      </p:cBhvr>
                                    </p:animEffect>
                                  </p:childTnLst>
                                </p:cTn>
                              </p:par>
                            </p:childTnLst>
                          </p:cTn>
                        </p:par>
                      </p:childTnLst>
                    </p:cTn>
                  </p:par>
                  <p:par>
                    <p:cTn id="5053" fill="hold">
                      <p:stCondLst>
                        <p:cond delay="indefinite"/>
                      </p:stCondLst>
                      <p:childTnLst>
                        <p:par>
                          <p:cTn id="5054" fill="hold">
                            <p:stCondLst>
                              <p:cond delay="0"/>
                            </p:stCondLst>
                            <p:childTnLst>
                              <p:par>
                                <p:cTn id="5055" nodeType="clickEffect" fill="hold" presetClass="entr" presetID="10">
                                  <p:stCondLst>
                                    <p:cond delay="0"/>
                                  </p:stCondLst>
                                  <p:childTnLst>
                                    <p:set>
                                      <p:cBhvr>
                                        <p:cTn id="5056" dur="1" fill="hold">
                                          <p:stCondLst>
                                            <p:cond delay="0"/>
                                          </p:stCondLst>
                                        </p:cTn>
                                        <p:tgtEl>
                                          <p:spTgt spid="1471"/>
                                        </p:tgtEl>
                                        <p:attrNameLst>
                                          <p:attrName>style.visibility</p:attrName>
                                        </p:attrNameLst>
                                      </p:cBhvr>
                                      <p:to>
                                        <p:strVal val="visible"/>
                                      </p:to>
                                    </p:set>
                                    <p:animEffect filter="fade" transition="in">
                                      <p:cBhvr additive="repl">
                                        <p:cTn id="5057" dur="500"/>
                                        <p:tgtEl>
                                          <p:spTgt spid="1471"/>
                                        </p:tgtEl>
                                      </p:cBhvr>
                                    </p:animEffect>
                                  </p:childTnLst>
                                </p:cTn>
                              </p:par>
                              <p:par>
                                <p:cTn id="5058" nodeType="withEffect" fill="hold" presetClass="entr" presetID="10">
                                  <p:stCondLst>
                                    <p:cond delay="0"/>
                                  </p:stCondLst>
                                  <p:childTnLst>
                                    <p:set>
                                      <p:cBhvr>
                                        <p:cTn id="5059" dur="1" fill="hold">
                                          <p:stCondLst>
                                            <p:cond delay="0"/>
                                          </p:stCondLst>
                                        </p:cTn>
                                        <p:tgtEl>
                                          <p:spTgt spid="1472"/>
                                        </p:tgtEl>
                                        <p:attrNameLst>
                                          <p:attrName>style.visibility</p:attrName>
                                        </p:attrNameLst>
                                      </p:cBhvr>
                                      <p:to>
                                        <p:strVal val="visible"/>
                                      </p:to>
                                    </p:set>
                                    <p:animEffect filter="fade" transition="in">
                                      <p:cBhvr additive="repl">
                                        <p:cTn id="5060" dur="500"/>
                                        <p:tgtEl>
                                          <p:spTgt spid="1472"/>
                                        </p:tgtEl>
                                      </p:cBhvr>
                                    </p:animEffect>
                                  </p:childTnLst>
                                </p:cTn>
                              </p:par>
                              <p:par>
                                <p:cTn id="5061" nodeType="withEffect" fill="hold" presetClass="entr" presetID="10">
                                  <p:stCondLst>
                                    <p:cond delay="0"/>
                                  </p:stCondLst>
                                  <p:childTnLst>
                                    <p:set>
                                      <p:cBhvr>
                                        <p:cTn id="5062" dur="1" fill="hold">
                                          <p:stCondLst>
                                            <p:cond delay="0"/>
                                          </p:stCondLst>
                                        </p:cTn>
                                        <p:tgtEl>
                                          <p:spTgt spid="1473"/>
                                        </p:tgtEl>
                                        <p:attrNameLst>
                                          <p:attrName>style.visibility</p:attrName>
                                        </p:attrNameLst>
                                      </p:cBhvr>
                                      <p:to>
                                        <p:strVal val="visible"/>
                                      </p:to>
                                    </p:set>
                                    <p:animEffect filter="fade" transition="in">
                                      <p:cBhvr additive="repl">
                                        <p:cTn id="5063" dur="500"/>
                                        <p:tgtEl>
                                          <p:spTgt spid="1473"/>
                                        </p:tgtEl>
                                      </p:cBhvr>
                                    </p:animEffect>
                                  </p:childTnLst>
                                </p:cTn>
                              </p:par>
                              <p:par>
                                <p:cTn id="5064" nodeType="withEffect" fill="hold" presetClass="entr" presetID="10">
                                  <p:stCondLst>
                                    <p:cond delay="0"/>
                                  </p:stCondLst>
                                  <p:childTnLst>
                                    <p:set>
                                      <p:cBhvr>
                                        <p:cTn id="5065" dur="1" fill="hold">
                                          <p:stCondLst>
                                            <p:cond delay="0"/>
                                          </p:stCondLst>
                                        </p:cTn>
                                        <p:tgtEl>
                                          <p:spTgt spid="1474"/>
                                        </p:tgtEl>
                                        <p:attrNameLst>
                                          <p:attrName>style.visibility</p:attrName>
                                        </p:attrNameLst>
                                      </p:cBhvr>
                                      <p:to>
                                        <p:strVal val="visible"/>
                                      </p:to>
                                    </p:set>
                                    <p:animEffect filter="fade" transition="in">
                                      <p:cBhvr additive="repl">
                                        <p:cTn id="5066" dur="500"/>
                                        <p:tgtEl>
                                          <p:spTgt spid="1474"/>
                                        </p:tgtEl>
                                      </p:cBhvr>
                                    </p:animEffect>
                                  </p:childTnLst>
                                </p:cTn>
                              </p:par>
                              <p:par>
                                <p:cTn id="5067" nodeType="withEffect" fill="hold" presetClass="entr" presetID="10">
                                  <p:stCondLst>
                                    <p:cond delay="0"/>
                                  </p:stCondLst>
                                  <p:childTnLst>
                                    <p:set>
                                      <p:cBhvr>
                                        <p:cTn id="5068" dur="1" fill="hold">
                                          <p:stCondLst>
                                            <p:cond delay="0"/>
                                          </p:stCondLst>
                                        </p:cTn>
                                        <p:tgtEl>
                                          <p:spTgt spid="1475"/>
                                        </p:tgtEl>
                                        <p:attrNameLst>
                                          <p:attrName>style.visibility</p:attrName>
                                        </p:attrNameLst>
                                      </p:cBhvr>
                                      <p:to>
                                        <p:strVal val="visible"/>
                                      </p:to>
                                    </p:set>
                                    <p:animEffect filter="fade" transition="in">
                                      <p:cBhvr additive="repl">
                                        <p:cTn id="5069" dur="500"/>
                                        <p:tgtEl>
                                          <p:spTgt spid="1475"/>
                                        </p:tgtEl>
                                      </p:cBhvr>
                                    </p:animEffect>
                                  </p:childTnLst>
                                </p:cTn>
                              </p:par>
                              <p:par>
                                <p:cTn id="5070" nodeType="withEffect" fill="hold" presetClass="entr" presetID="10">
                                  <p:stCondLst>
                                    <p:cond delay="0"/>
                                  </p:stCondLst>
                                  <p:childTnLst>
                                    <p:set>
                                      <p:cBhvr>
                                        <p:cTn id="5071" dur="1" fill="hold">
                                          <p:stCondLst>
                                            <p:cond delay="0"/>
                                          </p:stCondLst>
                                        </p:cTn>
                                        <p:tgtEl>
                                          <p:spTgt spid="1476"/>
                                        </p:tgtEl>
                                        <p:attrNameLst>
                                          <p:attrName>style.visibility</p:attrName>
                                        </p:attrNameLst>
                                      </p:cBhvr>
                                      <p:to>
                                        <p:strVal val="visible"/>
                                      </p:to>
                                    </p:set>
                                    <p:animEffect filter="fade" transition="in">
                                      <p:cBhvr additive="repl">
                                        <p:cTn id="5072" dur="500"/>
                                        <p:tgtEl>
                                          <p:spTgt spid="1476"/>
                                        </p:tgtEl>
                                      </p:cBhvr>
                                    </p:animEffect>
                                  </p:childTnLst>
                                </p:cTn>
                              </p:par>
                              <p:par>
                                <p:cTn id="5073" nodeType="withEffect" fill="hold" presetClass="entr" presetID="10">
                                  <p:stCondLst>
                                    <p:cond delay="0"/>
                                  </p:stCondLst>
                                  <p:childTnLst>
                                    <p:set>
                                      <p:cBhvr>
                                        <p:cTn id="5074" dur="1" fill="hold">
                                          <p:stCondLst>
                                            <p:cond delay="0"/>
                                          </p:stCondLst>
                                        </p:cTn>
                                        <p:tgtEl>
                                          <p:spTgt spid="1477"/>
                                        </p:tgtEl>
                                        <p:attrNameLst>
                                          <p:attrName>style.visibility</p:attrName>
                                        </p:attrNameLst>
                                      </p:cBhvr>
                                      <p:to>
                                        <p:strVal val="visible"/>
                                      </p:to>
                                    </p:set>
                                    <p:animEffect filter="fade" transition="in">
                                      <p:cBhvr additive="repl">
                                        <p:cTn id="5075" dur="500"/>
                                        <p:tgtEl>
                                          <p:spTgt spid="1477"/>
                                        </p:tgtEl>
                                      </p:cBhvr>
                                    </p:animEffect>
                                  </p:childTnLst>
                                </p:cTn>
                              </p:par>
                              <p:par>
                                <p:cTn id="5076" nodeType="withEffect" fill="hold" presetClass="entr" presetID="10">
                                  <p:stCondLst>
                                    <p:cond delay="0"/>
                                  </p:stCondLst>
                                  <p:childTnLst>
                                    <p:set>
                                      <p:cBhvr>
                                        <p:cTn id="5077" dur="1" fill="hold">
                                          <p:stCondLst>
                                            <p:cond delay="0"/>
                                          </p:stCondLst>
                                        </p:cTn>
                                        <p:tgtEl>
                                          <p:spTgt spid="1478"/>
                                        </p:tgtEl>
                                        <p:attrNameLst>
                                          <p:attrName>style.visibility</p:attrName>
                                        </p:attrNameLst>
                                      </p:cBhvr>
                                      <p:to>
                                        <p:strVal val="visible"/>
                                      </p:to>
                                    </p:set>
                                    <p:animEffect filter="fade" transition="in">
                                      <p:cBhvr additive="repl">
                                        <p:cTn id="5078" dur="500"/>
                                        <p:tgtEl>
                                          <p:spTgt spid="1478"/>
                                        </p:tgtEl>
                                      </p:cBhvr>
                                    </p:animEffect>
                                  </p:childTnLst>
                                </p:cTn>
                              </p:par>
                              <p:par>
                                <p:cTn id="5079" nodeType="withEffect" fill="hold" presetClass="entr" presetID="10">
                                  <p:stCondLst>
                                    <p:cond delay="0"/>
                                  </p:stCondLst>
                                  <p:childTnLst>
                                    <p:set>
                                      <p:cBhvr>
                                        <p:cTn id="5080" dur="1" fill="hold">
                                          <p:stCondLst>
                                            <p:cond delay="0"/>
                                          </p:stCondLst>
                                        </p:cTn>
                                        <p:tgtEl>
                                          <p:spTgt spid="1479"/>
                                        </p:tgtEl>
                                        <p:attrNameLst>
                                          <p:attrName>style.visibility</p:attrName>
                                        </p:attrNameLst>
                                      </p:cBhvr>
                                      <p:to>
                                        <p:strVal val="visible"/>
                                      </p:to>
                                    </p:set>
                                    <p:animEffect filter="fade" transition="in">
                                      <p:cBhvr additive="repl">
                                        <p:cTn id="5081" dur="500"/>
                                        <p:tgtEl>
                                          <p:spTgt spid="1479"/>
                                        </p:tgtEl>
                                      </p:cBhvr>
                                    </p:animEffect>
                                  </p:childTnLst>
                                </p:cTn>
                              </p:par>
                              <p:par>
                                <p:cTn id="5082" nodeType="withEffect" fill="hold" presetClass="entr" presetID="10">
                                  <p:stCondLst>
                                    <p:cond delay="0"/>
                                  </p:stCondLst>
                                  <p:childTnLst>
                                    <p:set>
                                      <p:cBhvr>
                                        <p:cTn id="5083" dur="1" fill="hold">
                                          <p:stCondLst>
                                            <p:cond delay="0"/>
                                          </p:stCondLst>
                                        </p:cTn>
                                        <p:tgtEl>
                                          <p:spTgt spid="1480"/>
                                        </p:tgtEl>
                                        <p:attrNameLst>
                                          <p:attrName>style.visibility</p:attrName>
                                        </p:attrNameLst>
                                      </p:cBhvr>
                                      <p:to>
                                        <p:strVal val="visible"/>
                                      </p:to>
                                    </p:set>
                                    <p:animEffect filter="fade" transition="in">
                                      <p:cBhvr additive="repl">
                                        <p:cTn id="5084" dur="500"/>
                                        <p:tgtEl>
                                          <p:spTgt spid="1480"/>
                                        </p:tgtEl>
                                      </p:cBhvr>
                                    </p:animEffect>
                                  </p:childTnLst>
                                </p:cTn>
                              </p:par>
                              <p:par>
                                <p:cTn id="5085" nodeType="withEffect" fill="hold" presetClass="entr" presetID="10">
                                  <p:stCondLst>
                                    <p:cond delay="0"/>
                                  </p:stCondLst>
                                  <p:childTnLst>
                                    <p:set>
                                      <p:cBhvr>
                                        <p:cTn id="5086" dur="1" fill="hold">
                                          <p:stCondLst>
                                            <p:cond delay="0"/>
                                          </p:stCondLst>
                                        </p:cTn>
                                        <p:tgtEl>
                                          <p:spTgt spid="1481"/>
                                        </p:tgtEl>
                                        <p:attrNameLst>
                                          <p:attrName>style.visibility</p:attrName>
                                        </p:attrNameLst>
                                      </p:cBhvr>
                                      <p:to>
                                        <p:strVal val="visible"/>
                                      </p:to>
                                    </p:set>
                                    <p:animEffect filter="fade" transition="in">
                                      <p:cBhvr additive="repl">
                                        <p:cTn id="5087" dur="500"/>
                                        <p:tgtEl>
                                          <p:spTgt spid="1481"/>
                                        </p:tgtEl>
                                      </p:cBhvr>
                                    </p:animEffect>
                                  </p:childTnLst>
                                </p:cTn>
                              </p:par>
                              <p:par>
                                <p:cTn id="5088" nodeType="withEffect" fill="hold" presetClass="entr" presetID="10">
                                  <p:stCondLst>
                                    <p:cond delay="0"/>
                                  </p:stCondLst>
                                  <p:childTnLst>
                                    <p:set>
                                      <p:cBhvr>
                                        <p:cTn id="5089" dur="1" fill="hold">
                                          <p:stCondLst>
                                            <p:cond delay="0"/>
                                          </p:stCondLst>
                                        </p:cTn>
                                        <p:tgtEl>
                                          <p:spTgt spid="1482"/>
                                        </p:tgtEl>
                                        <p:attrNameLst>
                                          <p:attrName>style.visibility</p:attrName>
                                        </p:attrNameLst>
                                      </p:cBhvr>
                                      <p:to>
                                        <p:strVal val="visible"/>
                                      </p:to>
                                    </p:set>
                                    <p:animEffect filter="fade" transition="in">
                                      <p:cBhvr additive="repl">
                                        <p:cTn id="5090" dur="500"/>
                                        <p:tgtEl>
                                          <p:spTgt spid="1482"/>
                                        </p:tgtEl>
                                      </p:cBhvr>
                                    </p:animEffect>
                                  </p:childTnLst>
                                </p:cTn>
                              </p:par>
                            </p:childTnLst>
                          </p:cTn>
                        </p:par>
                      </p:childTnLst>
                    </p:cTn>
                  </p:par>
                  <p:par>
                    <p:cTn id="5091" fill="hold">
                      <p:stCondLst>
                        <p:cond delay="indefinite"/>
                      </p:stCondLst>
                      <p:childTnLst>
                        <p:par>
                          <p:cTn id="5092" fill="hold">
                            <p:stCondLst>
                              <p:cond delay="0"/>
                            </p:stCondLst>
                            <p:childTnLst>
                              <p:par>
                                <p:cTn id="5093" nodeType="clickEffect" fill="hold" presetClass="entr" presetID="10">
                                  <p:stCondLst>
                                    <p:cond delay="0"/>
                                  </p:stCondLst>
                                  <p:childTnLst>
                                    <p:set>
                                      <p:cBhvr>
                                        <p:cTn id="5094" dur="1" fill="hold">
                                          <p:stCondLst>
                                            <p:cond delay="0"/>
                                          </p:stCondLst>
                                        </p:cTn>
                                        <p:tgtEl>
                                          <p:spTgt spid="1488"/>
                                        </p:tgtEl>
                                        <p:attrNameLst>
                                          <p:attrName>style.visibility</p:attrName>
                                        </p:attrNameLst>
                                      </p:cBhvr>
                                      <p:to>
                                        <p:strVal val="visible"/>
                                      </p:to>
                                    </p:set>
                                    <p:animEffect filter="fade" transition="in">
                                      <p:cBhvr additive="repl">
                                        <p:cTn id="5095" dur="500"/>
                                        <p:tgtEl>
                                          <p:spTgt spid="1488"/>
                                        </p:tgtEl>
                                      </p:cBhvr>
                                    </p:animEffect>
                                  </p:childTnLst>
                                </p:cTn>
                              </p:par>
                              <p:par>
                                <p:cTn id="5096" nodeType="withEffect" fill="hold" presetClass="entr" presetID="10">
                                  <p:stCondLst>
                                    <p:cond delay="0"/>
                                  </p:stCondLst>
                                  <p:childTnLst>
                                    <p:set>
                                      <p:cBhvr>
                                        <p:cTn id="5097" dur="1" fill="hold">
                                          <p:stCondLst>
                                            <p:cond delay="0"/>
                                          </p:stCondLst>
                                        </p:cTn>
                                        <p:tgtEl>
                                          <p:spTgt spid="1489"/>
                                        </p:tgtEl>
                                        <p:attrNameLst>
                                          <p:attrName>style.visibility</p:attrName>
                                        </p:attrNameLst>
                                      </p:cBhvr>
                                      <p:to>
                                        <p:strVal val="visible"/>
                                      </p:to>
                                    </p:set>
                                    <p:animEffect filter="fade" transition="in">
                                      <p:cBhvr additive="repl">
                                        <p:cTn id="5098" dur="500"/>
                                        <p:tgtEl>
                                          <p:spTgt spid="1489"/>
                                        </p:tgtEl>
                                      </p:cBhvr>
                                    </p:animEffect>
                                  </p:childTnLst>
                                </p:cTn>
                              </p:par>
                              <p:par>
                                <p:cTn id="5099" nodeType="withEffect" fill="hold" presetClass="entr" presetID="10">
                                  <p:stCondLst>
                                    <p:cond delay="0"/>
                                  </p:stCondLst>
                                  <p:childTnLst>
                                    <p:set>
                                      <p:cBhvr>
                                        <p:cTn id="5100" dur="1" fill="hold">
                                          <p:stCondLst>
                                            <p:cond delay="0"/>
                                          </p:stCondLst>
                                        </p:cTn>
                                        <p:tgtEl>
                                          <p:spTgt spid="1487"/>
                                        </p:tgtEl>
                                        <p:attrNameLst>
                                          <p:attrName>style.visibility</p:attrName>
                                        </p:attrNameLst>
                                      </p:cBhvr>
                                      <p:to>
                                        <p:strVal val="visible"/>
                                      </p:to>
                                    </p:set>
                                    <p:animEffect filter="fade" transition="in">
                                      <p:cBhvr additive="repl">
                                        <p:cTn id="5101" dur="500"/>
                                        <p:tgtEl>
                                          <p:spTgt spid="1487"/>
                                        </p:tgtEl>
                                      </p:cBhvr>
                                    </p:animEffect>
                                  </p:childTnLst>
                                </p:cTn>
                              </p:par>
                              <p:par>
                                <p:cTn id="5102" nodeType="withEffect" fill="hold" presetClass="entr" presetID="10">
                                  <p:stCondLst>
                                    <p:cond delay="0"/>
                                  </p:stCondLst>
                                  <p:childTnLst>
                                    <p:set>
                                      <p:cBhvr>
                                        <p:cTn id="5103" dur="1" fill="hold">
                                          <p:stCondLst>
                                            <p:cond delay="0"/>
                                          </p:stCondLst>
                                        </p:cTn>
                                        <p:tgtEl>
                                          <p:spTgt spid="1483"/>
                                        </p:tgtEl>
                                        <p:attrNameLst>
                                          <p:attrName>style.visibility</p:attrName>
                                        </p:attrNameLst>
                                      </p:cBhvr>
                                      <p:to>
                                        <p:strVal val="visible"/>
                                      </p:to>
                                    </p:set>
                                    <p:animEffect filter="fade" transition="in">
                                      <p:cBhvr additive="repl">
                                        <p:cTn id="5104" dur="500"/>
                                        <p:tgtEl>
                                          <p:spTgt spid="1483"/>
                                        </p:tgtEl>
                                      </p:cBhvr>
                                    </p:animEffect>
                                  </p:childTnLst>
                                </p:cTn>
                              </p:par>
                              <p:par>
                                <p:cTn id="5105" nodeType="withEffect" fill="hold" presetClass="entr" presetID="10">
                                  <p:stCondLst>
                                    <p:cond delay="0"/>
                                  </p:stCondLst>
                                  <p:childTnLst>
                                    <p:set>
                                      <p:cBhvr>
                                        <p:cTn id="5106" dur="1" fill="hold">
                                          <p:stCondLst>
                                            <p:cond delay="0"/>
                                          </p:stCondLst>
                                        </p:cTn>
                                        <p:tgtEl>
                                          <p:spTgt spid="1484"/>
                                        </p:tgtEl>
                                        <p:attrNameLst>
                                          <p:attrName>style.visibility</p:attrName>
                                        </p:attrNameLst>
                                      </p:cBhvr>
                                      <p:to>
                                        <p:strVal val="visible"/>
                                      </p:to>
                                    </p:set>
                                    <p:animEffect filter="fade" transition="in">
                                      <p:cBhvr additive="repl">
                                        <p:cTn id="5107" dur="500"/>
                                        <p:tgtEl>
                                          <p:spTgt spid="1484"/>
                                        </p:tgtEl>
                                      </p:cBhvr>
                                    </p:animEffect>
                                  </p:childTnLst>
                                </p:cTn>
                              </p:par>
                              <p:par>
                                <p:cTn id="5108" nodeType="withEffect" fill="hold" presetClass="entr" presetID="10">
                                  <p:stCondLst>
                                    <p:cond delay="0"/>
                                  </p:stCondLst>
                                  <p:childTnLst>
                                    <p:set>
                                      <p:cBhvr>
                                        <p:cTn id="5109" dur="1" fill="hold">
                                          <p:stCondLst>
                                            <p:cond delay="0"/>
                                          </p:stCondLst>
                                        </p:cTn>
                                        <p:tgtEl>
                                          <p:spTgt spid="1485"/>
                                        </p:tgtEl>
                                        <p:attrNameLst>
                                          <p:attrName>style.visibility</p:attrName>
                                        </p:attrNameLst>
                                      </p:cBhvr>
                                      <p:to>
                                        <p:strVal val="visible"/>
                                      </p:to>
                                    </p:set>
                                    <p:animEffect filter="fade" transition="in">
                                      <p:cBhvr additive="repl">
                                        <p:cTn id="5110" dur="500"/>
                                        <p:tgtEl>
                                          <p:spTgt spid="1485"/>
                                        </p:tgtEl>
                                      </p:cBhvr>
                                    </p:animEffect>
                                  </p:childTnLst>
                                </p:cTn>
                              </p:par>
                              <p:par>
                                <p:cTn id="5111" nodeType="withEffect" fill="hold" presetClass="entr" presetID="10">
                                  <p:stCondLst>
                                    <p:cond delay="0"/>
                                  </p:stCondLst>
                                  <p:childTnLst>
                                    <p:set>
                                      <p:cBhvr>
                                        <p:cTn id="5112" dur="1" fill="hold">
                                          <p:stCondLst>
                                            <p:cond delay="0"/>
                                          </p:stCondLst>
                                        </p:cTn>
                                        <p:tgtEl>
                                          <p:spTgt spid="1486"/>
                                        </p:tgtEl>
                                        <p:attrNameLst>
                                          <p:attrName>style.visibility</p:attrName>
                                        </p:attrNameLst>
                                      </p:cBhvr>
                                      <p:to>
                                        <p:strVal val="visible"/>
                                      </p:to>
                                    </p:set>
                                    <p:animEffect filter="fade" transition="in">
                                      <p:cBhvr additive="repl">
                                        <p:cTn id="5113" dur="500"/>
                                        <p:tgtEl>
                                          <p:spTgt spid="1486"/>
                                        </p:tgtEl>
                                      </p:cBhvr>
                                    </p:animEffect>
                                  </p:childTnLst>
                                </p:cTn>
                              </p:par>
                            </p:childTnLst>
                          </p:cTn>
                        </p:par>
                      </p:childTnLst>
                    </p:cTn>
                  </p:par>
                  <p:par>
                    <p:cTn id="5114" fill="hold">
                      <p:stCondLst>
                        <p:cond delay="indefinite"/>
                      </p:stCondLst>
                      <p:childTnLst>
                        <p:par>
                          <p:cTn id="5115" fill="hold">
                            <p:stCondLst>
                              <p:cond delay="0"/>
                            </p:stCondLst>
                            <p:childTnLst>
                              <p:par>
                                <p:cTn id="5116" nodeType="clickEffect" fill="hold" presetClass="entr" presetID="10">
                                  <p:stCondLst>
                                    <p:cond delay="0"/>
                                  </p:stCondLst>
                                  <p:childTnLst>
                                    <p:set>
                                      <p:cBhvr>
                                        <p:cTn id="5117" dur="1" fill="hold">
                                          <p:stCondLst>
                                            <p:cond delay="0"/>
                                          </p:stCondLst>
                                        </p:cTn>
                                        <p:tgtEl>
                                          <p:spTgt spid="1490"/>
                                        </p:tgtEl>
                                        <p:attrNameLst>
                                          <p:attrName>style.visibility</p:attrName>
                                        </p:attrNameLst>
                                      </p:cBhvr>
                                      <p:to>
                                        <p:strVal val="visible"/>
                                      </p:to>
                                    </p:set>
                                    <p:animEffect filter="fade" transition="in">
                                      <p:cBhvr additive="repl">
                                        <p:cTn id="5118" dur="500"/>
                                        <p:tgtEl>
                                          <p:spTgt spid="1490"/>
                                        </p:tgtEl>
                                      </p:cBhvr>
                                    </p:animEffect>
                                  </p:childTnLst>
                                </p:cTn>
                              </p:par>
                              <p:par>
                                <p:cTn id="5119" nodeType="withEffect" fill="hold" presetClass="exit" presetID="10">
                                  <p:stCondLst>
                                    <p:cond delay="0"/>
                                  </p:stCondLst>
                                  <p:childTnLst>
                                    <p:animEffect filter="fade" transition="out">
                                      <p:cBhvr additive="repl">
                                        <p:cTn id="5120" dur="500"/>
                                        <p:tgtEl>
                                          <p:spTgt spid="1481"/>
                                        </p:tgtEl>
                                      </p:cBhvr>
                                    </p:animEffect>
                                    <p:set>
                                      <p:cBhvr>
                                        <p:cTn id="5121" dur="1" fill="hold">
                                          <p:stCondLst>
                                            <p:cond delay="499"/>
                                          </p:stCondLst>
                                        </p:cTn>
                                        <p:tgtEl>
                                          <p:spTgt spid="1481"/>
                                        </p:tgtEl>
                                        <p:attrNameLst>
                                          <p:attrName>style.visibility</p:attrName>
                                        </p:attrNameLst>
                                      </p:cBhvr>
                                      <p:to>
                                        <p:strVal val="hidden"/>
                                      </p:to>
                                    </p:set>
                                  </p:childTnLst>
                                </p:cTn>
                              </p:par>
                              <p:par>
                                <p:cTn id="5122" nodeType="withEffect" fill="hold" presetClass="entr" presetID="10">
                                  <p:stCondLst>
                                    <p:cond delay="0"/>
                                  </p:stCondLst>
                                  <p:childTnLst>
                                    <p:set>
                                      <p:cBhvr>
                                        <p:cTn id="5123" dur="1" fill="hold">
                                          <p:stCondLst>
                                            <p:cond delay="0"/>
                                          </p:stCondLst>
                                        </p:cTn>
                                        <p:tgtEl>
                                          <p:spTgt spid="1491"/>
                                        </p:tgtEl>
                                        <p:attrNameLst>
                                          <p:attrName>style.visibility</p:attrName>
                                        </p:attrNameLst>
                                      </p:cBhvr>
                                      <p:to>
                                        <p:strVal val="visible"/>
                                      </p:to>
                                    </p:set>
                                    <p:animEffect filter="fade" transition="in">
                                      <p:cBhvr additive="repl">
                                        <p:cTn id="5124" dur="500"/>
                                        <p:tgtEl>
                                          <p:spTgt spid="1491"/>
                                        </p:tgtEl>
                                      </p:cBhvr>
                                    </p:animEffect>
                                  </p:childTnLst>
                                </p:cTn>
                              </p:par>
                              <p:par>
                                <p:cTn id="5125" nodeType="withEffect" fill="hold" presetClass="entr" presetID="10">
                                  <p:stCondLst>
                                    <p:cond delay="0"/>
                                  </p:stCondLst>
                                  <p:childTnLst>
                                    <p:set>
                                      <p:cBhvr>
                                        <p:cTn id="5126" dur="1" fill="hold">
                                          <p:stCondLst>
                                            <p:cond delay="0"/>
                                          </p:stCondLst>
                                        </p:cTn>
                                        <p:tgtEl>
                                          <p:spTgt spid="1492"/>
                                        </p:tgtEl>
                                        <p:attrNameLst>
                                          <p:attrName>style.visibility</p:attrName>
                                        </p:attrNameLst>
                                      </p:cBhvr>
                                      <p:to>
                                        <p:strVal val="visible"/>
                                      </p:to>
                                    </p:set>
                                    <p:animEffect filter="fade" transition="in">
                                      <p:cBhvr additive="repl">
                                        <p:cTn id="5127" dur="500"/>
                                        <p:tgtEl>
                                          <p:spTgt spid="1492"/>
                                        </p:tgtEl>
                                      </p:cBhvr>
                                    </p:animEffect>
                                  </p:childTnLst>
                                </p:cTn>
                              </p:par>
                              <p:par>
                                <p:cTn id="5128" nodeType="withEffect" fill="hold" presetClass="entr" presetID="10">
                                  <p:stCondLst>
                                    <p:cond delay="0"/>
                                  </p:stCondLst>
                                  <p:childTnLst>
                                    <p:set>
                                      <p:cBhvr>
                                        <p:cTn id="5129" dur="1" fill="hold">
                                          <p:stCondLst>
                                            <p:cond delay="0"/>
                                          </p:stCondLst>
                                        </p:cTn>
                                        <p:tgtEl>
                                          <p:spTgt spid="1493"/>
                                        </p:tgtEl>
                                        <p:attrNameLst>
                                          <p:attrName>style.visibility</p:attrName>
                                        </p:attrNameLst>
                                      </p:cBhvr>
                                      <p:to>
                                        <p:strVal val="visible"/>
                                      </p:to>
                                    </p:set>
                                    <p:animEffect filter="fade" transition="in">
                                      <p:cBhvr additive="repl">
                                        <p:cTn id="5130" dur="500"/>
                                        <p:tgtEl>
                                          <p:spTgt spid="1493"/>
                                        </p:tgtEl>
                                      </p:cBhvr>
                                    </p:animEffect>
                                  </p:childTnLst>
                                </p:cTn>
                              </p:par>
                            </p:childTnLst>
                          </p:cTn>
                        </p:par>
                      </p:childTnLst>
                    </p:cTn>
                  </p:par>
                  <p:par>
                    <p:cTn id="5131" fill="hold">
                      <p:stCondLst>
                        <p:cond delay="indefinite"/>
                      </p:stCondLst>
                      <p:childTnLst>
                        <p:par>
                          <p:cTn id="5132" fill="hold">
                            <p:stCondLst>
                              <p:cond delay="0"/>
                            </p:stCondLst>
                            <p:childTnLst>
                              <p:par>
                                <p:cTn id="5133" nodeType="clickEffect" fill="hold" presetClass="entr" presetID="10">
                                  <p:stCondLst>
                                    <p:cond delay="0"/>
                                  </p:stCondLst>
                                  <p:childTnLst>
                                    <p:set>
                                      <p:cBhvr>
                                        <p:cTn id="5134" dur="1" fill="hold">
                                          <p:stCondLst>
                                            <p:cond delay="0"/>
                                          </p:stCondLst>
                                        </p:cTn>
                                        <p:tgtEl>
                                          <p:spTgt spid="1498"/>
                                        </p:tgtEl>
                                        <p:attrNameLst>
                                          <p:attrName>style.visibility</p:attrName>
                                        </p:attrNameLst>
                                      </p:cBhvr>
                                      <p:to>
                                        <p:strVal val="visible"/>
                                      </p:to>
                                    </p:set>
                                    <p:animEffect filter="fade" transition="in">
                                      <p:cBhvr additive="repl">
                                        <p:cTn id="5135" dur="500"/>
                                        <p:tgtEl>
                                          <p:spTgt spid="1498"/>
                                        </p:tgtEl>
                                      </p:cBhvr>
                                    </p:animEffect>
                                  </p:childTnLst>
                                </p:cTn>
                              </p:par>
                              <p:par>
                                <p:cTn id="5136" nodeType="withEffect" fill="hold" presetClass="entr" presetID="10">
                                  <p:stCondLst>
                                    <p:cond delay="0"/>
                                  </p:stCondLst>
                                  <p:childTnLst>
                                    <p:set>
                                      <p:cBhvr>
                                        <p:cTn id="5137" dur="1" fill="hold">
                                          <p:stCondLst>
                                            <p:cond delay="0"/>
                                          </p:stCondLst>
                                        </p:cTn>
                                        <p:tgtEl>
                                          <p:spTgt spid="1497"/>
                                        </p:tgtEl>
                                        <p:attrNameLst>
                                          <p:attrName>style.visibility</p:attrName>
                                        </p:attrNameLst>
                                      </p:cBhvr>
                                      <p:to>
                                        <p:strVal val="visible"/>
                                      </p:to>
                                    </p:set>
                                    <p:animEffect filter="fade" transition="in">
                                      <p:cBhvr additive="repl">
                                        <p:cTn id="5138" dur="500"/>
                                        <p:tgtEl>
                                          <p:spTgt spid="1497"/>
                                        </p:tgtEl>
                                      </p:cBhvr>
                                    </p:animEffect>
                                  </p:childTnLst>
                                </p:cTn>
                              </p:par>
                              <p:par>
                                <p:cTn id="5139" nodeType="withEffect" fill="hold" presetClass="entr" presetID="10">
                                  <p:stCondLst>
                                    <p:cond delay="0"/>
                                  </p:stCondLst>
                                  <p:childTnLst>
                                    <p:set>
                                      <p:cBhvr>
                                        <p:cTn id="5140" dur="1" fill="hold">
                                          <p:stCondLst>
                                            <p:cond delay="0"/>
                                          </p:stCondLst>
                                        </p:cTn>
                                        <p:tgtEl>
                                          <p:spTgt spid="1494"/>
                                        </p:tgtEl>
                                        <p:attrNameLst>
                                          <p:attrName>style.visibility</p:attrName>
                                        </p:attrNameLst>
                                      </p:cBhvr>
                                      <p:to>
                                        <p:strVal val="visible"/>
                                      </p:to>
                                    </p:set>
                                    <p:animEffect filter="fade" transition="in">
                                      <p:cBhvr additive="repl">
                                        <p:cTn id="5141" dur="500"/>
                                        <p:tgtEl>
                                          <p:spTgt spid="1494"/>
                                        </p:tgtEl>
                                      </p:cBhvr>
                                    </p:animEffect>
                                  </p:childTnLst>
                                </p:cTn>
                              </p:par>
                              <p:par>
                                <p:cTn id="5142" nodeType="withEffect" fill="hold" presetClass="entr" presetID="10">
                                  <p:stCondLst>
                                    <p:cond delay="0"/>
                                  </p:stCondLst>
                                  <p:childTnLst>
                                    <p:set>
                                      <p:cBhvr>
                                        <p:cTn id="5143" dur="1" fill="hold">
                                          <p:stCondLst>
                                            <p:cond delay="0"/>
                                          </p:stCondLst>
                                        </p:cTn>
                                        <p:tgtEl>
                                          <p:spTgt spid="1499"/>
                                        </p:tgtEl>
                                        <p:attrNameLst>
                                          <p:attrName>style.visibility</p:attrName>
                                        </p:attrNameLst>
                                      </p:cBhvr>
                                      <p:to>
                                        <p:strVal val="visible"/>
                                      </p:to>
                                    </p:set>
                                    <p:animEffect filter="fade" transition="in">
                                      <p:cBhvr additive="repl">
                                        <p:cTn id="5144" dur="500"/>
                                        <p:tgtEl>
                                          <p:spTgt spid="1499"/>
                                        </p:tgtEl>
                                      </p:cBhvr>
                                    </p:animEffect>
                                  </p:childTnLst>
                                </p:cTn>
                              </p:par>
                              <p:par>
                                <p:cTn id="5145" nodeType="withEffect" fill="hold" presetClass="entr" presetID="10">
                                  <p:stCondLst>
                                    <p:cond delay="0"/>
                                  </p:stCondLst>
                                  <p:childTnLst>
                                    <p:set>
                                      <p:cBhvr>
                                        <p:cTn id="5146" dur="1" fill="hold">
                                          <p:stCondLst>
                                            <p:cond delay="0"/>
                                          </p:stCondLst>
                                        </p:cTn>
                                        <p:tgtEl>
                                          <p:spTgt spid="1495"/>
                                        </p:tgtEl>
                                        <p:attrNameLst>
                                          <p:attrName>style.visibility</p:attrName>
                                        </p:attrNameLst>
                                      </p:cBhvr>
                                      <p:to>
                                        <p:strVal val="visible"/>
                                      </p:to>
                                    </p:set>
                                    <p:animEffect filter="fade" transition="in">
                                      <p:cBhvr additive="repl">
                                        <p:cTn id="5147" dur="500"/>
                                        <p:tgtEl>
                                          <p:spTgt spid="1495"/>
                                        </p:tgtEl>
                                      </p:cBhvr>
                                    </p:animEffect>
                                  </p:childTnLst>
                                </p:cTn>
                              </p:par>
                              <p:par>
                                <p:cTn id="5148" nodeType="withEffect" fill="hold" presetClass="entr" presetID="10">
                                  <p:stCondLst>
                                    <p:cond delay="0"/>
                                  </p:stCondLst>
                                  <p:childTnLst>
                                    <p:set>
                                      <p:cBhvr>
                                        <p:cTn id="5149" dur="1" fill="hold">
                                          <p:stCondLst>
                                            <p:cond delay="0"/>
                                          </p:stCondLst>
                                        </p:cTn>
                                        <p:tgtEl>
                                          <p:spTgt spid="1496"/>
                                        </p:tgtEl>
                                        <p:attrNameLst>
                                          <p:attrName>style.visibility</p:attrName>
                                        </p:attrNameLst>
                                      </p:cBhvr>
                                      <p:to>
                                        <p:strVal val="visible"/>
                                      </p:to>
                                    </p:set>
                                    <p:animEffect filter="fade" transition="in">
                                      <p:cBhvr additive="repl">
                                        <p:cTn id="5150" dur="500"/>
                                        <p:tgtEl>
                                          <p:spTgt spid="1496"/>
                                        </p:tgtEl>
                                      </p:cBhvr>
                                    </p:animEffect>
                                  </p:childTnLst>
                                </p:cTn>
                              </p:par>
                            </p:childTnLst>
                          </p:cTn>
                        </p:par>
                      </p:childTnLst>
                    </p:cTn>
                  </p:par>
                  <p:par>
                    <p:cTn id="5151" fill="hold">
                      <p:stCondLst>
                        <p:cond delay="indefinite"/>
                      </p:stCondLst>
                      <p:childTnLst>
                        <p:par>
                          <p:cTn id="5152" fill="hold">
                            <p:stCondLst>
                              <p:cond delay="0"/>
                            </p:stCondLst>
                            <p:childTnLst>
                              <p:par>
                                <p:cTn id="5153" nodeType="clickEffect" fill="hold" presetClass="entr" presetID="10">
                                  <p:stCondLst>
                                    <p:cond delay="0"/>
                                  </p:stCondLst>
                                  <p:childTnLst>
                                    <p:set>
                                      <p:cBhvr>
                                        <p:cTn id="5154" dur="1" fill="hold">
                                          <p:stCondLst>
                                            <p:cond delay="0"/>
                                          </p:stCondLst>
                                        </p:cTn>
                                        <p:tgtEl>
                                          <p:spTgt spid="1502"/>
                                        </p:tgtEl>
                                        <p:attrNameLst>
                                          <p:attrName>style.visibility</p:attrName>
                                        </p:attrNameLst>
                                      </p:cBhvr>
                                      <p:to>
                                        <p:strVal val="visible"/>
                                      </p:to>
                                    </p:set>
                                    <p:animEffect filter="fade" transition="in">
                                      <p:cBhvr additive="repl">
                                        <p:cTn id="5155" dur="500"/>
                                        <p:tgtEl>
                                          <p:spTgt spid="1502"/>
                                        </p:tgtEl>
                                      </p:cBhvr>
                                    </p:animEffect>
                                  </p:childTnLst>
                                </p:cTn>
                              </p:par>
                              <p:par>
                                <p:cTn id="5156" nodeType="withEffect" fill="hold" presetClass="entr" presetID="10">
                                  <p:stCondLst>
                                    <p:cond delay="0"/>
                                  </p:stCondLst>
                                  <p:childTnLst>
                                    <p:set>
                                      <p:cBhvr>
                                        <p:cTn id="5157" dur="1" fill="hold">
                                          <p:stCondLst>
                                            <p:cond delay="0"/>
                                          </p:stCondLst>
                                        </p:cTn>
                                        <p:tgtEl>
                                          <p:spTgt spid="1501"/>
                                        </p:tgtEl>
                                        <p:attrNameLst>
                                          <p:attrName>style.visibility</p:attrName>
                                        </p:attrNameLst>
                                      </p:cBhvr>
                                      <p:to>
                                        <p:strVal val="visible"/>
                                      </p:to>
                                    </p:set>
                                    <p:animEffect filter="fade" transition="in">
                                      <p:cBhvr additive="repl">
                                        <p:cTn id="5158" dur="500"/>
                                        <p:tgtEl>
                                          <p:spTgt spid="1501"/>
                                        </p:tgtEl>
                                      </p:cBhvr>
                                    </p:animEffect>
                                  </p:childTnLst>
                                </p:cTn>
                              </p:par>
                              <p:par>
                                <p:cTn id="5159" nodeType="withEffect" fill="hold" presetClass="entr" presetID="10">
                                  <p:stCondLst>
                                    <p:cond delay="0"/>
                                  </p:stCondLst>
                                  <p:childTnLst>
                                    <p:set>
                                      <p:cBhvr>
                                        <p:cTn id="5160" dur="1" fill="hold">
                                          <p:stCondLst>
                                            <p:cond delay="0"/>
                                          </p:stCondLst>
                                        </p:cTn>
                                        <p:tgtEl>
                                          <p:spTgt spid="1500"/>
                                        </p:tgtEl>
                                        <p:attrNameLst>
                                          <p:attrName>style.visibility</p:attrName>
                                        </p:attrNameLst>
                                      </p:cBhvr>
                                      <p:to>
                                        <p:strVal val="visible"/>
                                      </p:to>
                                    </p:set>
                                    <p:animEffect filter="fade" transition="in">
                                      <p:cBhvr additive="repl">
                                        <p:cTn id="5161" dur="500"/>
                                        <p:tgtEl>
                                          <p:spTgt spid="1500"/>
                                        </p:tgtEl>
                                      </p:cBhvr>
                                    </p:animEffect>
                                  </p:childTnLst>
                                </p:cTn>
                              </p:par>
                            </p:childTnLst>
                          </p:cTn>
                        </p:par>
                      </p:childTnLst>
                    </p:cTn>
                  </p:par>
                  <p:par>
                    <p:cTn id="5162" fill="hold">
                      <p:stCondLst>
                        <p:cond delay="indefinite"/>
                      </p:stCondLst>
                      <p:childTnLst>
                        <p:par>
                          <p:cTn id="5163" fill="hold">
                            <p:stCondLst>
                              <p:cond delay="0"/>
                            </p:stCondLst>
                            <p:childTnLst>
                              <p:par>
                                <p:cTn id="5164" nodeType="clickEffect" fill="hold" presetClass="entr" presetID="10">
                                  <p:stCondLst>
                                    <p:cond delay="0"/>
                                  </p:stCondLst>
                                  <p:childTnLst>
                                    <p:set>
                                      <p:cBhvr>
                                        <p:cTn id="5165" dur="1" fill="hold">
                                          <p:stCondLst>
                                            <p:cond delay="0"/>
                                          </p:stCondLst>
                                        </p:cTn>
                                        <p:tgtEl>
                                          <p:spTgt spid="1503"/>
                                        </p:tgtEl>
                                        <p:attrNameLst>
                                          <p:attrName>style.visibility</p:attrName>
                                        </p:attrNameLst>
                                      </p:cBhvr>
                                      <p:to>
                                        <p:strVal val="visible"/>
                                      </p:to>
                                    </p:set>
                                    <p:animEffect filter="fade" transition="in">
                                      <p:cBhvr additive="repl">
                                        <p:cTn id="5166" dur="500"/>
                                        <p:tgtEl>
                                          <p:spTgt spid="1503"/>
                                        </p:tgtEl>
                                      </p:cBhvr>
                                    </p:animEffect>
                                  </p:childTnLst>
                                </p:cTn>
                              </p:par>
                              <p:par>
                                <p:cTn id="5167" nodeType="withEffect" fill="hold" presetClass="exit" presetID="10">
                                  <p:stCondLst>
                                    <p:cond delay="0"/>
                                  </p:stCondLst>
                                  <p:childTnLst>
                                    <p:animEffect filter="fade" transition="out">
                                      <p:cBhvr additive="repl">
                                        <p:cTn id="5168" dur="500"/>
                                        <p:tgtEl>
                                          <p:spTgt spid="1480"/>
                                        </p:tgtEl>
                                      </p:cBhvr>
                                    </p:animEffect>
                                    <p:set>
                                      <p:cBhvr>
                                        <p:cTn id="5169" dur="1" fill="hold">
                                          <p:stCondLst>
                                            <p:cond delay="499"/>
                                          </p:stCondLst>
                                        </p:cTn>
                                        <p:tgtEl>
                                          <p:spTgt spid="1480"/>
                                        </p:tgtEl>
                                        <p:attrNameLst>
                                          <p:attrName>style.visibility</p:attrName>
                                        </p:attrNameLst>
                                      </p:cBhvr>
                                      <p:to>
                                        <p:strVal val="hidden"/>
                                      </p:to>
                                    </p:set>
                                  </p:childTnLst>
                                </p:cTn>
                              </p:par>
                            </p:childTnLst>
                          </p:cTn>
                        </p:par>
                      </p:childTnLst>
                    </p:cTn>
                  </p:par>
                  <p:par>
                    <p:cTn id="5170" fill="hold">
                      <p:stCondLst>
                        <p:cond delay="indefinite"/>
                      </p:stCondLst>
                      <p:childTnLst>
                        <p:par>
                          <p:cTn id="5171" fill="hold">
                            <p:stCondLst>
                              <p:cond delay="0"/>
                            </p:stCondLst>
                            <p:childTnLst>
                              <p:par>
                                <p:cTn id="5172" nodeType="clickEffect" fill="hold" presetClass="entr" presetID="10">
                                  <p:stCondLst>
                                    <p:cond delay="0"/>
                                  </p:stCondLst>
                                  <p:childTnLst>
                                    <p:set>
                                      <p:cBhvr>
                                        <p:cTn id="5173" dur="1" fill="hold">
                                          <p:stCondLst>
                                            <p:cond delay="0"/>
                                          </p:stCondLst>
                                        </p:cTn>
                                        <p:tgtEl>
                                          <p:spTgt spid="1504"/>
                                        </p:tgtEl>
                                        <p:attrNameLst>
                                          <p:attrName>style.visibility</p:attrName>
                                        </p:attrNameLst>
                                      </p:cBhvr>
                                      <p:to>
                                        <p:strVal val="visible"/>
                                      </p:to>
                                    </p:set>
                                    <p:animEffect filter="fade" transition="in">
                                      <p:cBhvr additive="repl">
                                        <p:cTn id="5174" dur="500"/>
                                        <p:tgtEl>
                                          <p:spTgt spid="1504"/>
                                        </p:tgtEl>
                                      </p:cBhvr>
                                    </p:animEffect>
                                  </p:childTnLst>
                                </p:cTn>
                              </p:par>
                              <p:par>
                                <p:cTn id="5175" nodeType="withEffect" fill="hold" presetClass="exit" presetID="10">
                                  <p:stCondLst>
                                    <p:cond delay="0"/>
                                  </p:stCondLst>
                                  <p:childTnLst>
                                    <p:animEffect filter="fade" transition="out">
                                      <p:cBhvr additive="repl">
                                        <p:cTn id="5176" dur="500"/>
                                        <p:tgtEl>
                                          <p:spTgt spid="1490"/>
                                        </p:tgtEl>
                                      </p:cBhvr>
                                    </p:animEffect>
                                    <p:set>
                                      <p:cBhvr>
                                        <p:cTn id="5177" dur="1" fill="hold">
                                          <p:stCondLst>
                                            <p:cond delay="499"/>
                                          </p:stCondLst>
                                        </p:cTn>
                                        <p:tgtEl>
                                          <p:spTgt spid="1490"/>
                                        </p:tgtEl>
                                        <p:attrNameLst>
                                          <p:attrName>style.visibility</p:attrName>
                                        </p:attrNameLst>
                                      </p:cBhvr>
                                      <p:to>
                                        <p:strVal val="hidden"/>
                                      </p:to>
                                    </p:set>
                                  </p:childTnLst>
                                </p:cTn>
                              </p:par>
                              <p:par>
                                <p:cTn id="5178" nodeType="withEffect" fill="hold" presetClass="entr" presetID="10">
                                  <p:stCondLst>
                                    <p:cond delay="0"/>
                                  </p:stCondLst>
                                  <p:childTnLst>
                                    <p:set>
                                      <p:cBhvr>
                                        <p:cTn id="5179" dur="1" fill="hold">
                                          <p:stCondLst>
                                            <p:cond delay="0"/>
                                          </p:stCondLst>
                                        </p:cTn>
                                        <p:tgtEl>
                                          <p:spTgt spid="1505"/>
                                        </p:tgtEl>
                                        <p:attrNameLst>
                                          <p:attrName>style.visibility</p:attrName>
                                        </p:attrNameLst>
                                      </p:cBhvr>
                                      <p:to>
                                        <p:strVal val="visible"/>
                                      </p:to>
                                    </p:set>
                                    <p:animEffect filter="fade" transition="in">
                                      <p:cBhvr additive="repl">
                                        <p:cTn id="5180" dur="500"/>
                                        <p:tgtEl>
                                          <p:spTgt spid="1505"/>
                                        </p:tgtEl>
                                      </p:cBhvr>
                                    </p:animEffect>
                                  </p:childTnLst>
                                </p:cTn>
                              </p:par>
                              <p:par>
                                <p:cTn id="5181" nodeType="withEffect" fill="hold" presetClass="entr" presetID="10">
                                  <p:stCondLst>
                                    <p:cond delay="0"/>
                                  </p:stCondLst>
                                  <p:childTnLst>
                                    <p:set>
                                      <p:cBhvr>
                                        <p:cTn id="5182" dur="1" fill="hold">
                                          <p:stCondLst>
                                            <p:cond delay="0"/>
                                          </p:stCondLst>
                                        </p:cTn>
                                        <p:tgtEl>
                                          <p:spTgt spid="1506"/>
                                        </p:tgtEl>
                                        <p:attrNameLst>
                                          <p:attrName>style.visibility</p:attrName>
                                        </p:attrNameLst>
                                      </p:cBhvr>
                                      <p:to>
                                        <p:strVal val="visible"/>
                                      </p:to>
                                    </p:set>
                                    <p:animEffect filter="fade" transition="in">
                                      <p:cBhvr additive="repl">
                                        <p:cTn id="5183" dur="500"/>
                                        <p:tgtEl>
                                          <p:spTgt spid="1506"/>
                                        </p:tgtEl>
                                      </p:cBhvr>
                                    </p:animEffect>
                                  </p:childTnLst>
                                </p:cTn>
                              </p:par>
                              <p:par>
                                <p:cTn id="5184" nodeType="withEffect" fill="hold" presetClass="entr" presetID="10">
                                  <p:stCondLst>
                                    <p:cond delay="0"/>
                                  </p:stCondLst>
                                  <p:childTnLst>
                                    <p:set>
                                      <p:cBhvr>
                                        <p:cTn id="5185" dur="1" fill="hold">
                                          <p:stCondLst>
                                            <p:cond delay="0"/>
                                          </p:stCondLst>
                                        </p:cTn>
                                        <p:tgtEl>
                                          <p:spTgt spid="1507"/>
                                        </p:tgtEl>
                                        <p:attrNameLst>
                                          <p:attrName>style.visibility</p:attrName>
                                        </p:attrNameLst>
                                      </p:cBhvr>
                                      <p:to>
                                        <p:strVal val="visible"/>
                                      </p:to>
                                    </p:set>
                                    <p:animEffect filter="fade" transition="in">
                                      <p:cBhvr additive="repl">
                                        <p:cTn id="5186" dur="500"/>
                                        <p:tgtEl>
                                          <p:spTgt spid="1507"/>
                                        </p:tgtEl>
                                      </p:cBhvr>
                                    </p:animEffect>
                                  </p:childTnLst>
                                </p:cTn>
                              </p:par>
                              <p:par>
                                <p:cTn id="5187" nodeType="withEffect" fill="hold" presetClass="entr" presetID="10">
                                  <p:stCondLst>
                                    <p:cond delay="0"/>
                                  </p:stCondLst>
                                  <p:childTnLst>
                                    <p:set>
                                      <p:cBhvr>
                                        <p:cTn id="5188" dur="1" fill="hold">
                                          <p:stCondLst>
                                            <p:cond delay="0"/>
                                          </p:stCondLst>
                                        </p:cTn>
                                        <p:tgtEl>
                                          <p:spTgt spid="1508"/>
                                        </p:tgtEl>
                                        <p:attrNameLst>
                                          <p:attrName>style.visibility</p:attrName>
                                        </p:attrNameLst>
                                      </p:cBhvr>
                                      <p:to>
                                        <p:strVal val="visible"/>
                                      </p:to>
                                    </p:set>
                                    <p:animEffect filter="fade" transition="in">
                                      <p:cBhvr additive="repl">
                                        <p:cTn id="5189" dur="500"/>
                                        <p:tgtEl>
                                          <p:spTgt spid="1508"/>
                                        </p:tgtEl>
                                      </p:cBhvr>
                                    </p:animEffect>
                                  </p:childTnLst>
                                </p:cTn>
                              </p:par>
                              <p:par>
                                <p:cTn id="5190" nodeType="withEffect" fill="hold" presetClass="entr" presetID="10">
                                  <p:stCondLst>
                                    <p:cond delay="0"/>
                                  </p:stCondLst>
                                  <p:childTnLst>
                                    <p:set>
                                      <p:cBhvr>
                                        <p:cTn id="5191" dur="1" fill="hold">
                                          <p:stCondLst>
                                            <p:cond delay="0"/>
                                          </p:stCondLst>
                                        </p:cTn>
                                        <p:tgtEl>
                                          <p:spTgt spid="1509"/>
                                        </p:tgtEl>
                                        <p:attrNameLst>
                                          <p:attrName>style.visibility</p:attrName>
                                        </p:attrNameLst>
                                      </p:cBhvr>
                                      <p:to>
                                        <p:strVal val="visible"/>
                                      </p:to>
                                    </p:set>
                                    <p:animEffect filter="fade" transition="in">
                                      <p:cBhvr additive="repl">
                                        <p:cTn id="5192" dur="500"/>
                                        <p:tgtEl>
                                          <p:spTgt spid="1509"/>
                                        </p:tgtEl>
                                      </p:cBhvr>
                                    </p:animEffect>
                                  </p:childTnLst>
                                </p:cTn>
                              </p:par>
                              <p:par>
                                <p:cTn id="5193" nodeType="withEffect" fill="hold" presetClass="entr" presetID="10">
                                  <p:stCondLst>
                                    <p:cond delay="0"/>
                                  </p:stCondLst>
                                  <p:childTnLst>
                                    <p:set>
                                      <p:cBhvr>
                                        <p:cTn id="5194" dur="1" fill="hold">
                                          <p:stCondLst>
                                            <p:cond delay="0"/>
                                          </p:stCondLst>
                                        </p:cTn>
                                        <p:tgtEl>
                                          <p:spTgt spid="1510"/>
                                        </p:tgtEl>
                                        <p:attrNameLst>
                                          <p:attrName>style.visibility</p:attrName>
                                        </p:attrNameLst>
                                      </p:cBhvr>
                                      <p:to>
                                        <p:strVal val="visible"/>
                                      </p:to>
                                    </p:set>
                                    <p:animEffect filter="fade" transition="in">
                                      <p:cBhvr additive="repl">
                                        <p:cTn id="5195" dur="500"/>
                                        <p:tgtEl>
                                          <p:spTgt spid="1510"/>
                                        </p:tgtEl>
                                      </p:cBhvr>
                                    </p:animEffect>
                                  </p:childTnLst>
                                </p:cTn>
                              </p:par>
                              <p:par>
                                <p:cTn id="5196" nodeType="withEffect" fill="hold" presetClass="exit" presetID="10">
                                  <p:stCondLst>
                                    <p:cond delay="0"/>
                                  </p:stCondLst>
                                  <p:childTnLst>
                                    <p:animEffect filter="fade" transition="out">
                                      <p:cBhvr additive="repl">
                                        <p:cTn id="5197" dur="500"/>
                                        <p:tgtEl>
                                          <p:spTgt spid="1491"/>
                                        </p:tgtEl>
                                      </p:cBhvr>
                                    </p:animEffect>
                                    <p:set>
                                      <p:cBhvr>
                                        <p:cTn id="5198" dur="1" fill="hold">
                                          <p:stCondLst>
                                            <p:cond delay="499"/>
                                          </p:stCondLst>
                                        </p:cTn>
                                        <p:tgtEl>
                                          <p:spTgt spid="1491"/>
                                        </p:tgtEl>
                                        <p:attrNameLst>
                                          <p:attrName>style.visibility</p:attrName>
                                        </p:attrNameLst>
                                      </p:cBhvr>
                                      <p:to>
                                        <p:strVal val="hidden"/>
                                      </p:to>
                                    </p:set>
                                  </p:childTnLst>
                                </p:cTn>
                              </p:par>
                              <p:par>
                                <p:cTn id="5199" nodeType="withEffect" fill="hold" presetClass="exit" presetID="10">
                                  <p:stCondLst>
                                    <p:cond delay="0"/>
                                  </p:stCondLst>
                                  <p:childTnLst>
                                    <p:animEffect filter="fade" transition="out">
                                      <p:cBhvr additive="repl">
                                        <p:cTn id="5200" dur="500"/>
                                        <p:tgtEl>
                                          <p:spTgt spid="1492"/>
                                        </p:tgtEl>
                                      </p:cBhvr>
                                    </p:animEffect>
                                    <p:set>
                                      <p:cBhvr>
                                        <p:cTn id="5201" dur="1" fill="hold">
                                          <p:stCondLst>
                                            <p:cond delay="499"/>
                                          </p:stCondLst>
                                        </p:cTn>
                                        <p:tgtEl>
                                          <p:spTgt spid="1492"/>
                                        </p:tgtEl>
                                        <p:attrNameLst>
                                          <p:attrName>style.visibility</p:attrName>
                                        </p:attrNameLst>
                                      </p:cBhvr>
                                      <p:to>
                                        <p:strVal val="hidden"/>
                                      </p:to>
                                    </p:set>
                                  </p:childTnLst>
                                </p:cTn>
                              </p:par>
                              <p:par>
                                <p:cTn id="5202" nodeType="withEffect" fill="hold" presetClass="exit" presetID="10">
                                  <p:stCondLst>
                                    <p:cond delay="0"/>
                                  </p:stCondLst>
                                  <p:childTnLst>
                                    <p:animEffect filter="fade" transition="out">
                                      <p:cBhvr additive="repl">
                                        <p:cTn id="5203" dur="500"/>
                                        <p:tgtEl>
                                          <p:spTgt spid="1493"/>
                                        </p:tgtEl>
                                      </p:cBhvr>
                                    </p:animEffect>
                                    <p:set>
                                      <p:cBhvr>
                                        <p:cTn id="5204" dur="1" fill="hold">
                                          <p:stCondLst>
                                            <p:cond delay="499"/>
                                          </p:stCondLst>
                                        </p:cTn>
                                        <p:tgtEl>
                                          <p:spTgt spid="1493"/>
                                        </p:tgtEl>
                                        <p:attrNameLst>
                                          <p:attrName>style.visibility</p:attrName>
                                        </p:attrNameLst>
                                      </p:cBhvr>
                                      <p:to>
                                        <p:strVal val="hidden"/>
                                      </p:to>
                                    </p:set>
                                  </p:childTnLst>
                                </p:cTn>
                              </p:par>
                            </p:childTnLst>
                          </p:cTn>
                        </p:par>
                      </p:childTnLst>
                    </p:cTn>
                  </p:par>
                  <p:par>
                    <p:cTn id="5205" fill="hold">
                      <p:stCondLst>
                        <p:cond delay="indefinite"/>
                      </p:stCondLst>
                      <p:childTnLst>
                        <p:par>
                          <p:cTn id="5206" fill="hold">
                            <p:stCondLst>
                              <p:cond delay="0"/>
                            </p:stCondLst>
                            <p:childTnLst>
                              <p:par>
                                <p:cTn id="5207" nodeType="clickEffect" fill="hold" presetClass="entr" presetID="10">
                                  <p:stCondLst>
                                    <p:cond delay="0"/>
                                  </p:stCondLst>
                                  <p:childTnLst>
                                    <p:set>
                                      <p:cBhvr>
                                        <p:cTn id="5208" dur="1" fill="hold">
                                          <p:stCondLst>
                                            <p:cond delay="0"/>
                                          </p:stCondLst>
                                        </p:cTn>
                                        <p:tgtEl>
                                          <p:spTgt spid="1519"/>
                                        </p:tgtEl>
                                        <p:attrNameLst>
                                          <p:attrName>style.visibility</p:attrName>
                                        </p:attrNameLst>
                                      </p:cBhvr>
                                      <p:to>
                                        <p:strVal val="visible"/>
                                      </p:to>
                                    </p:set>
                                    <p:animEffect filter="fade" transition="in">
                                      <p:cBhvr additive="repl">
                                        <p:cTn id="5209" dur="500"/>
                                        <p:tgtEl>
                                          <p:spTgt spid="1519"/>
                                        </p:tgtEl>
                                      </p:cBhvr>
                                    </p:animEffect>
                                  </p:childTnLst>
                                </p:cTn>
                              </p:par>
                              <p:par>
                                <p:cTn id="5210" nodeType="withEffect" fill="hold" presetClass="entr" presetID="10">
                                  <p:stCondLst>
                                    <p:cond delay="0"/>
                                  </p:stCondLst>
                                  <p:childTnLst>
                                    <p:set>
                                      <p:cBhvr>
                                        <p:cTn id="5211" dur="1" fill="hold">
                                          <p:stCondLst>
                                            <p:cond delay="0"/>
                                          </p:stCondLst>
                                        </p:cTn>
                                        <p:tgtEl>
                                          <p:spTgt spid="1517"/>
                                        </p:tgtEl>
                                        <p:attrNameLst>
                                          <p:attrName>style.visibility</p:attrName>
                                        </p:attrNameLst>
                                      </p:cBhvr>
                                      <p:to>
                                        <p:strVal val="visible"/>
                                      </p:to>
                                    </p:set>
                                    <p:animEffect filter="fade" transition="in">
                                      <p:cBhvr additive="repl">
                                        <p:cTn id="5212" dur="500"/>
                                        <p:tgtEl>
                                          <p:spTgt spid="1517"/>
                                        </p:tgtEl>
                                      </p:cBhvr>
                                    </p:animEffect>
                                  </p:childTnLst>
                                </p:cTn>
                              </p:par>
                              <p:par>
                                <p:cTn id="5213" nodeType="withEffect" fill="hold" presetClass="entr" presetID="10">
                                  <p:stCondLst>
                                    <p:cond delay="0"/>
                                  </p:stCondLst>
                                  <p:childTnLst>
                                    <p:set>
                                      <p:cBhvr>
                                        <p:cTn id="5214" dur="1" fill="hold">
                                          <p:stCondLst>
                                            <p:cond delay="0"/>
                                          </p:stCondLst>
                                        </p:cTn>
                                        <p:tgtEl>
                                          <p:spTgt spid="1511"/>
                                        </p:tgtEl>
                                        <p:attrNameLst>
                                          <p:attrName>style.visibility</p:attrName>
                                        </p:attrNameLst>
                                      </p:cBhvr>
                                      <p:to>
                                        <p:strVal val="visible"/>
                                      </p:to>
                                    </p:set>
                                    <p:animEffect filter="fade" transition="in">
                                      <p:cBhvr additive="repl">
                                        <p:cTn id="5215" dur="500"/>
                                        <p:tgtEl>
                                          <p:spTgt spid="1511"/>
                                        </p:tgtEl>
                                      </p:cBhvr>
                                    </p:animEffect>
                                  </p:childTnLst>
                                </p:cTn>
                              </p:par>
                              <p:par>
                                <p:cTn id="5216" nodeType="withEffect" fill="hold" presetClass="entr" presetID="10">
                                  <p:stCondLst>
                                    <p:cond delay="0"/>
                                  </p:stCondLst>
                                  <p:childTnLst>
                                    <p:set>
                                      <p:cBhvr>
                                        <p:cTn id="5217" dur="1" fill="hold">
                                          <p:stCondLst>
                                            <p:cond delay="0"/>
                                          </p:stCondLst>
                                        </p:cTn>
                                        <p:tgtEl>
                                          <p:spTgt spid="1512"/>
                                        </p:tgtEl>
                                        <p:attrNameLst>
                                          <p:attrName>style.visibility</p:attrName>
                                        </p:attrNameLst>
                                      </p:cBhvr>
                                      <p:to>
                                        <p:strVal val="visible"/>
                                      </p:to>
                                    </p:set>
                                    <p:animEffect filter="fade" transition="in">
                                      <p:cBhvr additive="repl">
                                        <p:cTn id="5218" dur="500"/>
                                        <p:tgtEl>
                                          <p:spTgt spid="1512"/>
                                        </p:tgtEl>
                                      </p:cBhvr>
                                    </p:animEffect>
                                  </p:childTnLst>
                                </p:cTn>
                              </p:par>
                              <p:par>
                                <p:cTn id="5219" nodeType="withEffect" fill="hold" presetClass="entr" presetID="10">
                                  <p:stCondLst>
                                    <p:cond delay="0"/>
                                  </p:stCondLst>
                                  <p:childTnLst>
                                    <p:set>
                                      <p:cBhvr>
                                        <p:cTn id="5220" dur="1" fill="hold">
                                          <p:stCondLst>
                                            <p:cond delay="0"/>
                                          </p:stCondLst>
                                        </p:cTn>
                                        <p:tgtEl>
                                          <p:spTgt spid="1513"/>
                                        </p:tgtEl>
                                        <p:attrNameLst>
                                          <p:attrName>style.visibility</p:attrName>
                                        </p:attrNameLst>
                                      </p:cBhvr>
                                      <p:to>
                                        <p:strVal val="visible"/>
                                      </p:to>
                                    </p:set>
                                    <p:animEffect filter="fade" transition="in">
                                      <p:cBhvr additive="repl">
                                        <p:cTn id="5221" dur="500"/>
                                        <p:tgtEl>
                                          <p:spTgt spid="1513"/>
                                        </p:tgtEl>
                                      </p:cBhvr>
                                    </p:animEffect>
                                  </p:childTnLst>
                                </p:cTn>
                              </p:par>
                              <p:par>
                                <p:cTn id="5222" nodeType="withEffect" fill="hold" presetClass="entr" presetID="10">
                                  <p:stCondLst>
                                    <p:cond delay="0"/>
                                  </p:stCondLst>
                                  <p:childTnLst>
                                    <p:set>
                                      <p:cBhvr>
                                        <p:cTn id="5223" dur="1" fill="hold">
                                          <p:stCondLst>
                                            <p:cond delay="0"/>
                                          </p:stCondLst>
                                        </p:cTn>
                                        <p:tgtEl>
                                          <p:spTgt spid="1514"/>
                                        </p:tgtEl>
                                        <p:attrNameLst>
                                          <p:attrName>style.visibility</p:attrName>
                                        </p:attrNameLst>
                                      </p:cBhvr>
                                      <p:to>
                                        <p:strVal val="visible"/>
                                      </p:to>
                                    </p:set>
                                    <p:animEffect filter="fade" transition="in">
                                      <p:cBhvr additive="repl">
                                        <p:cTn id="5224" dur="500"/>
                                        <p:tgtEl>
                                          <p:spTgt spid="1514"/>
                                        </p:tgtEl>
                                      </p:cBhvr>
                                    </p:animEffect>
                                  </p:childTnLst>
                                </p:cTn>
                              </p:par>
                              <p:par>
                                <p:cTn id="5225" nodeType="withEffect" fill="hold" presetClass="entr" presetID="10">
                                  <p:stCondLst>
                                    <p:cond delay="0"/>
                                  </p:stCondLst>
                                  <p:childTnLst>
                                    <p:set>
                                      <p:cBhvr>
                                        <p:cTn id="5226" dur="1" fill="hold">
                                          <p:stCondLst>
                                            <p:cond delay="0"/>
                                          </p:stCondLst>
                                        </p:cTn>
                                        <p:tgtEl>
                                          <p:spTgt spid="1515"/>
                                        </p:tgtEl>
                                        <p:attrNameLst>
                                          <p:attrName>style.visibility</p:attrName>
                                        </p:attrNameLst>
                                      </p:cBhvr>
                                      <p:to>
                                        <p:strVal val="visible"/>
                                      </p:to>
                                    </p:set>
                                    <p:animEffect filter="fade" transition="in">
                                      <p:cBhvr additive="repl">
                                        <p:cTn id="5227" dur="500"/>
                                        <p:tgtEl>
                                          <p:spTgt spid="1515"/>
                                        </p:tgtEl>
                                      </p:cBhvr>
                                    </p:animEffect>
                                  </p:childTnLst>
                                </p:cTn>
                              </p:par>
                              <p:par>
                                <p:cTn id="5228" nodeType="withEffect" fill="hold" presetClass="entr" presetID="10">
                                  <p:stCondLst>
                                    <p:cond delay="0"/>
                                  </p:stCondLst>
                                  <p:childTnLst>
                                    <p:set>
                                      <p:cBhvr>
                                        <p:cTn id="5229" dur="1" fill="hold">
                                          <p:stCondLst>
                                            <p:cond delay="0"/>
                                          </p:stCondLst>
                                        </p:cTn>
                                        <p:tgtEl>
                                          <p:spTgt spid="1516"/>
                                        </p:tgtEl>
                                        <p:attrNameLst>
                                          <p:attrName>style.visibility</p:attrName>
                                        </p:attrNameLst>
                                      </p:cBhvr>
                                      <p:to>
                                        <p:strVal val="visible"/>
                                      </p:to>
                                    </p:set>
                                    <p:animEffect filter="fade" transition="in">
                                      <p:cBhvr additive="repl">
                                        <p:cTn id="5230" dur="500"/>
                                        <p:tgtEl>
                                          <p:spTgt spid="1516"/>
                                        </p:tgtEl>
                                      </p:cBhvr>
                                    </p:animEffect>
                                  </p:childTnLst>
                                </p:cTn>
                              </p:par>
                              <p:par>
                                <p:cTn id="5231" nodeType="withEffect" fill="hold" presetClass="entr" presetID="10">
                                  <p:stCondLst>
                                    <p:cond delay="0"/>
                                  </p:stCondLst>
                                  <p:childTnLst>
                                    <p:set>
                                      <p:cBhvr>
                                        <p:cTn id="5232" dur="1" fill="hold">
                                          <p:stCondLst>
                                            <p:cond delay="0"/>
                                          </p:stCondLst>
                                        </p:cTn>
                                        <p:tgtEl>
                                          <p:spTgt spid="1518"/>
                                        </p:tgtEl>
                                        <p:attrNameLst>
                                          <p:attrName>style.visibility</p:attrName>
                                        </p:attrNameLst>
                                      </p:cBhvr>
                                      <p:to>
                                        <p:strVal val="visible"/>
                                      </p:to>
                                    </p:set>
                                    <p:animEffect filter="fade" transition="in">
                                      <p:cBhvr additive="repl">
                                        <p:cTn id="5233" dur="500"/>
                                        <p:tgtEl>
                                          <p:spTgt spid="1518"/>
                                        </p:tgtEl>
                                      </p:cBhvr>
                                    </p:animEffect>
                                  </p:childTnLst>
                                </p:cTn>
                              </p:par>
                            </p:childTnLst>
                          </p:cTn>
                        </p:par>
                      </p:childTnLst>
                    </p:cTn>
                  </p:par>
                  <p:par>
                    <p:cTn id="5234" fill="hold">
                      <p:stCondLst>
                        <p:cond delay="indefinite"/>
                      </p:stCondLst>
                      <p:childTnLst>
                        <p:par>
                          <p:cTn id="5235" fill="hold">
                            <p:stCondLst>
                              <p:cond delay="0"/>
                            </p:stCondLst>
                            <p:childTnLst>
                              <p:par>
                                <p:cTn id="5236" nodeType="clickEffect" fill="hold" presetClass="entr" presetID="10">
                                  <p:stCondLst>
                                    <p:cond delay="0"/>
                                  </p:stCondLst>
                                  <p:childTnLst>
                                    <p:set>
                                      <p:cBhvr>
                                        <p:cTn id="5237" dur="1" fill="hold">
                                          <p:stCondLst>
                                            <p:cond delay="0"/>
                                          </p:stCondLst>
                                        </p:cTn>
                                        <p:tgtEl>
                                          <p:spTgt spid="1520"/>
                                        </p:tgtEl>
                                        <p:attrNameLst>
                                          <p:attrName>style.visibility</p:attrName>
                                        </p:attrNameLst>
                                      </p:cBhvr>
                                      <p:to>
                                        <p:strVal val="visible"/>
                                      </p:to>
                                    </p:set>
                                    <p:animEffect filter="fade" transition="in">
                                      <p:cBhvr additive="repl">
                                        <p:cTn id="5238" dur="500"/>
                                        <p:tgtEl>
                                          <p:spTgt spid="1520"/>
                                        </p:tgtEl>
                                      </p:cBhvr>
                                    </p:animEffect>
                                  </p:childTnLst>
                                </p:cTn>
                              </p:par>
                              <p:par>
                                <p:cTn id="5239" nodeType="withEffect" fill="hold" presetClass="entr" presetID="10">
                                  <p:stCondLst>
                                    <p:cond delay="0"/>
                                  </p:stCondLst>
                                  <p:childTnLst>
                                    <p:set>
                                      <p:cBhvr>
                                        <p:cTn id="5240" dur="1" fill="hold">
                                          <p:stCondLst>
                                            <p:cond delay="0"/>
                                          </p:stCondLst>
                                        </p:cTn>
                                        <p:tgtEl>
                                          <p:spTgt spid="1521"/>
                                        </p:tgtEl>
                                        <p:attrNameLst>
                                          <p:attrName>style.visibility</p:attrName>
                                        </p:attrNameLst>
                                      </p:cBhvr>
                                      <p:to>
                                        <p:strVal val="visible"/>
                                      </p:to>
                                    </p:set>
                                    <p:animEffect filter="fade" transition="in">
                                      <p:cBhvr additive="repl">
                                        <p:cTn id="5241" dur="500"/>
                                        <p:tgtEl>
                                          <p:spTgt spid="1521"/>
                                        </p:tgtEl>
                                      </p:cBhvr>
                                    </p:animEffect>
                                  </p:childTnLst>
                                </p:cTn>
                              </p:par>
                              <p:par>
                                <p:cTn id="5242" nodeType="withEffect" fill="hold" presetClass="entr" presetID="10">
                                  <p:stCondLst>
                                    <p:cond delay="0"/>
                                  </p:stCondLst>
                                  <p:childTnLst>
                                    <p:set>
                                      <p:cBhvr>
                                        <p:cTn id="5243" dur="1" fill="hold">
                                          <p:stCondLst>
                                            <p:cond delay="0"/>
                                          </p:stCondLst>
                                        </p:cTn>
                                        <p:tgtEl>
                                          <p:spTgt spid="1522"/>
                                        </p:tgtEl>
                                        <p:attrNameLst>
                                          <p:attrName>style.visibility</p:attrName>
                                        </p:attrNameLst>
                                      </p:cBhvr>
                                      <p:to>
                                        <p:strVal val="visible"/>
                                      </p:to>
                                    </p:set>
                                    <p:animEffect filter="fade" transition="in">
                                      <p:cBhvr additive="repl">
                                        <p:cTn id="5244" dur="500"/>
                                        <p:tgtEl>
                                          <p:spTgt spid="1522"/>
                                        </p:tgtEl>
                                      </p:cBhvr>
                                    </p:animEffect>
                                  </p:childTnLst>
                                </p:cTn>
                              </p:par>
                              <p:par>
                                <p:cTn id="5245" nodeType="withEffect" fill="hold" presetClass="entr" presetID="10">
                                  <p:stCondLst>
                                    <p:cond delay="0"/>
                                  </p:stCondLst>
                                  <p:childTnLst>
                                    <p:set>
                                      <p:cBhvr>
                                        <p:cTn id="5246" dur="1" fill="hold">
                                          <p:stCondLst>
                                            <p:cond delay="0"/>
                                          </p:stCondLst>
                                        </p:cTn>
                                        <p:tgtEl>
                                          <p:spTgt spid="1523"/>
                                        </p:tgtEl>
                                        <p:attrNameLst>
                                          <p:attrName>style.visibility</p:attrName>
                                        </p:attrNameLst>
                                      </p:cBhvr>
                                      <p:to>
                                        <p:strVal val="visible"/>
                                      </p:to>
                                    </p:set>
                                    <p:animEffect filter="fade" transition="in">
                                      <p:cBhvr additive="repl">
                                        <p:cTn id="5247" dur="500"/>
                                        <p:tgtEl>
                                          <p:spTgt spid="1523"/>
                                        </p:tgtEl>
                                      </p:cBhvr>
                                    </p:animEffect>
                                  </p:childTnLst>
                                </p:cTn>
                              </p:par>
                              <p:par>
                                <p:cTn id="5248" nodeType="withEffect" fill="hold" presetClass="entr" presetID="10">
                                  <p:stCondLst>
                                    <p:cond delay="0"/>
                                  </p:stCondLst>
                                  <p:childTnLst>
                                    <p:set>
                                      <p:cBhvr>
                                        <p:cTn id="5249" dur="1" fill="hold">
                                          <p:stCondLst>
                                            <p:cond delay="0"/>
                                          </p:stCondLst>
                                        </p:cTn>
                                        <p:tgtEl>
                                          <p:spTgt spid="1524"/>
                                        </p:tgtEl>
                                        <p:attrNameLst>
                                          <p:attrName>style.visibility</p:attrName>
                                        </p:attrNameLst>
                                      </p:cBhvr>
                                      <p:to>
                                        <p:strVal val="visible"/>
                                      </p:to>
                                    </p:set>
                                    <p:animEffect filter="fade" transition="in">
                                      <p:cBhvr additive="repl">
                                        <p:cTn id="5250" dur="500"/>
                                        <p:tgtEl>
                                          <p:spTgt spid="1524"/>
                                        </p:tgtEl>
                                      </p:cBhvr>
                                    </p:animEffect>
                                  </p:childTnLst>
                                </p:cTn>
                              </p:par>
                              <p:par>
                                <p:cTn id="5251" nodeType="withEffect" fill="hold" presetClass="entr" presetID="10">
                                  <p:stCondLst>
                                    <p:cond delay="0"/>
                                  </p:stCondLst>
                                  <p:childTnLst>
                                    <p:set>
                                      <p:cBhvr>
                                        <p:cTn id="5252" dur="1" fill="hold">
                                          <p:stCondLst>
                                            <p:cond delay="0"/>
                                          </p:stCondLst>
                                        </p:cTn>
                                        <p:tgtEl>
                                          <p:spTgt spid="1525"/>
                                        </p:tgtEl>
                                        <p:attrNameLst>
                                          <p:attrName>style.visibility</p:attrName>
                                        </p:attrNameLst>
                                      </p:cBhvr>
                                      <p:to>
                                        <p:strVal val="visible"/>
                                      </p:to>
                                    </p:set>
                                    <p:animEffect filter="fade" transition="in">
                                      <p:cBhvr additive="repl">
                                        <p:cTn id="5253" dur="500"/>
                                        <p:tgtEl>
                                          <p:spTgt spid="1525"/>
                                        </p:tgtEl>
                                      </p:cBhvr>
                                    </p:animEffect>
                                  </p:childTnLst>
                                </p:cTn>
                              </p:par>
                            </p:childTnLst>
                          </p:cTn>
                        </p:par>
                      </p:childTnLst>
                    </p:cTn>
                  </p:par>
                  <p:par>
                    <p:cTn id="5254" fill="hold">
                      <p:stCondLst>
                        <p:cond delay="indefinite"/>
                      </p:stCondLst>
                      <p:childTnLst>
                        <p:par>
                          <p:cTn id="5255" fill="hold">
                            <p:stCondLst>
                              <p:cond delay="0"/>
                            </p:stCondLst>
                            <p:childTnLst>
                              <p:par>
                                <p:cTn id="5256" nodeType="clickEffect" fill="hold" presetClass="entr" presetID="10">
                                  <p:stCondLst>
                                    <p:cond delay="0"/>
                                  </p:stCondLst>
                                  <p:childTnLst>
                                    <p:set>
                                      <p:cBhvr>
                                        <p:cTn id="5257" dur="1" fill="hold">
                                          <p:stCondLst>
                                            <p:cond delay="0"/>
                                          </p:stCondLst>
                                        </p:cTn>
                                        <p:tgtEl>
                                          <p:spTgt spid="1526"/>
                                        </p:tgtEl>
                                        <p:attrNameLst>
                                          <p:attrName>style.visibility</p:attrName>
                                        </p:attrNameLst>
                                      </p:cBhvr>
                                      <p:to>
                                        <p:strVal val="visible"/>
                                      </p:to>
                                    </p:set>
                                    <p:animEffect filter="fade" transition="in">
                                      <p:cBhvr additive="repl">
                                        <p:cTn id="5258" dur="500"/>
                                        <p:tgtEl>
                                          <p:spTgt spid="1526"/>
                                        </p:tgtEl>
                                      </p:cBhvr>
                                    </p:animEffect>
                                  </p:childTnLst>
                                </p:cTn>
                              </p:par>
                              <p:par>
                                <p:cTn id="5259" nodeType="withEffect" fill="hold" presetClass="exit" presetID="10">
                                  <p:stCondLst>
                                    <p:cond delay="0"/>
                                  </p:stCondLst>
                                  <p:childTnLst>
                                    <p:animEffect filter="fade" transition="out">
                                      <p:cBhvr additive="repl">
                                        <p:cTn id="5260" dur="500"/>
                                        <p:tgtEl>
                                          <p:spTgt spid="1503"/>
                                        </p:tgtEl>
                                      </p:cBhvr>
                                    </p:animEffect>
                                    <p:set>
                                      <p:cBhvr>
                                        <p:cTn id="5261" dur="1" fill="hold">
                                          <p:stCondLst>
                                            <p:cond delay="499"/>
                                          </p:stCondLst>
                                        </p:cTn>
                                        <p:tgtEl>
                                          <p:spTgt spid="1503"/>
                                        </p:tgtEl>
                                        <p:attrNameLst>
                                          <p:attrName>style.visibility</p:attrName>
                                        </p:attrNameLst>
                                      </p:cBhvr>
                                      <p:to>
                                        <p:strVal val="hidden"/>
                                      </p:to>
                                    </p:set>
                                  </p:childTnLst>
                                </p:cTn>
                              </p:par>
                            </p:childTnLst>
                          </p:cTn>
                        </p:par>
                      </p:childTnLst>
                    </p:cTn>
                  </p:par>
                  <p:par>
                    <p:cTn id="5262" fill="hold">
                      <p:stCondLst>
                        <p:cond delay="indefinite"/>
                      </p:stCondLst>
                      <p:childTnLst>
                        <p:par>
                          <p:cTn id="5263" fill="hold">
                            <p:stCondLst>
                              <p:cond delay="0"/>
                            </p:stCondLst>
                            <p:childTnLst>
                              <p:par>
                                <p:cTn id="5264" nodeType="clickEffect" fill="hold" presetClass="entr" presetID="10">
                                  <p:stCondLst>
                                    <p:cond delay="0"/>
                                  </p:stCondLst>
                                  <p:childTnLst>
                                    <p:set>
                                      <p:cBhvr>
                                        <p:cTn id="5265" dur="1" fill="hold">
                                          <p:stCondLst>
                                            <p:cond delay="0"/>
                                          </p:stCondLst>
                                        </p:cTn>
                                        <p:tgtEl>
                                          <p:spTgt spid="1527"/>
                                        </p:tgtEl>
                                        <p:attrNameLst>
                                          <p:attrName>style.visibility</p:attrName>
                                        </p:attrNameLst>
                                      </p:cBhvr>
                                      <p:to>
                                        <p:strVal val="visible"/>
                                      </p:to>
                                    </p:set>
                                    <p:animEffect filter="fade" transition="in">
                                      <p:cBhvr additive="repl">
                                        <p:cTn id="5266" dur="500"/>
                                        <p:tgtEl>
                                          <p:spTgt spid="1527"/>
                                        </p:tgtEl>
                                      </p:cBhvr>
                                    </p:animEffect>
                                  </p:childTnLst>
                                </p:cTn>
                              </p:par>
                              <p:par>
                                <p:cTn id="5267" nodeType="withEffect" fill="hold" presetClass="exit" presetID="10">
                                  <p:stCondLst>
                                    <p:cond delay="0"/>
                                  </p:stCondLst>
                                  <p:childTnLst>
                                    <p:animEffect filter="fade" transition="out">
                                      <p:cBhvr additive="repl">
                                        <p:cTn id="5268" dur="500"/>
                                        <p:tgtEl>
                                          <p:spTgt spid="1504"/>
                                        </p:tgtEl>
                                      </p:cBhvr>
                                    </p:animEffect>
                                    <p:set>
                                      <p:cBhvr>
                                        <p:cTn id="5269" dur="1" fill="hold">
                                          <p:stCondLst>
                                            <p:cond delay="499"/>
                                          </p:stCondLst>
                                        </p:cTn>
                                        <p:tgtEl>
                                          <p:spTgt spid="1504"/>
                                        </p:tgtEl>
                                        <p:attrNameLst>
                                          <p:attrName>style.visibility</p:attrName>
                                        </p:attrNameLst>
                                      </p:cBhvr>
                                      <p:to>
                                        <p:strVal val="hidden"/>
                                      </p:to>
                                    </p:set>
                                  </p:childTnLst>
                                </p:cTn>
                              </p:par>
                              <p:par>
                                <p:cTn id="5270" nodeType="withEffect" fill="hold" presetClass="entr" presetID="10">
                                  <p:stCondLst>
                                    <p:cond delay="0"/>
                                  </p:stCondLst>
                                  <p:childTnLst>
                                    <p:set>
                                      <p:cBhvr>
                                        <p:cTn id="5271" dur="1" fill="hold">
                                          <p:stCondLst>
                                            <p:cond delay="0"/>
                                          </p:stCondLst>
                                        </p:cTn>
                                        <p:tgtEl>
                                          <p:spTgt spid="1528"/>
                                        </p:tgtEl>
                                        <p:attrNameLst>
                                          <p:attrName>style.visibility</p:attrName>
                                        </p:attrNameLst>
                                      </p:cBhvr>
                                      <p:to>
                                        <p:strVal val="visible"/>
                                      </p:to>
                                    </p:set>
                                    <p:animEffect filter="fade" transition="in">
                                      <p:cBhvr additive="repl">
                                        <p:cTn id="5272" dur="500"/>
                                        <p:tgtEl>
                                          <p:spTgt spid="1528"/>
                                        </p:tgtEl>
                                      </p:cBhvr>
                                    </p:animEffect>
                                  </p:childTnLst>
                                </p:cTn>
                              </p:par>
                              <p:par>
                                <p:cTn id="5273" nodeType="withEffect" fill="hold" presetClass="entr" presetID="10">
                                  <p:stCondLst>
                                    <p:cond delay="0"/>
                                  </p:stCondLst>
                                  <p:childTnLst>
                                    <p:set>
                                      <p:cBhvr>
                                        <p:cTn id="5274" dur="1" fill="hold">
                                          <p:stCondLst>
                                            <p:cond delay="0"/>
                                          </p:stCondLst>
                                        </p:cTn>
                                        <p:tgtEl>
                                          <p:spTgt spid="1529"/>
                                        </p:tgtEl>
                                        <p:attrNameLst>
                                          <p:attrName>style.visibility</p:attrName>
                                        </p:attrNameLst>
                                      </p:cBhvr>
                                      <p:to>
                                        <p:strVal val="visible"/>
                                      </p:to>
                                    </p:set>
                                    <p:animEffect filter="fade" transition="in">
                                      <p:cBhvr additive="repl">
                                        <p:cTn id="5275" dur="500"/>
                                        <p:tgtEl>
                                          <p:spTgt spid="1529"/>
                                        </p:tgtEl>
                                      </p:cBhvr>
                                    </p:animEffect>
                                  </p:childTnLst>
                                </p:cTn>
                              </p:par>
                              <p:par>
                                <p:cTn id="5276" nodeType="withEffect" fill="hold" presetClass="entr" presetID="10">
                                  <p:stCondLst>
                                    <p:cond delay="0"/>
                                  </p:stCondLst>
                                  <p:childTnLst>
                                    <p:set>
                                      <p:cBhvr>
                                        <p:cTn id="5277" dur="1" fill="hold">
                                          <p:stCondLst>
                                            <p:cond delay="0"/>
                                          </p:stCondLst>
                                        </p:cTn>
                                        <p:tgtEl>
                                          <p:spTgt spid="1530"/>
                                        </p:tgtEl>
                                        <p:attrNameLst>
                                          <p:attrName>style.visibility</p:attrName>
                                        </p:attrNameLst>
                                      </p:cBhvr>
                                      <p:to>
                                        <p:strVal val="visible"/>
                                      </p:to>
                                    </p:set>
                                    <p:animEffect filter="fade" transition="in">
                                      <p:cBhvr additive="repl">
                                        <p:cTn id="5278" dur="500"/>
                                        <p:tgtEl>
                                          <p:spTgt spid="1530"/>
                                        </p:tgtEl>
                                      </p:cBhvr>
                                    </p:animEffect>
                                  </p:childTnLst>
                                </p:cTn>
                              </p:par>
                              <p:par>
                                <p:cTn id="5279" nodeType="withEffect" fill="hold" presetClass="entr" presetID="10">
                                  <p:stCondLst>
                                    <p:cond delay="0"/>
                                  </p:stCondLst>
                                  <p:childTnLst>
                                    <p:set>
                                      <p:cBhvr>
                                        <p:cTn id="5280" dur="1" fill="hold">
                                          <p:stCondLst>
                                            <p:cond delay="0"/>
                                          </p:stCondLst>
                                        </p:cTn>
                                        <p:tgtEl>
                                          <p:spTgt spid="1531"/>
                                        </p:tgtEl>
                                        <p:attrNameLst>
                                          <p:attrName>style.visibility</p:attrName>
                                        </p:attrNameLst>
                                      </p:cBhvr>
                                      <p:to>
                                        <p:strVal val="visible"/>
                                      </p:to>
                                    </p:set>
                                    <p:animEffect filter="fade" transition="in">
                                      <p:cBhvr additive="repl">
                                        <p:cTn id="5281" dur="500"/>
                                        <p:tgtEl>
                                          <p:spTgt spid="1531"/>
                                        </p:tgtEl>
                                      </p:cBhvr>
                                    </p:animEffect>
                                  </p:childTnLst>
                                </p:cTn>
                              </p:par>
                              <p:par>
                                <p:cTn id="5282" nodeType="withEffect" fill="hold" presetClass="exit" presetID="10">
                                  <p:stCondLst>
                                    <p:cond delay="0"/>
                                  </p:stCondLst>
                                  <p:childTnLst>
                                    <p:animEffect filter="fade" transition="out">
                                      <p:cBhvr additive="repl">
                                        <p:cTn id="5283" dur="500"/>
                                        <p:tgtEl>
                                          <p:spTgt spid="1505"/>
                                        </p:tgtEl>
                                      </p:cBhvr>
                                    </p:animEffect>
                                    <p:set>
                                      <p:cBhvr>
                                        <p:cTn id="5284" dur="1" fill="hold">
                                          <p:stCondLst>
                                            <p:cond delay="499"/>
                                          </p:stCondLst>
                                        </p:cTn>
                                        <p:tgtEl>
                                          <p:spTgt spid="1505"/>
                                        </p:tgtEl>
                                        <p:attrNameLst>
                                          <p:attrName>style.visibility</p:attrName>
                                        </p:attrNameLst>
                                      </p:cBhvr>
                                      <p:to>
                                        <p:strVal val="hidden"/>
                                      </p:to>
                                    </p:set>
                                  </p:childTnLst>
                                </p:cTn>
                              </p:par>
                              <p:par>
                                <p:cTn id="5285" nodeType="withEffect" fill="hold" presetClass="exit" presetID="10">
                                  <p:stCondLst>
                                    <p:cond delay="0"/>
                                  </p:stCondLst>
                                  <p:childTnLst>
                                    <p:animEffect filter="fade" transition="out">
                                      <p:cBhvr additive="repl">
                                        <p:cTn id="5286" dur="500"/>
                                        <p:tgtEl>
                                          <p:spTgt spid="1506"/>
                                        </p:tgtEl>
                                      </p:cBhvr>
                                    </p:animEffect>
                                    <p:set>
                                      <p:cBhvr>
                                        <p:cTn id="5287" dur="1" fill="hold">
                                          <p:stCondLst>
                                            <p:cond delay="499"/>
                                          </p:stCondLst>
                                        </p:cTn>
                                        <p:tgtEl>
                                          <p:spTgt spid="1506"/>
                                        </p:tgtEl>
                                        <p:attrNameLst>
                                          <p:attrName>style.visibility</p:attrName>
                                        </p:attrNameLst>
                                      </p:cBhvr>
                                      <p:to>
                                        <p:strVal val="hidden"/>
                                      </p:to>
                                    </p:set>
                                  </p:childTnLst>
                                </p:cTn>
                              </p:par>
                              <p:par>
                                <p:cTn id="5288" nodeType="withEffect" fill="hold" presetClass="exit" presetID="10">
                                  <p:stCondLst>
                                    <p:cond delay="0"/>
                                  </p:stCondLst>
                                  <p:childTnLst>
                                    <p:animEffect filter="fade" transition="out">
                                      <p:cBhvr additive="repl">
                                        <p:cTn id="5289" dur="500"/>
                                        <p:tgtEl>
                                          <p:spTgt spid="1507"/>
                                        </p:tgtEl>
                                      </p:cBhvr>
                                    </p:animEffect>
                                    <p:set>
                                      <p:cBhvr>
                                        <p:cTn id="5290" dur="1" fill="hold">
                                          <p:stCondLst>
                                            <p:cond delay="499"/>
                                          </p:stCondLst>
                                        </p:cTn>
                                        <p:tgtEl>
                                          <p:spTgt spid="1507"/>
                                        </p:tgtEl>
                                        <p:attrNameLst>
                                          <p:attrName>style.visibility</p:attrName>
                                        </p:attrNameLst>
                                      </p:cBhvr>
                                      <p:to>
                                        <p:strVal val="hidden"/>
                                      </p:to>
                                    </p:set>
                                  </p:childTnLst>
                                </p:cTn>
                              </p:par>
                              <p:par>
                                <p:cTn id="5291" nodeType="withEffect" fill="hold" presetClass="exit" presetID="10">
                                  <p:stCondLst>
                                    <p:cond delay="0"/>
                                  </p:stCondLst>
                                  <p:childTnLst>
                                    <p:animEffect filter="fade" transition="out">
                                      <p:cBhvr additive="repl">
                                        <p:cTn id="5292" dur="500"/>
                                        <p:tgtEl>
                                          <p:spTgt spid="1508"/>
                                        </p:tgtEl>
                                      </p:cBhvr>
                                    </p:animEffect>
                                    <p:set>
                                      <p:cBhvr>
                                        <p:cTn id="5293" dur="1" fill="hold">
                                          <p:stCondLst>
                                            <p:cond delay="499"/>
                                          </p:stCondLst>
                                        </p:cTn>
                                        <p:tgtEl>
                                          <p:spTgt spid="1508"/>
                                        </p:tgtEl>
                                        <p:attrNameLst>
                                          <p:attrName>style.visibility</p:attrName>
                                        </p:attrNameLst>
                                      </p:cBhvr>
                                      <p:to>
                                        <p:strVal val="hidden"/>
                                      </p:to>
                                    </p:set>
                                  </p:childTnLst>
                                </p:cTn>
                              </p:par>
                              <p:par>
                                <p:cTn id="5294" nodeType="withEffect" fill="hold" presetClass="exit" presetID="10">
                                  <p:stCondLst>
                                    <p:cond delay="0"/>
                                  </p:stCondLst>
                                  <p:childTnLst>
                                    <p:animEffect filter="fade" transition="out">
                                      <p:cBhvr additive="repl">
                                        <p:cTn id="5295" dur="500"/>
                                        <p:tgtEl>
                                          <p:spTgt spid="1509"/>
                                        </p:tgtEl>
                                      </p:cBhvr>
                                    </p:animEffect>
                                    <p:set>
                                      <p:cBhvr>
                                        <p:cTn id="5296" dur="1" fill="hold">
                                          <p:stCondLst>
                                            <p:cond delay="499"/>
                                          </p:stCondLst>
                                        </p:cTn>
                                        <p:tgtEl>
                                          <p:spTgt spid="1509"/>
                                        </p:tgtEl>
                                        <p:attrNameLst>
                                          <p:attrName>style.visibility</p:attrName>
                                        </p:attrNameLst>
                                      </p:cBhvr>
                                      <p:to>
                                        <p:strVal val="hidden"/>
                                      </p:to>
                                    </p:set>
                                  </p:childTnLst>
                                </p:cTn>
                              </p:par>
                              <p:par>
                                <p:cTn id="5297" nodeType="withEffect" fill="hold" presetClass="exit" presetID="10">
                                  <p:stCondLst>
                                    <p:cond delay="0"/>
                                  </p:stCondLst>
                                  <p:childTnLst>
                                    <p:animEffect filter="fade" transition="out">
                                      <p:cBhvr additive="repl">
                                        <p:cTn id="5298" dur="500"/>
                                        <p:tgtEl>
                                          <p:spTgt spid="1510"/>
                                        </p:tgtEl>
                                      </p:cBhvr>
                                    </p:animEffect>
                                    <p:set>
                                      <p:cBhvr>
                                        <p:cTn id="5299" dur="1" fill="hold">
                                          <p:stCondLst>
                                            <p:cond delay="499"/>
                                          </p:stCondLst>
                                        </p:cTn>
                                        <p:tgtEl>
                                          <p:spTgt spid="1510"/>
                                        </p:tgtEl>
                                        <p:attrNameLst>
                                          <p:attrName>style.visibility</p:attrName>
                                        </p:attrNameLst>
                                      </p:cBhvr>
                                      <p:to>
                                        <p:strVal val="hidden"/>
                                      </p:to>
                                    </p:set>
                                  </p:childTnLst>
                                </p:cTn>
                              </p:par>
                            </p:childTnLst>
                          </p:cTn>
                        </p:par>
                      </p:childTnLst>
                    </p:cTn>
                  </p:par>
                  <p:par>
                    <p:cTn id="5300" fill="hold">
                      <p:stCondLst>
                        <p:cond delay="indefinite"/>
                      </p:stCondLst>
                      <p:childTnLst>
                        <p:par>
                          <p:cTn id="5301" fill="hold">
                            <p:stCondLst>
                              <p:cond delay="0"/>
                            </p:stCondLst>
                            <p:childTnLst>
                              <p:par>
                                <p:cTn id="5302" nodeType="clickEffect" fill="hold" presetClass="entr" presetID="10">
                                  <p:stCondLst>
                                    <p:cond delay="0"/>
                                  </p:stCondLst>
                                  <p:childTnLst>
                                    <p:set>
                                      <p:cBhvr>
                                        <p:cTn id="5303" dur="1" fill="hold">
                                          <p:stCondLst>
                                            <p:cond delay="0"/>
                                          </p:stCondLst>
                                        </p:cTn>
                                        <p:tgtEl>
                                          <p:spTgt spid="1537"/>
                                        </p:tgtEl>
                                        <p:attrNameLst>
                                          <p:attrName>style.visibility</p:attrName>
                                        </p:attrNameLst>
                                      </p:cBhvr>
                                      <p:to>
                                        <p:strVal val="visible"/>
                                      </p:to>
                                    </p:set>
                                    <p:animEffect filter="fade" transition="in">
                                      <p:cBhvr additive="repl">
                                        <p:cTn id="5304" dur="500"/>
                                        <p:tgtEl>
                                          <p:spTgt spid="1537"/>
                                        </p:tgtEl>
                                      </p:cBhvr>
                                    </p:animEffect>
                                  </p:childTnLst>
                                </p:cTn>
                              </p:par>
                              <p:par>
                                <p:cTn id="5305" nodeType="withEffect" fill="hold" presetClass="entr" presetID="10">
                                  <p:stCondLst>
                                    <p:cond delay="0"/>
                                  </p:stCondLst>
                                  <p:childTnLst>
                                    <p:set>
                                      <p:cBhvr>
                                        <p:cTn id="5306" dur="1" fill="hold">
                                          <p:stCondLst>
                                            <p:cond delay="0"/>
                                          </p:stCondLst>
                                        </p:cTn>
                                        <p:tgtEl>
                                          <p:spTgt spid="1538"/>
                                        </p:tgtEl>
                                        <p:attrNameLst>
                                          <p:attrName>style.visibility</p:attrName>
                                        </p:attrNameLst>
                                      </p:cBhvr>
                                      <p:to>
                                        <p:strVal val="visible"/>
                                      </p:to>
                                    </p:set>
                                    <p:animEffect filter="fade" transition="in">
                                      <p:cBhvr additive="repl">
                                        <p:cTn id="5307" dur="500"/>
                                        <p:tgtEl>
                                          <p:spTgt spid="1538"/>
                                        </p:tgtEl>
                                      </p:cBhvr>
                                    </p:animEffect>
                                  </p:childTnLst>
                                </p:cTn>
                              </p:par>
                              <p:par>
                                <p:cTn id="5308" nodeType="withEffect" fill="hold" presetClass="entr" presetID="10">
                                  <p:stCondLst>
                                    <p:cond delay="0"/>
                                  </p:stCondLst>
                                  <p:childTnLst>
                                    <p:set>
                                      <p:cBhvr>
                                        <p:cTn id="5309" dur="1" fill="hold">
                                          <p:stCondLst>
                                            <p:cond delay="0"/>
                                          </p:stCondLst>
                                        </p:cTn>
                                        <p:tgtEl>
                                          <p:spTgt spid="1536"/>
                                        </p:tgtEl>
                                        <p:attrNameLst>
                                          <p:attrName>style.visibility</p:attrName>
                                        </p:attrNameLst>
                                      </p:cBhvr>
                                      <p:to>
                                        <p:strVal val="visible"/>
                                      </p:to>
                                    </p:set>
                                    <p:animEffect filter="fade" transition="in">
                                      <p:cBhvr additive="repl">
                                        <p:cTn id="5310" dur="500"/>
                                        <p:tgtEl>
                                          <p:spTgt spid="1536"/>
                                        </p:tgtEl>
                                      </p:cBhvr>
                                    </p:animEffect>
                                  </p:childTnLst>
                                </p:cTn>
                              </p:par>
                              <p:par>
                                <p:cTn id="5311" nodeType="withEffect" fill="hold" presetClass="entr" presetID="10">
                                  <p:stCondLst>
                                    <p:cond delay="0"/>
                                  </p:stCondLst>
                                  <p:childTnLst>
                                    <p:set>
                                      <p:cBhvr>
                                        <p:cTn id="5312" dur="1" fill="hold">
                                          <p:stCondLst>
                                            <p:cond delay="0"/>
                                          </p:stCondLst>
                                        </p:cTn>
                                        <p:tgtEl>
                                          <p:spTgt spid="1532"/>
                                        </p:tgtEl>
                                        <p:attrNameLst>
                                          <p:attrName>style.visibility</p:attrName>
                                        </p:attrNameLst>
                                      </p:cBhvr>
                                      <p:to>
                                        <p:strVal val="visible"/>
                                      </p:to>
                                    </p:set>
                                    <p:animEffect filter="fade" transition="in">
                                      <p:cBhvr additive="repl">
                                        <p:cTn id="5313" dur="500"/>
                                        <p:tgtEl>
                                          <p:spTgt spid="1532"/>
                                        </p:tgtEl>
                                      </p:cBhvr>
                                    </p:animEffect>
                                  </p:childTnLst>
                                </p:cTn>
                              </p:par>
                              <p:par>
                                <p:cTn id="5314" nodeType="withEffect" fill="hold" presetClass="entr" presetID="10">
                                  <p:stCondLst>
                                    <p:cond delay="0"/>
                                  </p:stCondLst>
                                  <p:childTnLst>
                                    <p:set>
                                      <p:cBhvr>
                                        <p:cTn id="5315" dur="1" fill="hold">
                                          <p:stCondLst>
                                            <p:cond delay="0"/>
                                          </p:stCondLst>
                                        </p:cTn>
                                        <p:tgtEl>
                                          <p:spTgt spid="1533"/>
                                        </p:tgtEl>
                                        <p:attrNameLst>
                                          <p:attrName>style.visibility</p:attrName>
                                        </p:attrNameLst>
                                      </p:cBhvr>
                                      <p:to>
                                        <p:strVal val="visible"/>
                                      </p:to>
                                    </p:set>
                                    <p:animEffect filter="fade" transition="in">
                                      <p:cBhvr additive="repl">
                                        <p:cTn id="5316" dur="500"/>
                                        <p:tgtEl>
                                          <p:spTgt spid="1533"/>
                                        </p:tgtEl>
                                      </p:cBhvr>
                                    </p:animEffect>
                                  </p:childTnLst>
                                </p:cTn>
                              </p:par>
                              <p:par>
                                <p:cTn id="5317" nodeType="withEffect" fill="hold" presetClass="entr" presetID="10">
                                  <p:stCondLst>
                                    <p:cond delay="0"/>
                                  </p:stCondLst>
                                  <p:childTnLst>
                                    <p:set>
                                      <p:cBhvr>
                                        <p:cTn id="5318" dur="1" fill="hold">
                                          <p:stCondLst>
                                            <p:cond delay="0"/>
                                          </p:stCondLst>
                                        </p:cTn>
                                        <p:tgtEl>
                                          <p:spTgt spid="1534"/>
                                        </p:tgtEl>
                                        <p:attrNameLst>
                                          <p:attrName>style.visibility</p:attrName>
                                        </p:attrNameLst>
                                      </p:cBhvr>
                                      <p:to>
                                        <p:strVal val="visible"/>
                                      </p:to>
                                    </p:set>
                                    <p:animEffect filter="fade" transition="in">
                                      <p:cBhvr additive="repl">
                                        <p:cTn id="5319" dur="500"/>
                                        <p:tgtEl>
                                          <p:spTgt spid="1534"/>
                                        </p:tgtEl>
                                      </p:cBhvr>
                                    </p:animEffect>
                                  </p:childTnLst>
                                </p:cTn>
                              </p:par>
                              <p:par>
                                <p:cTn id="5320" nodeType="withEffect" fill="hold" presetClass="entr" presetID="10">
                                  <p:stCondLst>
                                    <p:cond delay="0"/>
                                  </p:stCondLst>
                                  <p:childTnLst>
                                    <p:set>
                                      <p:cBhvr>
                                        <p:cTn id="5321" dur="1" fill="hold">
                                          <p:stCondLst>
                                            <p:cond delay="0"/>
                                          </p:stCondLst>
                                        </p:cTn>
                                        <p:tgtEl>
                                          <p:spTgt spid="1535"/>
                                        </p:tgtEl>
                                        <p:attrNameLst>
                                          <p:attrName>style.visibility</p:attrName>
                                        </p:attrNameLst>
                                      </p:cBhvr>
                                      <p:to>
                                        <p:strVal val="visible"/>
                                      </p:to>
                                    </p:set>
                                    <p:animEffect filter="fade" transition="in">
                                      <p:cBhvr additive="repl">
                                        <p:cTn id="5322" dur="500"/>
                                        <p:tgtEl>
                                          <p:spTgt spid="1535"/>
                                        </p:tgtEl>
                                      </p:cBhvr>
                                    </p:animEffect>
                                  </p:childTnLst>
                                </p:cTn>
                              </p:par>
                            </p:childTnLst>
                          </p:cTn>
                        </p:par>
                      </p:childTnLst>
                    </p:cTn>
                  </p:par>
                  <p:par>
                    <p:cTn id="5323" fill="hold">
                      <p:stCondLst>
                        <p:cond delay="indefinite"/>
                      </p:stCondLst>
                      <p:childTnLst>
                        <p:par>
                          <p:cTn id="5324" fill="hold">
                            <p:stCondLst>
                              <p:cond delay="0"/>
                            </p:stCondLst>
                            <p:childTnLst>
                              <p:par>
                                <p:cTn id="5325" nodeType="clickEffect" fill="hold" presetClass="entr" presetID="10">
                                  <p:stCondLst>
                                    <p:cond delay="0"/>
                                  </p:stCondLst>
                                  <p:childTnLst>
                                    <p:set>
                                      <p:cBhvr>
                                        <p:cTn id="5326" dur="1" fill="hold">
                                          <p:stCondLst>
                                            <p:cond delay="0"/>
                                          </p:stCondLst>
                                        </p:cTn>
                                        <p:tgtEl>
                                          <p:spTgt spid="1539"/>
                                        </p:tgtEl>
                                        <p:attrNameLst>
                                          <p:attrName>style.visibility</p:attrName>
                                        </p:attrNameLst>
                                      </p:cBhvr>
                                      <p:to>
                                        <p:strVal val="visible"/>
                                      </p:to>
                                    </p:set>
                                    <p:animEffect filter="fade" transition="in">
                                      <p:cBhvr additive="repl">
                                        <p:cTn id="5327" dur="500"/>
                                        <p:tgtEl>
                                          <p:spTgt spid="1539"/>
                                        </p:tgtEl>
                                      </p:cBhvr>
                                    </p:animEffect>
                                  </p:childTnLst>
                                </p:cTn>
                              </p:par>
                              <p:par>
                                <p:cTn id="5328" nodeType="withEffect" fill="hold" presetClass="entr" presetID="10">
                                  <p:stCondLst>
                                    <p:cond delay="0"/>
                                  </p:stCondLst>
                                  <p:childTnLst>
                                    <p:set>
                                      <p:cBhvr>
                                        <p:cTn id="5329" dur="1" fill="hold">
                                          <p:stCondLst>
                                            <p:cond delay="0"/>
                                          </p:stCondLst>
                                        </p:cTn>
                                        <p:tgtEl>
                                          <p:spTgt spid="1540"/>
                                        </p:tgtEl>
                                        <p:attrNameLst>
                                          <p:attrName>style.visibility</p:attrName>
                                        </p:attrNameLst>
                                      </p:cBhvr>
                                      <p:to>
                                        <p:strVal val="visible"/>
                                      </p:to>
                                    </p:set>
                                    <p:animEffect filter="fade" transition="in">
                                      <p:cBhvr additive="repl">
                                        <p:cTn id="5330" dur="500"/>
                                        <p:tgtEl>
                                          <p:spTgt spid="1540"/>
                                        </p:tgtEl>
                                      </p:cBhvr>
                                    </p:animEffect>
                                  </p:childTnLst>
                                </p:cTn>
                              </p:par>
                              <p:par>
                                <p:cTn id="5331" nodeType="withEffect" fill="hold" presetClass="entr" presetID="10">
                                  <p:stCondLst>
                                    <p:cond delay="0"/>
                                  </p:stCondLst>
                                  <p:childTnLst>
                                    <p:set>
                                      <p:cBhvr>
                                        <p:cTn id="5332" dur="1" fill="hold">
                                          <p:stCondLst>
                                            <p:cond delay="0"/>
                                          </p:stCondLst>
                                        </p:cTn>
                                        <p:tgtEl>
                                          <p:spTgt spid="1541"/>
                                        </p:tgtEl>
                                        <p:attrNameLst>
                                          <p:attrName>style.visibility</p:attrName>
                                        </p:attrNameLst>
                                      </p:cBhvr>
                                      <p:to>
                                        <p:strVal val="visible"/>
                                      </p:to>
                                    </p:set>
                                    <p:animEffect filter="fade" transition="in">
                                      <p:cBhvr additive="repl">
                                        <p:cTn id="5333" dur="500"/>
                                        <p:tgtEl>
                                          <p:spTgt spid="1541"/>
                                        </p:tgtEl>
                                      </p:cBhvr>
                                    </p:animEffect>
                                  </p:childTnLst>
                                </p:cTn>
                              </p:par>
                              <p:par>
                                <p:cTn id="5334" nodeType="withEffect" fill="hold" presetClass="entr" presetID="10">
                                  <p:stCondLst>
                                    <p:cond delay="0"/>
                                  </p:stCondLst>
                                  <p:childTnLst>
                                    <p:set>
                                      <p:cBhvr>
                                        <p:cTn id="5335" dur="1" fill="hold">
                                          <p:stCondLst>
                                            <p:cond delay="0"/>
                                          </p:stCondLst>
                                        </p:cTn>
                                        <p:tgtEl>
                                          <p:spTgt spid="1542"/>
                                        </p:tgtEl>
                                        <p:attrNameLst>
                                          <p:attrName>style.visibility</p:attrName>
                                        </p:attrNameLst>
                                      </p:cBhvr>
                                      <p:to>
                                        <p:strVal val="visible"/>
                                      </p:to>
                                    </p:set>
                                    <p:animEffect filter="fade" transition="in">
                                      <p:cBhvr additive="repl">
                                        <p:cTn id="5336" dur="500"/>
                                        <p:tgtEl>
                                          <p:spTgt spid="1542"/>
                                        </p:tgtEl>
                                      </p:cBhvr>
                                    </p:animEffect>
                                  </p:childTnLst>
                                </p:cTn>
                              </p:par>
                            </p:childTnLst>
                          </p:cTn>
                        </p:par>
                      </p:childTnLst>
                    </p:cTn>
                  </p:par>
                  <p:par>
                    <p:cTn id="5337" fill="hold">
                      <p:stCondLst>
                        <p:cond delay="indefinite"/>
                      </p:stCondLst>
                      <p:childTnLst>
                        <p:par>
                          <p:cTn id="5338" fill="hold">
                            <p:stCondLst>
                              <p:cond delay="0"/>
                            </p:stCondLst>
                            <p:childTnLst>
                              <p:par>
                                <p:cTn id="5339" nodeType="clickEffect" fill="hold" presetClass="entr" presetID="10">
                                  <p:stCondLst>
                                    <p:cond delay="0"/>
                                  </p:stCondLst>
                                  <p:childTnLst>
                                    <p:set>
                                      <p:cBhvr>
                                        <p:cTn id="5340" dur="1" fill="hold">
                                          <p:stCondLst>
                                            <p:cond delay="0"/>
                                          </p:stCondLst>
                                        </p:cTn>
                                        <p:tgtEl>
                                          <p:spTgt spid="1543"/>
                                        </p:tgtEl>
                                        <p:attrNameLst>
                                          <p:attrName>style.visibility</p:attrName>
                                        </p:attrNameLst>
                                      </p:cBhvr>
                                      <p:to>
                                        <p:strVal val="visible"/>
                                      </p:to>
                                    </p:set>
                                    <p:animEffect filter="fade" transition="in">
                                      <p:cBhvr additive="repl">
                                        <p:cTn id="5341" dur="500"/>
                                        <p:tgtEl>
                                          <p:spTgt spid="1543"/>
                                        </p:tgtEl>
                                      </p:cBhvr>
                                    </p:animEffect>
                                  </p:childTnLst>
                                </p:cTn>
                              </p:par>
                              <p:par>
                                <p:cTn id="5342" nodeType="withEffect" fill="hold" presetClass="exit" presetID="10">
                                  <p:stCondLst>
                                    <p:cond delay="0"/>
                                  </p:stCondLst>
                                  <p:childTnLst>
                                    <p:animEffect filter="fade" transition="out">
                                      <p:cBhvr additive="repl">
                                        <p:cTn id="5343" dur="500"/>
                                        <p:tgtEl>
                                          <p:spTgt spid="1526"/>
                                        </p:tgtEl>
                                      </p:cBhvr>
                                    </p:animEffect>
                                    <p:set>
                                      <p:cBhvr>
                                        <p:cTn id="5344" dur="1" fill="hold">
                                          <p:stCondLst>
                                            <p:cond delay="499"/>
                                          </p:stCondLst>
                                        </p:cTn>
                                        <p:tgtEl>
                                          <p:spTgt spid="1526"/>
                                        </p:tgtEl>
                                        <p:attrNameLst>
                                          <p:attrName>style.visibility</p:attrName>
                                        </p:attrNameLst>
                                      </p:cBhvr>
                                      <p:to>
                                        <p:strVal val="hidden"/>
                                      </p:to>
                                    </p:set>
                                  </p:childTnLst>
                                </p:cTn>
                              </p:par>
                            </p:childTnLst>
                          </p:cTn>
                        </p:par>
                      </p:childTnLst>
                    </p:cTn>
                  </p:par>
                  <p:par>
                    <p:cTn id="5345" fill="hold">
                      <p:stCondLst>
                        <p:cond delay="indefinite"/>
                      </p:stCondLst>
                      <p:childTnLst>
                        <p:par>
                          <p:cTn id="5346" fill="hold">
                            <p:stCondLst>
                              <p:cond delay="0"/>
                            </p:stCondLst>
                            <p:childTnLst>
                              <p:par>
                                <p:cTn id="5347" nodeType="clickEffect" fill="hold" presetClass="entr" presetID="10">
                                  <p:stCondLst>
                                    <p:cond delay="0"/>
                                  </p:stCondLst>
                                  <p:childTnLst>
                                    <p:set>
                                      <p:cBhvr>
                                        <p:cTn id="5348" dur="1" fill="hold">
                                          <p:stCondLst>
                                            <p:cond delay="0"/>
                                          </p:stCondLst>
                                        </p:cTn>
                                        <p:tgtEl>
                                          <p:spTgt spid="1544"/>
                                        </p:tgtEl>
                                        <p:attrNameLst>
                                          <p:attrName>style.visibility</p:attrName>
                                        </p:attrNameLst>
                                      </p:cBhvr>
                                      <p:to>
                                        <p:strVal val="visible"/>
                                      </p:to>
                                    </p:set>
                                    <p:animEffect filter="fade" transition="in">
                                      <p:cBhvr additive="repl">
                                        <p:cTn id="5349" dur="500"/>
                                        <p:tgtEl>
                                          <p:spTgt spid="1544"/>
                                        </p:tgtEl>
                                      </p:cBhvr>
                                    </p:animEffect>
                                  </p:childTnLst>
                                </p:cTn>
                              </p:par>
                              <p:par>
                                <p:cTn id="5350" nodeType="withEffect" fill="hold" presetClass="exit" presetID="10">
                                  <p:stCondLst>
                                    <p:cond delay="0"/>
                                  </p:stCondLst>
                                  <p:childTnLst>
                                    <p:animEffect filter="fade" transition="out">
                                      <p:cBhvr additive="repl">
                                        <p:cTn id="5351" dur="500"/>
                                        <p:tgtEl>
                                          <p:spTgt spid="1527"/>
                                        </p:tgtEl>
                                      </p:cBhvr>
                                    </p:animEffect>
                                    <p:set>
                                      <p:cBhvr>
                                        <p:cTn id="5352" dur="1" fill="hold">
                                          <p:stCondLst>
                                            <p:cond delay="499"/>
                                          </p:stCondLst>
                                        </p:cTn>
                                        <p:tgtEl>
                                          <p:spTgt spid="1527"/>
                                        </p:tgtEl>
                                        <p:attrNameLst>
                                          <p:attrName>style.visibility</p:attrName>
                                        </p:attrNameLst>
                                      </p:cBhvr>
                                      <p:to>
                                        <p:strVal val="hidden"/>
                                      </p:to>
                                    </p:set>
                                  </p:childTnLst>
                                </p:cTn>
                              </p:par>
                              <p:par>
                                <p:cTn id="5353" nodeType="withEffect" fill="hold" presetClass="entr" presetID="10">
                                  <p:stCondLst>
                                    <p:cond delay="0"/>
                                  </p:stCondLst>
                                  <p:childTnLst>
                                    <p:set>
                                      <p:cBhvr>
                                        <p:cTn id="5354" dur="1" fill="hold">
                                          <p:stCondLst>
                                            <p:cond delay="0"/>
                                          </p:stCondLst>
                                        </p:cTn>
                                        <p:tgtEl>
                                          <p:spTgt spid="1545"/>
                                        </p:tgtEl>
                                        <p:attrNameLst>
                                          <p:attrName>style.visibility</p:attrName>
                                        </p:attrNameLst>
                                      </p:cBhvr>
                                      <p:to>
                                        <p:strVal val="visible"/>
                                      </p:to>
                                    </p:set>
                                    <p:animEffect filter="fade" transition="in">
                                      <p:cBhvr additive="repl">
                                        <p:cTn id="5355" dur="500"/>
                                        <p:tgtEl>
                                          <p:spTgt spid="1545"/>
                                        </p:tgtEl>
                                      </p:cBhvr>
                                    </p:animEffect>
                                  </p:childTnLst>
                                </p:cTn>
                              </p:par>
                              <p:par>
                                <p:cTn id="5356" nodeType="withEffect" fill="hold" presetClass="entr" presetID="10">
                                  <p:stCondLst>
                                    <p:cond delay="0"/>
                                  </p:stCondLst>
                                  <p:childTnLst>
                                    <p:set>
                                      <p:cBhvr>
                                        <p:cTn id="5357" dur="1" fill="hold">
                                          <p:stCondLst>
                                            <p:cond delay="0"/>
                                          </p:stCondLst>
                                        </p:cTn>
                                        <p:tgtEl>
                                          <p:spTgt spid="1546"/>
                                        </p:tgtEl>
                                        <p:attrNameLst>
                                          <p:attrName>style.visibility</p:attrName>
                                        </p:attrNameLst>
                                      </p:cBhvr>
                                      <p:to>
                                        <p:strVal val="visible"/>
                                      </p:to>
                                    </p:set>
                                    <p:animEffect filter="fade" transition="in">
                                      <p:cBhvr additive="repl">
                                        <p:cTn id="5358" dur="500"/>
                                        <p:tgtEl>
                                          <p:spTgt spid="1546"/>
                                        </p:tgtEl>
                                      </p:cBhvr>
                                    </p:animEffect>
                                  </p:childTnLst>
                                </p:cTn>
                              </p:par>
                              <p:par>
                                <p:cTn id="5359" nodeType="withEffect" fill="hold" presetClass="entr" presetID="10">
                                  <p:stCondLst>
                                    <p:cond delay="0"/>
                                  </p:stCondLst>
                                  <p:childTnLst>
                                    <p:set>
                                      <p:cBhvr>
                                        <p:cTn id="5360" dur="1" fill="hold">
                                          <p:stCondLst>
                                            <p:cond delay="0"/>
                                          </p:stCondLst>
                                        </p:cTn>
                                        <p:tgtEl>
                                          <p:spTgt spid="1547"/>
                                        </p:tgtEl>
                                        <p:attrNameLst>
                                          <p:attrName>style.visibility</p:attrName>
                                        </p:attrNameLst>
                                      </p:cBhvr>
                                      <p:to>
                                        <p:strVal val="visible"/>
                                      </p:to>
                                    </p:set>
                                    <p:animEffect filter="fade" transition="in">
                                      <p:cBhvr additive="repl">
                                        <p:cTn id="5361" dur="500"/>
                                        <p:tgtEl>
                                          <p:spTgt spid="1547"/>
                                        </p:tgtEl>
                                      </p:cBhvr>
                                    </p:animEffect>
                                  </p:childTnLst>
                                </p:cTn>
                              </p:par>
                              <p:par>
                                <p:cTn id="5362" nodeType="withEffect" fill="hold" presetClass="entr" presetID="10">
                                  <p:stCondLst>
                                    <p:cond delay="0"/>
                                  </p:stCondLst>
                                  <p:childTnLst>
                                    <p:set>
                                      <p:cBhvr>
                                        <p:cTn id="5363" dur="1" fill="hold">
                                          <p:stCondLst>
                                            <p:cond delay="0"/>
                                          </p:stCondLst>
                                        </p:cTn>
                                        <p:tgtEl>
                                          <p:spTgt spid="1548"/>
                                        </p:tgtEl>
                                        <p:attrNameLst>
                                          <p:attrName>style.visibility</p:attrName>
                                        </p:attrNameLst>
                                      </p:cBhvr>
                                      <p:to>
                                        <p:strVal val="visible"/>
                                      </p:to>
                                    </p:set>
                                    <p:animEffect filter="fade" transition="in">
                                      <p:cBhvr additive="repl">
                                        <p:cTn id="5364" dur="500"/>
                                        <p:tgtEl>
                                          <p:spTgt spid="1548"/>
                                        </p:tgtEl>
                                      </p:cBhvr>
                                    </p:animEffect>
                                  </p:childTnLst>
                                </p:cTn>
                              </p:par>
                              <p:par>
                                <p:cTn id="5365" nodeType="withEffect" fill="hold" presetClass="entr" presetID="10">
                                  <p:stCondLst>
                                    <p:cond delay="0"/>
                                  </p:stCondLst>
                                  <p:childTnLst>
                                    <p:set>
                                      <p:cBhvr>
                                        <p:cTn id="5366" dur="1" fill="hold">
                                          <p:stCondLst>
                                            <p:cond delay="0"/>
                                          </p:stCondLst>
                                        </p:cTn>
                                        <p:tgtEl>
                                          <p:spTgt spid="1549"/>
                                        </p:tgtEl>
                                        <p:attrNameLst>
                                          <p:attrName>style.visibility</p:attrName>
                                        </p:attrNameLst>
                                      </p:cBhvr>
                                      <p:to>
                                        <p:strVal val="visible"/>
                                      </p:to>
                                    </p:set>
                                    <p:animEffect filter="fade" transition="in">
                                      <p:cBhvr additive="repl">
                                        <p:cTn id="5367" dur="500"/>
                                        <p:tgtEl>
                                          <p:spTgt spid="1549"/>
                                        </p:tgtEl>
                                      </p:cBhvr>
                                    </p:animEffect>
                                  </p:childTnLst>
                                </p:cTn>
                              </p:par>
                              <p:par>
                                <p:cTn id="5368" nodeType="withEffect" fill="hold" presetClass="entr" presetID="10">
                                  <p:stCondLst>
                                    <p:cond delay="0"/>
                                  </p:stCondLst>
                                  <p:childTnLst>
                                    <p:set>
                                      <p:cBhvr>
                                        <p:cTn id="5369" dur="1" fill="hold">
                                          <p:stCondLst>
                                            <p:cond delay="0"/>
                                          </p:stCondLst>
                                        </p:cTn>
                                        <p:tgtEl>
                                          <p:spTgt spid="1550"/>
                                        </p:tgtEl>
                                        <p:attrNameLst>
                                          <p:attrName>style.visibility</p:attrName>
                                        </p:attrNameLst>
                                      </p:cBhvr>
                                      <p:to>
                                        <p:strVal val="visible"/>
                                      </p:to>
                                    </p:set>
                                    <p:animEffect filter="fade" transition="in">
                                      <p:cBhvr additive="repl">
                                        <p:cTn id="5370" dur="500"/>
                                        <p:tgtEl>
                                          <p:spTgt spid="1550"/>
                                        </p:tgtEl>
                                      </p:cBhvr>
                                    </p:animEffect>
                                  </p:childTnLst>
                                </p:cTn>
                              </p:par>
                              <p:par>
                                <p:cTn id="5371" nodeType="withEffect" fill="hold" presetClass="exit" presetID="10">
                                  <p:stCondLst>
                                    <p:cond delay="0"/>
                                  </p:stCondLst>
                                  <p:childTnLst>
                                    <p:animEffect filter="fade" transition="out">
                                      <p:cBhvr additive="repl">
                                        <p:cTn id="5372" dur="500"/>
                                        <p:tgtEl>
                                          <p:spTgt spid="1528"/>
                                        </p:tgtEl>
                                      </p:cBhvr>
                                    </p:animEffect>
                                    <p:set>
                                      <p:cBhvr>
                                        <p:cTn id="5373" dur="1" fill="hold">
                                          <p:stCondLst>
                                            <p:cond delay="499"/>
                                          </p:stCondLst>
                                        </p:cTn>
                                        <p:tgtEl>
                                          <p:spTgt spid="1528"/>
                                        </p:tgtEl>
                                        <p:attrNameLst>
                                          <p:attrName>style.visibility</p:attrName>
                                        </p:attrNameLst>
                                      </p:cBhvr>
                                      <p:to>
                                        <p:strVal val="hidden"/>
                                      </p:to>
                                    </p:set>
                                  </p:childTnLst>
                                </p:cTn>
                              </p:par>
                              <p:par>
                                <p:cTn id="5374" nodeType="withEffect" fill="hold" presetClass="exit" presetID="10">
                                  <p:stCondLst>
                                    <p:cond delay="0"/>
                                  </p:stCondLst>
                                  <p:childTnLst>
                                    <p:animEffect filter="fade" transition="out">
                                      <p:cBhvr additive="repl">
                                        <p:cTn id="5375" dur="500"/>
                                        <p:tgtEl>
                                          <p:spTgt spid="1529"/>
                                        </p:tgtEl>
                                      </p:cBhvr>
                                    </p:animEffect>
                                    <p:set>
                                      <p:cBhvr>
                                        <p:cTn id="5376" dur="1" fill="hold">
                                          <p:stCondLst>
                                            <p:cond delay="499"/>
                                          </p:stCondLst>
                                        </p:cTn>
                                        <p:tgtEl>
                                          <p:spTgt spid="1529"/>
                                        </p:tgtEl>
                                        <p:attrNameLst>
                                          <p:attrName>style.visibility</p:attrName>
                                        </p:attrNameLst>
                                      </p:cBhvr>
                                      <p:to>
                                        <p:strVal val="hidden"/>
                                      </p:to>
                                    </p:set>
                                  </p:childTnLst>
                                </p:cTn>
                              </p:par>
                              <p:par>
                                <p:cTn id="5377" nodeType="withEffect" fill="hold" presetClass="exit" presetID="10">
                                  <p:stCondLst>
                                    <p:cond delay="0"/>
                                  </p:stCondLst>
                                  <p:childTnLst>
                                    <p:animEffect filter="fade" transition="out">
                                      <p:cBhvr additive="repl">
                                        <p:cTn id="5378" dur="500"/>
                                        <p:tgtEl>
                                          <p:spTgt spid="1530"/>
                                        </p:tgtEl>
                                      </p:cBhvr>
                                    </p:animEffect>
                                    <p:set>
                                      <p:cBhvr>
                                        <p:cTn id="5379" dur="1" fill="hold">
                                          <p:stCondLst>
                                            <p:cond delay="499"/>
                                          </p:stCondLst>
                                        </p:cTn>
                                        <p:tgtEl>
                                          <p:spTgt spid="1530"/>
                                        </p:tgtEl>
                                        <p:attrNameLst>
                                          <p:attrName>style.visibility</p:attrName>
                                        </p:attrNameLst>
                                      </p:cBhvr>
                                      <p:to>
                                        <p:strVal val="hidden"/>
                                      </p:to>
                                    </p:set>
                                  </p:childTnLst>
                                </p:cTn>
                              </p:par>
                              <p:par>
                                <p:cTn id="5380" nodeType="withEffect" fill="hold" presetClass="exit" presetID="10">
                                  <p:stCondLst>
                                    <p:cond delay="0"/>
                                  </p:stCondLst>
                                  <p:childTnLst>
                                    <p:animEffect filter="fade" transition="out">
                                      <p:cBhvr additive="repl">
                                        <p:cTn id="5381" dur="500"/>
                                        <p:tgtEl>
                                          <p:spTgt spid="1531"/>
                                        </p:tgtEl>
                                      </p:cBhvr>
                                    </p:animEffect>
                                    <p:set>
                                      <p:cBhvr>
                                        <p:cTn id="5382" dur="1" fill="hold">
                                          <p:stCondLst>
                                            <p:cond delay="499"/>
                                          </p:stCondLst>
                                        </p:cTn>
                                        <p:tgtEl>
                                          <p:spTgt spid="1531"/>
                                        </p:tgtEl>
                                        <p:attrNameLst>
                                          <p:attrName>style.visibility</p:attrName>
                                        </p:attrNameLst>
                                      </p:cBhvr>
                                      <p:to>
                                        <p:strVal val="hidden"/>
                                      </p:to>
                                    </p:set>
                                  </p:childTnLst>
                                </p:cTn>
                              </p:par>
                            </p:childTnLst>
                          </p:cTn>
                        </p:par>
                      </p:childTnLst>
                    </p:cTn>
                  </p:par>
                  <p:par>
                    <p:cTn id="5383" fill="hold">
                      <p:stCondLst>
                        <p:cond delay="indefinite"/>
                      </p:stCondLst>
                      <p:childTnLst>
                        <p:par>
                          <p:cTn id="5384" fill="hold">
                            <p:stCondLst>
                              <p:cond delay="0"/>
                            </p:stCondLst>
                            <p:childTnLst>
                              <p:par>
                                <p:cTn id="5385" nodeType="clickEffect" fill="hold" presetClass="entr" presetID="10">
                                  <p:stCondLst>
                                    <p:cond delay="0"/>
                                  </p:stCondLst>
                                  <p:childTnLst>
                                    <p:set>
                                      <p:cBhvr>
                                        <p:cTn id="5386" dur="1" fill="hold">
                                          <p:stCondLst>
                                            <p:cond delay="0"/>
                                          </p:stCondLst>
                                        </p:cTn>
                                        <p:tgtEl>
                                          <p:spTgt spid="1565"/>
                                        </p:tgtEl>
                                        <p:attrNameLst>
                                          <p:attrName>style.visibility</p:attrName>
                                        </p:attrNameLst>
                                      </p:cBhvr>
                                      <p:to>
                                        <p:strVal val="visible"/>
                                      </p:to>
                                    </p:set>
                                    <p:animEffect filter="fade" transition="in">
                                      <p:cBhvr additive="repl">
                                        <p:cTn id="5387" dur="500"/>
                                        <p:tgtEl>
                                          <p:spTgt spid="1565"/>
                                        </p:tgtEl>
                                      </p:cBhvr>
                                    </p:animEffect>
                                  </p:childTnLst>
                                </p:cTn>
                              </p:par>
                              <p:par>
                                <p:cTn id="5388" nodeType="withEffect" fill="hold" presetClass="entr" presetID="10">
                                  <p:stCondLst>
                                    <p:cond delay="0"/>
                                  </p:stCondLst>
                                  <p:childTnLst>
                                    <p:set>
                                      <p:cBhvr>
                                        <p:cTn id="5389" dur="1" fill="hold">
                                          <p:stCondLst>
                                            <p:cond delay="0"/>
                                          </p:stCondLst>
                                        </p:cTn>
                                        <p:tgtEl>
                                          <p:spTgt spid="1563"/>
                                        </p:tgtEl>
                                        <p:attrNameLst>
                                          <p:attrName>style.visibility</p:attrName>
                                        </p:attrNameLst>
                                      </p:cBhvr>
                                      <p:to>
                                        <p:strVal val="visible"/>
                                      </p:to>
                                    </p:set>
                                    <p:animEffect filter="fade" transition="in">
                                      <p:cBhvr additive="repl">
                                        <p:cTn id="5390" dur="500"/>
                                        <p:tgtEl>
                                          <p:spTgt spid="1563"/>
                                        </p:tgtEl>
                                      </p:cBhvr>
                                    </p:animEffect>
                                  </p:childTnLst>
                                </p:cTn>
                              </p:par>
                              <p:par>
                                <p:cTn id="5391" nodeType="withEffect" fill="hold" presetClass="entr" presetID="10">
                                  <p:stCondLst>
                                    <p:cond delay="0"/>
                                  </p:stCondLst>
                                  <p:childTnLst>
                                    <p:set>
                                      <p:cBhvr>
                                        <p:cTn id="5392" dur="1" fill="hold">
                                          <p:stCondLst>
                                            <p:cond delay="0"/>
                                          </p:stCondLst>
                                        </p:cTn>
                                        <p:tgtEl>
                                          <p:spTgt spid="1564"/>
                                        </p:tgtEl>
                                        <p:attrNameLst>
                                          <p:attrName>style.visibility</p:attrName>
                                        </p:attrNameLst>
                                      </p:cBhvr>
                                      <p:to>
                                        <p:strVal val="visible"/>
                                      </p:to>
                                    </p:set>
                                    <p:animEffect filter="fade" transition="in">
                                      <p:cBhvr additive="repl">
                                        <p:cTn id="5393" dur="500"/>
                                        <p:tgtEl>
                                          <p:spTgt spid="1564"/>
                                        </p:tgtEl>
                                      </p:cBhvr>
                                    </p:animEffect>
                                  </p:childTnLst>
                                </p:cTn>
                              </p:par>
                              <p:par>
                                <p:cTn id="5394" nodeType="withEffect" fill="hold" presetClass="entr" presetID="10">
                                  <p:stCondLst>
                                    <p:cond delay="0"/>
                                  </p:stCondLst>
                                  <p:childTnLst>
                                    <p:set>
                                      <p:cBhvr>
                                        <p:cTn id="5395" dur="1" fill="hold">
                                          <p:stCondLst>
                                            <p:cond delay="0"/>
                                          </p:stCondLst>
                                        </p:cTn>
                                        <p:tgtEl>
                                          <p:spTgt spid="1551"/>
                                        </p:tgtEl>
                                        <p:attrNameLst>
                                          <p:attrName>style.visibility</p:attrName>
                                        </p:attrNameLst>
                                      </p:cBhvr>
                                      <p:to>
                                        <p:strVal val="visible"/>
                                      </p:to>
                                    </p:set>
                                    <p:animEffect filter="fade" transition="in">
                                      <p:cBhvr additive="repl">
                                        <p:cTn id="5396" dur="500"/>
                                        <p:tgtEl>
                                          <p:spTgt spid="1551"/>
                                        </p:tgtEl>
                                      </p:cBhvr>
                                    </p:animEffect>
                                  </p:childTnLst>
                                </p:cTn>
                              </p:par>
                              <p:par>
                                <p:cTn id="5397" nodeType="withEffect" fill="hold" presetClass="entr" presetID="10">
                                  <p:stCondLst>
                                    <p:cond delay="0"/>
                                  </p:stCondLst>
                                  <p:childTnLst>
                                    <p:set>
                                      <p:cBhvr>
                                        <p:cTn id="5398" dur="1" fill="hold">
                                          <p:stCondLst>
                                            <p:cond delay="0"/>
                                          </p:stCondLst>
                                        </p:cTn>
                                        <p:tgtEl>
                                          <p:spTgt spid="1552"/>
                                        </p:tgtEl>
                                        <p:attrNameLst>
                                          <p:attrName>style.visibility</p:attrName>
                                        </p:attrNameLst>
                                      </p:cBhvr>
                                      <p:to>
                                        <p:strVal val="visible"/>
                                      </p:to>
                                    </p:set>
                                    <p:animEffect filter="fade" transition="in">
                                      <p:cBhvr additive="repl">
                                        <p:cTn id="5399" dur="500"/>
                                        <p:tgtEl>
                                          <p:spTgt spid="1552"/>
                                        </p:tgtEl>
                                      </p:cBhvr>
                                    </p:animEffect>
                                  </p:childTnLst>
                                </p:cTn>
                              </p:par>
                              <p:par>
                                <p:cTn id="5400" nodeType="withEffect" fill="hold" presetClass="entr" presetID="10">
                                  <p:stCondLst>
                                    <p:cond delay="0"/>
                                  </p:stCondLst>
                                  <p:childTnLst>
                                    <p:set>
                                      <p:cBhvr>
                                        <p:cTn id="5401" dur="1" fill="hold">
                                          <p:stCondLst>
                                            <p:cond delay="0"/>
                                          </p:stCondLst>
                                        </p:cTn>
                                        <p:tgtEl>
                                          <p:spTgt spid="1553"/>
                                        </p:tgtEl>
                                        <p:attrNameLst>
                                          <p:attrName>style.visibility</p:attrName>
                                        </p:attrNameLst>
                                      </p:cBhvr>
                                      <p:to>
                                        <p:strVal val="visible"/>
                                      </p:to>
                                    </p:set>
                                    <p:animEffect filter="fade" transition="in">
                                      <p:cBhvr additive="repl">
                                        <p:cTn id="5402" dur="500"/>
                                        <p:tgtEl>
                                          <p:spTgt spid="1553"/>
                                        </p:tgtEl>
                                      </p:cBhvr>
                                    </p:animEffect>
                                  </p:childTnLst>
                                </p:cTn>
                              </p:par>
                              <p:par>
                                <p:cTn id="5403" nodeType="withEffect" fill="hold" presetClass="entr" presetID="10">
                                  <p:stCondLst>
                                    <p:cond delay="0"/>
                                  </p:stCondLst>
                                  <p:childTnLst>
                                    <p:set>
                                      <p:cBhvr>
                                        <p:cTn id="5404" dur="1" fill="hold">
                                          <p:stCondLst>
                                            <p:cond delay="0"/>
                                          </p:stCondLst>
                                        </p:cTn>
                                        <p:tgtEl>
                                          <p:spTgt spid="1554"/>
                                        </p:tgtEl>
                                        <p:attrNameLst>
                                          <p:attrName>style.visibility</p:attrName>
                                        </p:attrNameLst>
                                      </p:cBhvr>
                                      <p:to>
                                        <p:strVal val="visible"/>
                                      </p:to>
                                    </p:set>
                                    <p:animEffect filter="fade" transition="in">
                                      <p:cBhvr additive="repl">
                                        <p:cTn id="5405" dur="500"/>
                                        <p:tgtEl>
                                          <p:spTgt spid="1554"/>
                                        </p:tgtEl>
                                      </p:cBhvr>
                                    </p:animEffect>
                                  </p:childTnLst>
                                </p:cTn>
                              </p:par>
                              <p:par>
                                <p:cTn id="5406" nodeType="withEffect" fill="hold" presetClass="entr" presetID="10">
                                  <p:stCondLst>
                                    <p:cond delay="0"/>
                                  </p:stCondLst>
                                  <p:childTnLst>
                                    <p:set>
                                      <p:cBhvr>
                                        <p:cTn id="5407" dur="1" fill="hold">
                                          <p:stCondLst>
                                            <p:cond delay="0"/>
                                          </p:stCondLst>
                                        </p:cTn>
                                        <p:tgtEl>
                                          <p:spTgt spid="1555"/>
                                        </p:tgtEl>
                                        <p:attrNameLst>
                                          <p:attrName>style.visibility</p:attrName>
                                        </p:attrNameLst>
                                      </p:cBhvr>
                                      <p:to>
                                        <p:strVal val="visible"/>
                                      </p:to>
                                    </p:set>
                                    <p:animEffect filter="fade" transition="in">
                                      <p:cBhvr additive="repl">
                                        <p:cTn id="5408" dur="500"/>
                                        <p:tgtEl>
                                          <p:spTgt spid="1555"/>
                                        </p:tgtEl>
                                      </p:cBhvr>
                                    </p:animEffect>
                                  </p:childTnLst>
                                </p:cTn>
                              </p:par>
                              <p:par>
                                <p:cTn id="5409" nodeType="withEffect" fill="hold" presetClass="entr" presetID="10">
                                  <p:stCondLst>
                                    <p:cond delay="0"/>
                                  </p:stCondLst>
                                  <p:childTnLst>
                                    <p:set>
                                      <p:cBhvr>
                                        <p:cTn id="5410" dur="1" fill="hold">
                                          <p:stCondLst>
                                            <p:cond delay="0"/>
                                          </p:stCondLst>
                                        </p:cTn>
                                        <p:tgtEl>
                                          <p:spTgt spid="1556"/>
                                        </p:tgtEl>
                                        <p:attrNameLst>
                                          <p:attrName>style.visibility</p:attrName>
                                        </p:attrNameLst>
                                      </p:cBhvr>
                                      <p:to>
                                        <p:strVal val="visible"/>
                                      </p:to>
                                    </p:set>
                                    <p:animEffect filter="fade" transition="in">
                                      <p:cBhvr additive="repl">
                                        <p:cTn id="5411" dur="500"/>
                                        <p:tgtEl>
                                          <p:spTgt spid="1556"/>
                                        </p:tgtEl>
                                      </p:cBhvr>
                                    </p:animEffect>
                                  </p:childTnLst>
                                </p:cTn>
                              </p:par>
                            </p:childTnLst>
                          </p:cTn>
                        </p:par>
                      </p:childTnLst>
                    </p:cTn>
                  </p:par>
                  <p:par>
                    <p:cTn id="5412" fill="hold">
                      <p:stCondLst>
                        <p:cond delay="indefinite"/>
                      </p:stCondLst>
                      <p:childTnLst>
                        <p:par>
                          <p:cTn id="5413" fill="hold">
                            <p:stCondLst>
                              <p:cond delay="0"/>
                            </p:stCondLst>
                            <p:childTnLst>
                              <p:par>
                                <p:cTn id="5414" nodeType="clickEffect" fill="hold" presetClass="entr" presetID="10">
                                  <p:stCondLst>
                                    <p:cond delay="0"/>
                                  </p:stCondLst>
                                  <p:childTnLst>
                                    <p:set>
                                      <p:cBhvr>
                                        <p:cTn id="5415" dur="1" fill="hold">
                                          <p:stCondLst>
                                            <p:cond delay="0"/>
                                          </p:stCondLst>
                                        </p:cTn>
                                        <p:tgtEl>
                                          <p:spTgt spid="1557"/>
                                        </p:tgtEl>
                                        <p:attrNameLst>
                                          <p:attrName>style.visibility</p:attrName>
                                        </p:attrNameLst>
                                      </p:cBhvr>
                                      <p:to>
                                        <p:strVal val="visible"/>
                                      </p:to>
                                    </p:set>
                                    <p:animEffect filter="fade" transition="in">
                                      <p:cBhvr additive="repl">
                                        <p:cTn id="5416" dur="500"/>
                                        <p:tgtEl>
                                          <p:spTgt spid="1557"/>
                                        </p:tgtEl>
                                      </p:cBhvr>
                                    </p:animEffect>
                                  </p:childTnLst>
                                </p:cTn>
                              </p:par>
                              <p:par>
                                <p:cTn id="5417" nodeType="withEffect" fill="hold" presetClass="entr" presetID="10">
                                  <p:stCondLst>
                                    <p:cond delay="0"/>
                                  </p:stCondLst>
                                  <p:childTnLst>
                                    <p:set>
                                      <p:cBhvr>
                                        <p:cTn id="5418" dur="1" fill="hold">
                                          <p:stCondLst>
                                            <p:cond delay="0"/>
                                          </p:stCondLst>
                                        </p:cTn>
                                        <p:tgtEl>
                                          <p:spTgt spid="1558"/>
                                        </p:tgtEl>
                                        <p:attrNameLst>
                                          <p:attrName>style.visibility</p:attrName>
                                        </p:attrNameLst>
                                      </p:cBhvr>
                                      <p:to>
                                        <p:strVal val="visible"/>
                                      </p:to>
                                    </p:set>
                                    <p:animEffect filter="fade" transition="in">
                                      <p:cBhvr additive="repl">
                                        <p:cTn id="5419" dur="500"/>
                                        <p:tgtEl>
                                          <p:spTgt spid="1558"/>
                                        </p:tgtEl>
                                      </p:cBhvr>
                                    </p:animEffect>
                                  </p:childTnLst>
                                </p:cTn>
                              </p:par>
                              <p:par>
                                <p:cTn id="5420" nodeType="withEffect" fill="hold" presetClass="entr" presetID="10">
                                  <p:stCondLst>
                                    <p:cond delay="0"/>
                                  </p:stCondLst>
                                  <p:childTnLst>
                                    <p:set>
                                      <p:cBhvr>
                                        <p:cTn id="5421" dur="1" fill="hold">
                                          <p:stCondLst>
                                            <p:cond delay="0"/>
                                          </p:stCondLst>
                                        </p:cTn>
                                        <p:tgtEl>
                                          <p:spTgt spid="1559"/>
                                        </p:tgtEl>
                                        <p:attrNameLst>
                                          <p:attrName>style.visibility</p:attrName>
                                        </p:attrNameLst>
                                      </p:cBhvr>
                                      <p:to>
                                        <p:strVal val="visible"/>
                                      </p:to>
                                    </p:set>
                                    <p:animEffect filter="fade" transition="in">
                                      <p:cBhvr additive="repl">
                                        <p:cTn id="5422" dur="500"/>
                                        <p:tgtEl>
                                          <p:spTgt spid="1559"/>
                                        </p:tgtEl>
                                      </p:cBhvr>
                                    </p:animEffect>
                                  </p:childTnLst>
                                </p:cTn>
                              </p:par>
                              <p:par>
                                <p:cTn id="5423" nodeType="withEffect" fill="hold" presetClass="entr" presetID="10">
                                  <p:stCondLst>
                                    <p:cond delay="0"/>
                                  </p:stCondLst>
                                  <p:childTnLst>
                                    <p:set>
                                      <p:cBhvr>
                                        <p:cTn id="5424" dur="1" fill="hold">
                                          <p:stCondLst>
                                            <p:cond delay="0"/>
                                          </p:stCondLst>
                                        </p:cTn>
                                        <p:tgtEl>
                                          <p:spTgt spid="1560"/>
                                        </p:tgtEl>
                                        <p:attrNameLst>
                                          <p:attrName>style.visibility</p:attrName>
                                        </p:attrNameLst>
                                      </p:cBhvr>
                                      <p:to>
                                        <p:strVal val="visible"/>
                                      </p:to>
                                    </p:set>
                                    <p:animEffect filter="fade" transition="in">
                                      <p:cBhvr additive="repl">
                                        <p:cTn id="5425" dur="500"/>
                                        <p:tgtEl>
                                          <p:spTgt spid="1560"/>
                                        </p:tgtEl>
                                      </p:cBhvr>
                                    </p:animEffect>
                                  </p:childTnLst>
                                </p:cTn>
                              </p:par>
                              <p:par>
                                <p:cTn id="5426" nodeType="withEffect" fill="hold" presetClass="entr" presetID="10">
                                  <p:stCondLst>
                                    <p:cond delay="0"/>
                                  </p:stCondLst>
                                  <p:childTnLst>
                                    <p:set>
                                      <p:cBhvr>
                                        <p:cTn id="5427" dur="1" fill="hold">
                                          <p:stCondLst>
                                            <p:cond delay="0"/>
                                          </p:stCondLst>
                                        </p:cTn>
                                        <p:tgtEl>
                                          <p:spTgt spid="1561"/>
                                        </p:tgtEl>
                                        <p:attrNameLst>
                                          <p:attrName>style.visibility</p:attrName>
                                        </p:attrNameLst>
                                      </p:cBhvr>
                                      <p:to>
                                        <p:strVal val="visible"/>
                                      </p:to>
                                    </p:set>
                                    <p:animEffect filter="fade" transition="in">
                                      <p:cBhvr additive="repl">
                                        <p:cTn id="5428" dur="500"/>
                                        <p:tgtEl>
                                          <p:spTgt spid="1561"/>
                                        </p:tgtEl>
                                      </p:cBhvr>
                                    </p:animEffect>
                                  </p:childTnLst>
                                </p:cTn>
                              </p:par>
                              <p:par>
                                <p:cTn id="5429" nodeType="withEffect" fill="hold" presetClass="entr" presetID="10">
                                  <p:stCondLst>
                                    <p:cond delay="0"/>
                                  </p:stCondLst>
                                  <p:childTnLst>
                                    <p:set>
                                      <p:cBhvr>
                                        <p:cTn id="5430" dur="1" fill="hold">
                                          <p:stCondLst>
                                            <p:cond delay="0"/>
                                          </p:stCondLst>
                                        </p:cTn>
                                        <p:tgtEl>
                                          <p:spTgt spid="1562"/>
                                        </p:tgtEl>
                                        <p:attrNameLst>
                                          <p:attrName>style.visibility</p:attrName>
                                        </p:attrNameLst>
                                      </p:cBhvr>
                                      <p:to>
                                        <p:strVal val="visible"/>
                                      </p:to>
                                    </p:set>
                                    <p:animEffect filter="fade" transition="in">
                                      <p:cBhvr additive="repl">
                                        <p:cTn id="5431" dur="500"/>
                                        <p:tgtEl>
                                          <p:spTgt spid="1562"/>
                                        </p:tgtEl>
                                      </p:cBhvr>
                                    </p:animEffect>
                                  </p:childTnLst>
                                </p:cTn>
                              </p:par>
                            </p:childTnLst>
                          </p:cTn>
                        </p:par>
                      </p:childTnLst>
                    </p:cTn>
                  </p:par>
                  <p:par>
                    <p:cTn id="5432" fill="hold">
                      <p:stCondLst>
                        <p:cond delay="indefinite"/>
                      </p:stCondLst>
                      <p:childTnLst>
                        <p:par>
                          <p:cTn id="5433" fill="hold">
                            <p:stCondLst>
                              <p:cond delay="0"/>
                            </p:stCondLst>
                            <p:childTnLst>
                              <p:par>
                                <p:cTn id="5434" nodeType="clickEffect" fill="hold" presetClass="entr" presetID="10">
                                  <p:stCondLst>
                                    <p:cond delay="0"/>
                                  </p:stCondLst>
                                  <p:childTnLst>
                                    <p:set>
                                      <p:cBhvr>
                                        <p:cTn id="5435" dur="1" fill="hold">
                                          <p:stCondLst>
                                            <p:cond delay="0"/>
                                          </p:stCondLst>
                                        </p:cTn>
                                        <p:tgtEl>
                                          <p:spTgt spid="1566"/>
                                        </p:tgtEl>
                                        <p:attrNameLst>
                                          <p:attrName>style.visibility</p:attrName>
                                        </p:attrNameLst>
                                      </p:cBhvr>
                                      <p:to>
                                        <p:strVal val="visible"/>
                                      </p:to>
                                    </p:set>
                                    <p:animEffect filter="fade" transition="in">
                                      <p:cBhvr additive="repl">
                                        <p:cTn id="5436" dur="500"/>
                                        <p:tgtEl>
                                          <p:spTgt spid="1566"/>
                                        </p:tgtEl>
                                      </p:cBhvr>
                                    </p:animEffect>
                                  </p:childTnLst>
                                </p:cTn>
                              </p:par>
                              <p:par>
                                <p:cTn id="5437" nodeType="withEffect" fill="hold" presetClass="exit" presetID="10">
                                  <p:stCondLst>
                                    <p:cond delay="0"/>
                                  </p:stCondLst>
                                  <p:childTnLst>
                                    <p:animEffect filter="fade" transition="out">
                                      <p:cBhvr additive="repl">
                                        <p:cTn id="5438" dur="500"/>
                                        <p:tgtEl>
                                          <p:spTgt spid="1543"/>
                                        </p:tgtEl>
                                      </p:cBhvr>
                                    </p:animEffect>
                                    <p:set>
                                      <p:cBhvr>
                                        <p:cTn id="5439" dur="1" fill="hold">
                                          <p:stCondLst>
                                            <p:cond delay="499"/>
                                          </p:stCondLst>
                                        </p:cTn>
                                        <p:tgtEl>
                                          <p:spTgt spid="1543"/>
                                        </p:tgtEl>
                                        <p:attrNameLst>
                                          <p:attrName>style.visibility</p:attrName>
                                        </p:attrNameLst>
                                      </p:cBhvr>
                                      <p:to>
                                        <p:strVal val="hidden"/>
                                      </p:to>
                                    </p:set>
                                  </p:childTnLst>
                                </p:cTn>
                              </p:par>
                            </p:childTnLst>
                          </p:cTn>
                        </p:par>
                      </p:childTnLst>
                    </p:cTn>
                  </p:par>
                  <p:par>
                    <p:cTn id="5440" fill="hold">
                      <p:stCondLst>
                        <p:cond delay="indefinite"/>
                      </p:stCondLst>
                      <p:childTnLst>
                        <p:par>
                          <p:cTn id="5441" fill="hold">
                            <p:stCondLst>
                              <p:cond delay="0"/>
                            </p:stCondLst>
                            <p:childTnLst>
                              <p:par>
                                <p:cTn id="5442" nodeType="clickEffect" fill="hold" presetClass="entr" presetID="10">
                                  <p:stCondLst>
                                    <p:cond delay="0"/>
                                  </p:stCondLst>
                                  <p:childTnLst>
                                    <p:set>
                                      <p:cBhvr>
                                        <p:cTn id="5443" dur="1" fill="hold">
                                          <p:stCondLst>
                                            <p:cond delay="0"/>
                                          </p:stCondLst>
                                        </p:cTn>
                                        <p:tgtEl>
                                          <p:spTgt spid="1567"/>
                                        </p:tgtEl>
                                        <p:attrNameLst>
                                          <p:attrName>style.visibility</p:attrName>
                                        </p:attrNameLst>
                                      </p:cBhvr>
                                      <p:to>
                                        <p:strVal val="visible"/>
                                      </p:to>
                                    </p:set>
                                    <p:animEffect filter="fade" transition="in">
                                      <p:cBhvr additive="repl">
                                        <p:cTn id="5444" dur="500"/>
                                        <p:tgtEl>
                                          <p:spTgt spid="1567"/>
                                        </p:tgtEl>
                                      </p:cBhvr>
                                    </p:animEffect>
                                  </p:childTnLst>
                                </p:cTn>
                              </p:par>
                              <p:par>
                                <p:cTn id="5445" nodeType="withEffect" fill="hold" presetClass="exit" presetID="10">
                                  <p:stCondLst>
                                    <p:cond delay="0"/>
                                  </p:stCondLst>
                                  <p:childTnLst>
                                    <p:animEffect filter="fade" transition="out">
                                      <p:cBhvr additive="repl">
                                        <p:cTn id="5446" dur="500"/>
                                        <p:tgtEl>
                                          <p:spTgt spid="1544"/>
                                        </p:tgtEl>
                                      </p:cBhvr>
                                    </p:animEffect>
                                    <p:set>
                                      <p:cBhvr>
                                        <p:cTn id="5447" dur="1" fill="hold">
                                          <p:stCondLst>
                                            <p:cond delay="499"/>
                                          </p:stCondLst>
                                        </p:cTn>
                                        <p:tgtEl>
                                          <p:spTgt spid="1544"/>
                                        </p:tgtEl>
                                        <p:attrNameLst>
                                          <p:attrName>style.visibility</p:attrName>
                                        </p:attrNameLst>
                                      </p:cBhvr>
                                      <p:to>
                                        <p:strVal val="hidden"/>
                                      </p:to>
                                    </p:set>
                                  </p:childTnLst>
                                </p:cTn>
                              </p:par>
                              <p:par>
                                <p:cTn id="5448" nodeType="withEffect" fill="hold" presetClass="entr" presetID="10">
                                  <p:stCondLst>
                                    <p:cond delay="0"/>
                                  </p:stCondLst>
                                  <p:childTnLst>
                                    <p:set>
                                      <p:cBhvr>
                                        <p:cTn id="5449" dur="1" fill="hold">
                                          <p:stCondLst>
                                            <p:cond delay="0"/>
                                          </p:stCondLst>
                                        </p:cTn>
                                        <p:tgtEl>
                                          <p:spTgt spid="1568"/>
                                        </p:tgtEl>
                                        <p:attrNameLst>
                                          <p:attrName>style.visibility</p:attrName>
                                        </p:attrNameLst>
                                      </p:cBhvr>
                                      <p:to>
                                        <p:strVal val="visible"/>
                                      </p:to>
                                    </p:set>
                                    <p:animEffect filter="fade" transition="in">
                                      <p:cBhvr additive="repl">
                                        <p:cTn id="5450" dur="500"/>
                                        <p:tgtEl>
                                          <p:spTgt spid="1568"/>
                                        </p:tgtEl>
                                      </p:cBhvr>
                                    </p:animEffect>
                                  </p:childTnLst>
                                </p:cTn>
                              </p:par>
                              <p:par>
                                <p:cTn id="5451" nodeType="withEffect" fill="hold" presetClass="exit" presetID="10">
                                  <p:stCondLst>
                                    <p:cond delay="0"/>
                                  </p:stCondLst>
                                  <p:childTnLst>
                                    <p:animEffect filter="fade" transition="out">
                                      <p:cBhvr additive="repl">
                                        <p:cTn id="5452" dur="500"/>
                                        <p:tgtEl>
                                          <p:spTgt spid="1545"/>
                                        </p:tgtEl>
                                      </p:cBhvr>
                                    </p:animEffect>
                                    <p:set>
                                      <p:cBhvr>
                                        <p:cTn id="5453" dur="1" fill="hold">
                                          <p:stCondLst>
                                            <p:cond delay="499"/>
                                          </p:stCondLst>
                                        </p:cTn>
                                        <p:tgtEl>
                                          <p:spTgt spid="1545"/>
                                        </p:tgtEl>
                                        <p:attrNameLst>
                                          <p:attrName>style.visibility</p:attrName>
                                        </p:attrNameLst>
                                      </p:cBhvr>
                                      <p:to>
                                        <p:strVal val="hidden"/>
                                      </p:to>
                                    </p:set>
                                  </p:childTnLst>
                                </p:cTn>
                              </p:par>
                              <p:par>
                                <p:cTn id="5454" nodeType="withEffect" fill="hold" presetClass="exit" presetID="10">
                                  <p:stCondLst>
                                    <p:cond delay="0"/>
                                  </p:stCondLst>
                                  <p:childTnLst>
                                    <p:animEffect filter="fade" transition="out">
                                      <p:cBhvr additive="repl">
                                        <p:cTn id="5455" dur="500"/>
                                        <p:tgtEl>
                                          <p:spTgt spid="1546"/>
                                        </p:tgtEl>
                                      </p:cBhvr>
                                    </p:animEffect>
                                    <p:set>
                                      <p:cBhvr>
                                        <p:cTn id="5456" dur="1" fill="hold">
                                          <p:stCondLst>
                                            <p:cond delay="499"/>
                                          </p:stCondLst>
                                        </p:cTn>
                                        <p:tgtEl>
                                          <p:spTgt spid="1546"/>
                                        </p:tgtEl>
                                        <p:attrNameLst>
                                          <p:attrName>style.visibility</p:attrName>
                                        </p:attrNameLst>
                                      </p:cBhvr>
                                      <p:to>
                                        <p:strVal val="hidden"/>
                                      </p:to>
                                    </p:set>
                                  </p:childTnLst>
                                </p:cTn>
                              </p:par>
                              <p:par>
                                <p:cTn id="5457" nodeType="withEffect" fill="hold" presetClass="exit" presetID="10">
                                  <p:stCondLst>
                                    <p:cond delay="0"/>
                                  </p:stCondLst>
                                  <p:childTnLst>
                                    <p:animEffect filter="fade" transition="out">
                                      <p:cBhvr additive="repl">
                                        <p:cTn id="5458" dur="500"/>
                                        <p:tgtEl>
                                          <p:spTgt spid="1547"/>
                                        </p:tgtEl>
                                      </p:cBhvr>
                                    </p:animEffect>
                                    <p:set>
                                      <p:cBhvr>
                                        <p:cTn id="5459" dur="1" fill="hold">
                                          <p:stCondLst>
                                            <p:cond delay="499"/>
                                          </p:stCondLst>
                                        </p:cTn>
                                        <p:tgtEl>
                                          <p:spTgt spid="1547"/>
                                        </p:tgtEl>
                                        <p:attrNameLst>
                                          <p:attrName>style.visibility</p:attrName>
                                        </p:attrNameLst>
                                      </p:cBhvr>
                                      <p:to>
                                        <p:strVal val="hidden"/>
                                      </p:to>
                                    </p:set>
                                  </p:childTnLst>
                                </p:cTn>
                              </p:par>
                              <p:par>
                                <p:cTn id="5460" nodeType="withEffect" fill="hold" presetClass="exit" presetID="10">
                                  <p:stCondLst>
                                    <p:cond delay="0"/>
                                  </p:stCondLst>
                                  <p:childTnLst>
                                    <p:animEffect filter="fade" transition="out">
                                      <p:cBhvr additive="repl">
                                        <p:cTn id="5461" dur="500"/>
                                        <p:tgtEl>
                                          <p:spTgt spid="1548"/>
                                        </p:tgtEl>
                                      </p:cBhvr>
                                    </p:animEffect>
                                    <p:set>
                                      <p:cBhvr>
                                        <p:cTn id="5462" dur="1" fill="hold">
                                          <p:stCondLst>
                                            <p:cond delay="499"/>
                                          </p:stCondLst>
                                        </p:cTn>
                                        <p:tgtEl>
                                          <p:spTgt spid="1548"/>
                                        </p:tgtEl>
                                        <p:attrNameLst>
                                          <p:attrName>style.visibility</p:attrName>
                                        </p:attrNameLst>
                                      </p:cBhvr>
                                      <p:to>
                                        <p:strVal val="hidden"/>
                                      </p:to>
                                    </p:set>
                                  </p:childTnLst>
                                </p:cTn>
                              </p:par>
                              <p:par>
                                <p:cTn id="5463" nodeType="withEffect" fill="hold" presetClass="exit" presetID="10">
                                  <p:stCondLst>
                                    <p:cond delay="0"/>
                                  </p:stCondLst>
                                  <p:childTnLst>
                                    <p:animEffect filter="fade" transition="out">
                                      <p:cBhvr additive="repl">
                                        <p:cTn id="5464" dur="500"/>
                                        <p:tgtEl>
                                          <p:spTgt spid="1549"/>
                                        </p:tgtEl>
                                      </p:cBhvr>
                                    </p:animEffect>
                                    <p:set>
                                      <p:cBhvr>
                                        <p:cTn id="5465" dur="1" fill="hold">
                                          <p:stCondLst>
                                            <p:cond delay="499"/>
                                          </p:stCondLst>
                                        </p:cTn>
                                        <p:tgtEl>
                                          <p:spTgt spid="1549"/>
                                        </p:tgtEl>
                                        <p:attrNameLst>
                                          <p:attrName>style.visibility</p:attrName>
                                        </p:attrNameLst>
                                      </p:cBhvr>
                                      <p:to>
                                        <p:strVal val="hidden"/>
                                      </p:to>
                                    </p:set>
                                  </p:childTnLst>
                                </p:cTn>
                              </p:par>
                              <p:par>
                                <p:cTn id="5466" nodeType="withEffect" fill="hold" presetClass="exit" presetID="10">
                                  <p:stCondLst>
                                    <p:cond delay="0"/>
                                  </p:stCondLst>
                                  <p:childTnLst>
                                    <p:animEffect filter="fade" transition="out">
                                      <p:cBhvr additive="repl">
                                        <p:cTn id="5467" dur="500"/>
                                        <p:tgtEl>
                                          <p:spTgt spid="1550"/>
                                        </p:tgtEl>
                                      </p:cBhvr>
                                    </p:animEffect>
                                    <p:set>
                                      <p:cBhvr>
                                        <p:cTn id="5468" dur="1" fill="hold">
                                          <p:stCondLst>
                                            <p:cond delay="499"/>
                                          </p:stCondLst>
                                        </p:cTn>
                                        <p:tgtEl>
                                          <p:spTgt spid="1550"/>
                                        </p:tgtEl>
                                        <p:attrNameLst>
                                          <p:attrName>style.visibility</p:attrName>
                                        </p:attrNameLst>
                                      </p:cBhvr>
                                      <p:to>
                                        <p:strVal val="hidden"/>
                                      </p:to>
                                    </p:set>
                                  </p:childTnLst>
                                </p:cTn>
                              </p:par>
                            </p:childTnLst>
                          </p:cTn>
                        </p:par>
                      </p:childTnLst>
                    </p:cTn>
                  </p:par>
                  <p:par>
                    <p:cTn id="5469" fill="hold">
                      <p:stCondLst>
                        <p:cond delay="indefinite"/>
                      </p:stCondLst>
                      <p:childTnLst>
                        <p:par>
                          <p:cTn id="5470" fill="hold">
                            <p:stCondLst>
                              <p:cond delay="0"/>
                            </p:stCondLst>
                            <p:childTnLst>
                              <p:par>
                                <p:cTn id="5471" nodeType="clickEffect" fill="hold" presetClass="exit" presetID="10">
                                  <p:stCondLst>
                                    <p:cond delay="0"/>
                                  </p:stCondLst>
                                  <p:childTnLst>
                                    <p:animEffect filter="fade" transition="out">
                                      <p:cBhvr additive="repl">
                                        <p:cTn id="5472" dur="500"/>
                                        <p:tgtEl>
                                          <p:spTgt spid="1449"/>
                                        </p:tgtEl>
                                      </p:cBhvr>
                                    </p:animEffect>
                                    <p:set>
                                      <p:cBhvr>
                                        <p:cTn id="5473" dur="1" fill="hold">
                                          <p:stCondLst>
                                            <p:cond delay="499"/>
                                          </p:stCondLst>
                                        </p:cTn>
                                        <p:tgtEl>
                                          <p:spTgt spid="1449"/>
                                        </p:tgtEl>
                                        <p:attrNameLst>
                                          <p:attrName>style.visibility</p:attrName>
                                        </p:attrNameLst>
                                      </p:cBhvr>
                                      <p:to>
                                        <p:strVal val="hidden"/>
                                      </p:to>
                                    </p:set>
                                  </p:childTnLst>
                                </p:cTn>
                              </p:par>
                              <p:par>
                                <p:cTn id="5474" nodeType="withEffect" fill="hold" presetClass="exit" presetID="10">
                                  <p:stCondLst>
                                    <p:cond delay="0"/>
                                  </p:stCondLst>
                                  <p:childTnLst>
                                    <p:animEffect filter="fade" transition="out">
                                      <p:cBhvr additive="repl">
                                        <p:cTn id="5475" dur="500"/>
                                        <p:tgtEl>
                                          <p:spTgt spid="1450"/>
                                        </p:tgtEl>
                                      </p:cBhvr>
                                    </p:animEffect>
                                    <p:set>
                                      <p:cBhvr>
                                        <p:cTn id="5476" dur="1" fill="hold">
                                          <p:stCondLst>
                                            <p:cond delay="499"/>
                                          </p:stCondLst>
                                        </p:cTn>
                                        <p:tgtEl>
                                          <p:spTgt spid="1450"/>
                                        </p:tgtEl>
                                        <p:attrNameLst>
                                          <p:attrName>style.visibility</p:attrName>
                                        </p:attrNameLst>
                                      </p:cBhvr>
                                      <p:to>
                                        <p:strVal val="hidden"/>
                                      </p:to>
                                    </p:set>
                                  </p:childTnLst>
                                </p:cTn>
                              </p:par>
                              <p:par>
                                <p:cTn id="5477" nodeType="withEffect" fill="hold" presetClass="exit" presetID="10">
                                  <p:stCondLst>
                                    <p:cond delay="0"/>
                                  </p:stCondLst>
                                  <p:childTnLst>
                                    <p:animEffect filter="fade" transition="out">
                                      <p:cBhvr additive="repl">
                                        <p:cTn id="5478" dur="500"/>
                                        <p:tgtEl>
                                          <p:spTgt spid="1451"/>
                                        </p:tgtEl>
                                      </p:cBhvr>
                                    </p:animEffect>
                                    <p:set>
                                      <p:cBhvr>
                                        <p:cTn id="5479" dur="1" fill="hold">
                                          <p:stCondLst>
                                            <p:cond delay="499"/>
                                          </p:stCondLst>
                                        </p:cTn>
                                        <p:tgtEl>
                                          <p:spTgt spid="1451"/>
                                        </p:tgtEl>
                                        <p:attrNameLst>
                                          <p:attrName>style.visibility</p:attrName>
                                        </p:attrNameLst>
                                      </p:cBhvr>
                                      <p:to>
                                        <p:strVal val="hidden"/>
                                      </p:to>
                                    </p:set>
                                  </p:childTnLst>
                                </p:cTn>
                              </p:par>
                              <p:par>
                                <p:cTn id="5480" nodeType="withEffect" fill="hold" presetClass="exit" presetID="10">
                                  <p:stCondLst>
                                    <p:cond delay="0"/>
                                  </p:stCondLst>
                                  <p:childTnLst>
                                    <p:animEffect filter="fade" transition="out">
                                      <p:cBhvr additive="repl">
                                        <p:cTn id="5481" dur="500"/>
                                        <p:tgtEl>
                                          <p:spTgt spid="1452"/>
                                        </p:tgtEl>
                                      </p:cBhvr>
                                    </p:animEffect>
                                    <p:set>
                                      <p:cBhvr>
                                        <p:cTn id="5482" dur="1" fill="hold">
                                          <p:stCondLst>
                                            <p:cond delay="499"/>
                                          </p:stCondLst>
                                        </p:cTn>
                                        <p:tgtEl>
                                          <p:spTgt spid="1452"/>
                                        </p:tgtEl>
                                        <p:attrNameLst>
                                          <p:attrName>style.visibility</p:attrName>
                                        </p:attrNameLst>
                                      </p:cBhvr>
                                      <p:to>
                                        <p:strVal val="hidden"/>
                                      </p:to>
                                    </p:set>
                                  </p:childTnLst>
                                </p:cTn>
                              </p:par>
                              <p:par>
                                <p:cTn id="5483" nodeType="withEffect" fill="hold" presetClass="exit" presetID="10">
                                  <p:stCondLst>
                                    <p:cond delay="0"/>
                                  </p:stCondLst>
                                  <p:childTnLst>
                                    <p:animEffect filter="fade" transition="out">
                                      <p:cBhvr additive="repl">
                                        <p:cTn id="5484" dur="500"/>
                                        <p:tgtEl>
                                          <p:spTgt spid="1454"/>
                                        </p:tgtEl>
                                      </p:cBhvr>
                                    </p:animEffect>
                                    <p:set>
                                      <p:cBhvr>
                                        <p:cTn id="5485" dur="1" fill="hold">
                                          <p:stCondLst>
                                            <p:cond delay="499"/>
                                          </p:stCondLst>
                                        </p:cTn>
                                        <p:tgtEl>
                                          <p:spTgt spid="1454"/>
                                        </p:tgtEl>
                                        <p:attrNameLst>
                                          <p:attrName>style.visibility</p:attrName>
                                        </p:attrNameLst>
                                      </p:cBhvr>
                                      <p:to>
                                        <p:strVal val="hidden"/>
                                      </p:to>
                                    </p:set>
                                  </p:childTnLst>
                                </p:cTn>
                              </p:par>
                              <p:par>
                                <p:cTn id="5486" nodeType="withEffect" fill="hold" presetClass="exit" presetID="10">
                                  <p:stCondLst>
                                    <p:cond delay="0"/>
                                  </p:stCondLst>
                                  <p:childTnLst>
                                    <p:animEffect filter="fade" transition="out">
                                      <p:cBhvr additive="repl">
                                        <p:cTn id="5487" dur="500"/>
                                        <p:tgtEl>
                                          <p:spTgt spid="1455"/>
                                        </p:tgtEl>
                                      </p:cBhvr>
                                    </p:animEffect>
                                    <p:set>
                                      <p:cBhvr>
                                        <p:cTn id="5488" dur="1" fill="hold">
                                          <p:stCondLst>
                                            <p:cond delay="499"/>
                                          </p:stCondLst>
                                        </p:cTn>
                                        <p:tgtEl>
                                          <p:spTgt spid="1455"/>
                                        </p:tgtEl>
                                        <p:attrNameLst>
                                          <p:attrName>style.visibility</p:attrName>
                                        </p:attrNameLst>
                                      </p:cBhvr>
                                      <p:to>
                                        <p:strVal val="hidden"/>
                                      </p:to>
                                    </p:set>
                                  </p:childTnLst>
                                </p:cTn>
                              </p:par>
                              <p:par>
                                <p:cTn id="5489" nodeType="withEffect" fill="hold" presetClass="exit" presetID="10">
                                  <p:stCondLst>
                                    <p:cond delay="0"/>
                                  </p:stCondLst>
                                  <p:childTnLst>
                                    <p:animEffect filter="fade" transition="out">
                                      <p:cBhvr additive="repl">
                                        <p:cTn id="5490" dur="500"/>
                                        <p:tgtEl>
                                          <p:spTgt spid="1456"/>
                                        </p:tgtEl>
                                      </p:cBhvr>
                                    </p:animEffect>
                                    <p:set>
                                      <p:cBhvr>
                                        <p:cTn id="5491" dur="1" fill="hold">
                                          <p:stCondLst>
                                            <p:cond delay="499"/>
                                          </p:stCondLst>
                                        </p:cTn>
                                        <p:tgtEl>
                                          <p:spTgt spid="1456"/>
                                        </p:tgtEl>
                                        <p:attrNameLst>
                                          <p:attrName>style.visibility</p:attrName>
                                        </p:attrNameLst>
                                      </p:cBhvr>
                                      <p:to>
                                        <p:strVal val="hidden"/>
                                      </p:to>
                                    </p:set>
                                  </p:childTnLst>
                                </p:cTn>
                              </p:par>
                              <p:par>
                                <p:cTn id="5492" nodeType="withEffect" fill="hold" presetClass="exit" presetID="10">
                                  <p:stCondLst>
                                    <p:cond delay="0"/>
                                  </p:stCondLst>
                                  <p:childTnLst>
                                    <p:animEffect filter="fade" transition="out">
                                      <p:cBhvr additive="repl">
                                        <p:cTn id="5493" dur="500"/>
                                        <p:tgtEl>
                                          <p:spTgt spid="1457"/>
                                        </p:tgtEl>
                                      </p:cBhvr>
                                    </p:animEffect>
                                    <p:set>
                                      <p:cBhvr>
                                        <p:cTn id="5494" dur="1" fill="hold">
                                          <p:stCondLst>
                                            <p:cond delay="499"/>
                                          </p:stCondLst>
                                        </p:cTn>
                                        <p:tgtEl>
                                          <p:spTgt spid="1457"/>
                                        </p:tgtEl>
                                        <p:attrNameLst>
                                          <p:attrName>style.visibility</p:attrName>
                                        </p:attrNameLst>
                                      </p:cBhvr>
                                      <p:to>
                                        <p:strVal val="hidden"/>
                                      </p:to>
                                    </p:set>
                                  </p:childTnLst>
                                </p:cTn>
                              </p:par>
                              <p:par>
                                <p:cTn id="5495" nodeType="withEffect" fill="hold" presetClass="exit" presetID="10">
                                  <p:stCondLst>
                                    <p:cond delay="0"/>
                                  </p:stCondLst>
                                  <p:childTnLst>
                                    <p:animEffect filter="fade" transition="out">
                                      <p:cBhvr additive="repl">
                                        <p:cTn id="5496" dur="500"/>
                                        <p:tgtEl>
                                          <p:spTgt spid="1453"/>
                                        </p:tgtEl>
                                      </p:cBhvr>
                                    </p:animEffect>
                                    <p:set>
                                      <p:cBhvr>
                                        <p:cTn id="5497" dur="1" fill="hold">
                                          <p:stCondLst>
                                            <p:cond delay="499"/>
                                          </p:stCondLst>
                                        </p:cTn>
                                        <p:tgtEl>
                                          <p:spTgt spid="1453"/>
                                        </p:tgtEl>
                                        <p:attrNameLst>
                                          <p:attrName>style.visibility</p:attrName>
                                        </p:attrNameLst>
                                      </p:cBhvr>
                                      <p:to>
                                        <p:strVal val="hidden"/>
                                      </p:to>
                                    </p:set>
                                  </p:childTnLst>
                                </p:cTn>
                              </p:par>
                              <p:par>
                                <p:cTn id="5498" nodeType="withEffect" fill="hold" presetClass="exit" presetID="10">
                                  <p:stCondLst>
                                    <p:cond delay="0"/>
                                  </p:stCondLst>
                                  <p:childTnLst>
                                    <p:animEffect filter="fade" transition="out">
                                      <p:cBhvr additive="repl">
                                        <p:cTn id="5499" dur="500"/>
                                        <p:tgtEl>
                                          <p:spTgt spid="1458"/>
                                        </p:tgtEl>
                                      </p:cBhvr>
                                    </p:animEffect>
                                    <p:set>
                                      <p:cBhvr>
                                        <p:cTn id="5500" dur="1" fill="hold">
                                          <p:stCondLst>
                                            <p:cond delay="499"/>
                                          </p:stCondLst>
                                        </p:cTn>
                                        <p:tgtEl>
                                          <p:spTgt spid="1458"/>
                                        </p:tgtEl>
                                        <p:attrNameLst>
                                          <p:attrName>style.visibility</p:attrName>
                                        </p:attrNameLst>
                                      </p:cBhvr>
                                      <p:to>
                                        <p:strVal val="hidden"/>
                                      </p:to>
                                    </p:set>
                                  </p:childTnLst>
                                </p:cTn>
                              </p:par>
                              <p:par>
                                <p:cTn id="5501" nodeType="withEffect" fill="hold" presetClass="exit" presetID="10">
                                  <p:stCondLst>
                                    <p:cond delay="0"/>
                                  </p:stCondLst>
                                  <p:childTnLst>
                                    <p:animEffect filter="fade" transition="out">
                                      <p:cBhvr additive="repl">
                                        <p:cTn id="5502" dur="500"/>
                                        <p:tgtEl>
                                          <p:spTgt spid="1459"/>
                                        </p:tgtEl>
                                      </p:cBhvr>
                                    </p:animEffect>
                                    <p:set>
                                      <p:cBhvr>
                                        <p:cTn id="5503" dur="1" fill="hold">
                                          <p:stCondLst>
                                            <p:cond delay="499"/>
                                          </p:stCondLst>
                                        </p:cTn>
                                        <p:tgtEl>
                                          <p:spTgt spid="1459"/>
                                        </p:tgtEl>
                                        <p:attrNameLst>
                                          <p:attrName>style.visibility</p:attrName>
                                        </p:attrNameLst>
                                      </p:cBhvr>
                                      <p:to>
                                        <p:strVal val="hidden"/>
                                      </p:to>
                                    </p:set>
                                  </p:childTnLst>
                                </p:cTn>
                              </p:par>
                              <p:par>
                                <p:cTn id="5504" nodeType="withEffect" fill="hold" presetClass="exit" presetID="10">
                                  <p:stCondLst>
                                    <p:cond delay="0"/>
                                  </p:stCondLst>
                                  <p:childTnLst>
                                    <p:animEffect filter="fade" transition="out">
                                      <p:cBhvr additive="repl">
                                        <p:cTn id="5505" dur="500"/>
                                        <p:tgtEl>
                                          <p:spTgt spid="1460"/>
                                        </p:tgtEl>
                                      </p:cBhvr>
                                    </p:animEffect>
                                    <p:set>
                                      <p:cBhvr>
                                        <p:cTn id="5506" dur="1" fill="hold">
                                          <p:stCondLst>
                                            <p:cond delay="499"/>
                                          </p:stCondLst>
                                        </p:cTn>
                                        <p:tgtEl>
                                          <p:spTgt spid="1460"/>
                                        </p:tgtEl>
                                        <p:attrNameLst>
                                          <p:attrName>style.visibility</p:attrName>
                                        </p:attrNameLst>
                                      </p:cBhvr>
                                      <p:to>
                                        <p:strVal val="hidden"/>
                                      </p:to>
                                    </p:set>
                                  </p:childTnLst>
                                </p:cTn>
                              </p:par>
                              <p:par>
                                <p:cTn id="5507" nodeType="withEffect" fill="hold" presetClass="exit" presetID="10">
                                  <p:stCondLst>
                                    <p:cond delay="0"/>
                                  </p:stCondLst>
                                  <p:childTnLst>
                                    <p:animEffect filter="fade" transition="out">
                                      <p:cBhvr additive="repl">
                                        <p:cTn id="5508" dur="500"/>
                                        <p:tgtEl>
                                          <p:spTgt spid="1461"/>
                                        </p:tgtEl>
                                      </p:cBhvr>
                                    </p:animEffect>
                                    <p:set>
                                      <p:cBhvr>
                                        <p:cTn id="5509" dur="1" fill="hold">
                                          <p:stCondLst>
                                            <p:cond delay="499"/>
                                          </p:stCondLst>
                                        </p:cTn>
                                        <p:tgtEl>
                                          <p:spTgt spid="1461"/>
                                        </p:tgtEl>
                                        <p:attrNameLst>
                                          <p:attrName>style.visibility</p:attrName>
                                        </p:attrNameLst>
                                      </p:cBhvr>
                                      <p:to>
                                        <p:strVal val="hidden"/>
                                      </p:to>
                                    </p:set>
                                  </p:childTnLst>
                                </p:cTn>
                              </p:par>
                              <p:par>
                                <p:cTn id="5510" nodeType="withEffect" fill="hold" presetClass="exit" presetID="10">
                                  <p:stCondLst>
                                    <p:cond delay="0"/>
                                  </p:stCondLst>
                                  <p:childTnLst>
                                    <p:animEffect filter="fade" transition="out">
                                      <p:cBhvr additive="repl">
                                        <p:cTn id="5511" dur="500"/>
                                        <p:tgtEl>
                                          <p:spTgt spid="1462"/>
                                        </p:tgtEl>
                                      </p:cBhvr>
                                    </p:animEffect>
                                    <p:set>
                                      <p:cBhvr>
                                        <p:cTn id="5512" dur="1" fill="hold">
                                          <p:stCondLst>
                                            <p:cond delay="499"/>
                                          </p:stCondLst>
                                        </p:cTn>
                                        <p:tgtEl>
                                          <p:spTgt spid="1462"/>
                                        </p:tgtEl>
                                        <p:attrNameLst>
                                          <p:attrName>style.visibility</p:attrName>
                                        </p:attrNameLst>
                                      </p:cBhvr>
                                      <p:to>
                                        <p:strVal val="hidden"/>
                                      </p:to>
                                    </p:set>
                                  </p:childTnLst>
                                </p:cTn>
                              </p:par>
                              <p:par>
                                <p:cTn id="5513" nodeType="withEffect" fill="hold" presetClass="exit" presetID="10">
                                  <p:stCondLst>
                                    <p:cond delay="0"/>
                                  </p:stCondLst>
                                  <p:childTnLst>
                                    <p:animEffect filter="fade" transition="out">
                                      <p:cBhvr additive="repl">
                                        <p:cTn id="5514" dur="500"/>
                                        <p:tgtEl>
                                          <p:spTgt spid="1463"/>
                                        </p:tgtEl>
                                      </p:cBhvr>
                                    </p:animEffect>
                                    <p:set>
                                      <p:cBhvr>
                                        <p:cTn id="5515" dur="1" fill="hold">
                                          <p:stCondLst>
                                            <p:cond delay="499"/>
                                          </p:stCondLst>
                                        </p:cTn>
                                        <p:tgtEl>
                                          <p:spTgt spid="1463"/>
                                        </p:tgtEl>
                                        <p:attrNameLst>
                                          <p:attrName>style.visibility</p:attrName>
                                        </p:attrNameLst>
                                      </p:cBhvr>
                                      <p:to>
                                        <p:strVal val="hidden"/>
                                      </p:to>
                                    </p:set>
                                  </p:childTnLst>
                                </p:cTn>
                              </p:par>
                              <p:par>
                                <p:cTn id="5516" nodeType="withEffect" fill="hold" presetClass="exit" presetID="10">
                                  <p:stCondLst>
                                    <p:cond delay="0"/>
                                  </p:stCondLst>
                                  <p:childTnLst>
                                    <p:animEffect filter="fade" transition="out">
                                      <p:cBhvr additive="repl">
                                        <p:cTn id="5517" dur="500"/>
                                        <p:tgtEl>
                                          <p:spTgt spid="1464"/>
                                        </p:tgtEl>
                                      </p:cBhvr>
                                    </p:animEffect>
                                    <p:set>
                                      <p:cBhvr>
                                        <p:cTn id="5518" dur="1" fill="hold">
                                          <p:stCondLst>
                                            <p:cond delay="499"/>
                                          </p:stCondLst>
                                        </p:cTn>
                                        <p:tgtEl>
                                          <p:spTgt spid="1464"/>
                                        </p:tgtEl>
                                        <p:attrNameLst>
                                          <p:attrName>style.visibility</p:attrName>
                                        </p:attrNameLst>
                                      </p:cBhvr>
                                      <p:to>
                                        <p:strVal val="hidden"/>
                                      </p:to>
                                    </p:set>
                                  </p:childTnLst>
                                </p:cTn>
                              </p:par>
                              <p:par>
                                <p:cTn id="5519" nodeType="withEffect" fill="hold" presetClass="exit" presetID="10">
                                  <p:stCondLst>
                                    <p:cond delay="0"/>
                                  </p:stCondLst>
                                  <p:childTnLst>
                                    <p:animEffect filter="fade" transition="out">
                                      <p:cBhvr additive="repl">
                                        <p:cTn id="5520" dur="500"/>
                                        <p:tgtEl>
                                          <p:spTgt spid="1465"/>
                                        </p:tgtEl>
                                      </p:cBhvr>
                                    </p:animEffect>
                                    <p:set>
                                      <p:cBhvr>
                                        <p:cTn id="5521" dur="1" fill="hold">
                                          <p:stCondLst>
                                            <p:cond delay="499"/>
                                          </p:stCondLst>
                                        </p:cTn>
                                        <p:tgtEl>
                                          <p:spTgt spid="1465"/>
                                        </p:tgtEl>
                                        <p:attrNameLst>
                                          <p:attrName>style.visibility</p:attrName>
                                        </p:attrNameLst>
                                      </p:cBhvr>
                                      <p:to>
                                        <p:strVal val="hidden"/>
                                      </p:to>
                                    </p:set>
                                  </p:childTnLst>
                                </p:cTn>
                              </p:par>
                              <p:par>
                                <p:cTn id="5522" nodeType="withEffect" fill="hold" presetClass="exit" presetID="10">
                                  <p:stCondLst>
                                    <p:cond delay="0"/>
                                  </p:stCondLst>
                                  <p:childTnLst>
                                    <p:animEffect filter="fade" transition="out">
                                      <p:cBhvr additive="repl">
                                        <p:cTn id="5523" dur="500"/>
                                        <p:tgtEl>
                                          <p:spTgt spid="1466"/>
                                        </p:tgtEl>
                                      </p:cBhvr>
                                    </p:animEffect>
                                    <p:set>
                                      <p:cBhvr>
                                        <p:cTn id="5524" dur="1" fill="hold">
                                          <p:stCondLst>
                                            <p:cond delay="499"/>
                                          </p:stCondLst>
                                        </p:cTn>
                                        <p:tgtEl>
                                          <p:spTgt spid="1466"/>
                                        </p:tgtEl>
                                        <p:attrNameLst>
                                          <p:attrName>style.visibility</p:attrName>
                                        </p:attrNameLst>
                                      </p:cBhvr>
                                      <p:to>
                                        <p:strVal val="hidden"/>
                                      </p:to>
                                    </p:set>
                                  </p:childTnLst>
                                </p:cTn>
                              </p:par>
                              <p:par>
                                <p:cTn id="5525" nodeType="withEffect" fill="hold" presetClass="exit" presetID="10">
                                  <p:stCondLst>
                                    <p:cond delay="0"/>
                                  </p:stCondLst>
                                  <p:childTnLst>
                                    <p:animEffect filter="fade" transition="out">
                                      <p:cBhvr additive="repl">
                                        <p:cTn id="5526" dur="500"/>
                                        <p:tgtEl>
                                          <p:spTgt spid="1467"/>
                                        </p:tgtEl>
                                      </p:cBhvr>
                                    </p:animEffect>
                                    <p:set>
                                      <p:cBhvr>
                                        <p:cTn id="5527" dur="1" fill="hold">
                                          <p:stCondLst>
                                            <p:cond delay="499"/>
                                          </p:stCondLst>
                                        </p:cTn>
                                        <p:tgtEl>
                                          <p:spTgt spid="1467"/>
                                        </p:tgtEl>
                                        <p:attrNameLst>
                                          <p:attrName>style.visibility</p:attrName>
                                        </p:attrNameLst>
                                      </p:cBhvr>
                                      <p:to>
                                        <p:strVal val="hidden"/>
                                      </p:to>
                                    </p:set>
                                  </p:childTnLst>
                                </p:cTn>
                              </p:par>
                              <p:par>
                                <p:cTn id="5528" nodeType="withEffect" fill="hold" presetClass="exit" presetID="10">
                                  <p:stCondLst>
                                    <p:cond delay="0"/>
                                  </p:stCondLst>
                                  <p:childTnLst>
                                    <p:animEffect filter="fade" transition="out">
                                      <p:cBhvr additive="repl">
                                        <p:cTn id="5529" dur="500"/>
                                        <p:tgtEl>
                                          <p:spTgt spid="1468"/>
                                        </p:tgtEl>
                                      </p:cBhvr>
                                    </p:animEffect>
                                    <p:set>
                                      <p:cBhvr>
                                        <p:cTn id="5530" dur="1" fill="hold">
                                          <p:stCondLst>
                                            <p:cond delay="499"/>
                                          </p:stCondLst>
                                        </p:cTn>
                                        <p:tgtEl>
                                          <p:spTgt spid="1468"/>
                                        </p:tgtEl>
                                        <p:attrNameLst>
                                          <p:attrName>style.visibility</p:attrName>
                                        </p:attrNameLst>
                                      </p:cBhvr>
                                      <p:to>
                                        <p:strVal val="hidden"/>
                                      </p:to>
                                    </p:set>
                                  </p:childTnLst>
                                </p:cTn>
                              </p:par>
                              <p:par>
                                <p:cTn id="5531" nodeType="withEffect" fill="hold" presetClass="exit" presetID="10">
                                  <p:stCondLst>
                                    <p:cond delay="0"/>
                                  </p:stCondLst>
                                  <p:childTnLst>
                                    <p:animEffect filter="fade" transition="out">
                                      <p:cBhvr additive="repl">
                                        <p:cTn id="5532" dur="500"/>
                                        <p:tgtEl>
                                          <p:spTgt spid="1469"/>
                                        </p:tgtEl>
                                      </p:cBhvr>
                                    </p:animEffect>
                                    <p:set>
                                      <p:cBhvr>
                                        <p:cTn id="5533" dur="1" fill="hold">
                                          <p:stCondLst>
                                            <p:cond delay="499"/>
                                          </p:stCondLst>
                                        </p:cTn>
                                        <p:tgtEl>
                                          <p:spTgt spid="1469"/>
                                        </p:tgtEl>
                                        <p:attrNameLst>
                                          <p:attrName>style.visibility</p:attrName>
                                        </p:attrNameLst>
                                      </p:cBhvr>
                                      <p:to>
                                        <p:strVal val="hidden"/>
                                      </p:to>
                                    </p:set>
                                  </p:childTnLst>
                                </p:cTn>
                              </p:par>
                              <p:par>
                                <p:cTn id="5534" nodeType="withEffect" fill="hold" presetClass="exit" presetID="10">
                                  <p:stCondLst>
                                    <p:cond delay="0"/>
                                  </p:stCondLst>
                                  <p:childTnLst>
                                    <p:animEffect filter="fade" transition="out">
                                      <p:cBhvr additive="repl">
                                        <p:cTn id="5535" dur="500"/>
                                        <p:tgtEl>
                                          <p:spTgt spid="1470"/>
                                        </p:tgtEl>
                                      </p:cBhvr>
                                    </p:animEffect>
                                    <p:set>
                                      <p:cBhvr>
                                        <p:cTn id="5536" dur="1" fill="hold">
                                          <p:stCondLst>
                                            <p:cond delay="499"/>
                                          </p:stCondLst>
                                        </p:cTn>
                                        <p:tgtEl>
                                          <p:spTgt spid="1470"/>
                                        </p:tgtEl>
                                        <p:attrNameLst>
                                          <p:attrName>style.visibility</p:attrName>
                                        </p:attrNameLst>
                                      </p:cBhvr>
                                      <p:to>
                                        <p:strVal val="hidden"/>
                                      </p:to>
                                    </p:set>
                                  </p:childTnLst>
                                </p:cTn>
                              </p:par>
                              <p:par>
                                <p:cTn id="5537" nodeType="withEffect" fill="hold" presetClass="exit" presetID="10">
                                  <p:stCondLst>
                                    <p:cond delay="0"/>
                                  </p:stCondLst>
                                  <p:childTnLst>
                                    <p:animEffect filter="fade" transition="out">
                                      <p:cBhvr additive="repl">
                                        <p:cTn id="5538" dur="500"/>
                                        <p:tgtEl>
                                          <p:spTgt spid="1568"/>
                                        </p:tgtEl>
                                      </p:cBhvr>
                                    </p:animEffect>
                                    <p:set>
                                      <p:cBhvr>
                                        <p:cTn id="5539" dur="1" fill="hold">
                                          <p:stCondLst>
                                            <p:cond delay="499"/>
                                          </p:stCondLst>
                                        </p:cTn>
                                        <p:tgtEl>
                                          <p:spTgt spid="1568"/>
                                        </p:tgtEl>
                                        <p:attrNameLst>
                                          <p:attrName>style.visibility</p:attrName>
                                        </p:attrNameLst>
                                      </p:cBhvr>
                                      <p:to>
                                        <p:strVal val="hidden"/>
                                      </p:to>
                                    </p:set>
                                  </p:childTnLst>
                                </p:cTn>
                              </p:par>
                              <p:par>
                                <p:cTn id="5540" nodeType="withEffect" fill="hold" presetClass="exit" presetID="10">
                                  <p:stCondLst>
                                    <p:cond delay="0"/>
                                  </p:stCondLst>
                                  <p:childTnLst>
                                    <p:animEffect filter="fade" transition="out">
                                      <p:cBhvr additive="repl">
                                        <p:cTn id="5541" dur="500"/>
                                        <p:tgtEl>
                                          <p:spTgt spid="1471"/>
                                        </p:tgtEl>
                                      </p:cBhvr>
                                    </p:animEffect>
                                    <p:set>
                                      <p:cBhvr>
                                        <p:cTn id="5542" dur="1" fill="hold">
                                          <p:stCondLst>
                                            <p:cond delay="499"/>
                                          </p:stCondLst>
                                        </p:cTn>
                                        <p:tgtEl>
                                          <p:spTgt spid="1471"/>
                                        </p:tgtEl>
                                        <p:attrNameLst>
                                          <p:attrName>style.visibility</p:attrName>
                                        </p:attrNameLst>
                                      </p:cBhvr>
                                      <p:to>
                                        <p:strVal val="hidden"/>
                                      </p:to>
                                    </p:set>
                                  </p:childTnLst>
                                </p:cTn>
                              </p:par>
                              <p:par>
                                <p:cTn id="5543" nodeType="withEffect" fill="hold" presetClass="exit" presetID="10">
                                  <p:stCondLst>
                                    <p:cond delay="0"/>
                                  </p:stCondLst>
                                  <p:childTnLst>
                                    <p:animEffect filter="fade" transition="out">
                                      <p:cBhvr additive="repl">
                                        <p:cTn id="5544" dur="500"/>
                                        <p:tgtEl>
                                          <p:spTgt spid="1472"/>
                                        </p:tgtEl>
                                      </p:cBhvr>
                                    </p:animEffect>
                                    <p:set>
                                      <p:cBhvr>
                                        <p:cTn id="5545" dur="1" fill="hold">
                                          <p:stCondLst>
                                            <p:cond delay="499"/>
                                          </p:stCondLst>
                                        </p:cTn>
                                        <p:tgtEl>
                                          <p:spTgt spid="1472"/>
                                        </p:tgtEl>
                                        <p:attrNameLst>
                                          <p:attrName>style.visibility</p:attrName>
                                        </p:attrNameLst>
                                      </p:cBhvr>
                                      <p:to>
                                        <p:strVal val="hidden"/>
                                      </p:to>
                                    </p:set>
                                  </p:childTnLst>
                                </p:cTn>
                              </p:par>
                              <p:par>
                                <p:cTn id="5546" nodeType="withEffect" fill="hold" presetClass="exit" presetID="10">
                                  <p:stCondLst>
                                    <p:cond delay="0"/>
                                  </p:stCondLst>
                                  <p:childTnLst>
                                    <p:animEffect filter="fade" transition="out">
                                      <p:cBhvr additive="repl">
                                        <p:cTn id="5547" dur="500"/>
                                        <p:tgtEl>
                                          <p:spTgt spid="1473"/>
                                        </p:tgtEl>
                                      </p:cBhvr>
                                    </p:animEffect>
                                    <p:set>
                                      <p:cBhvr>
                                        <p:cTn id="5548" dur="1" fill="hold">
                                          <p:stCondLst>
                                            <p:cond delay="499"/>
                                          </p:stCondLst>
                                        </p:cTn>
                                        <p:tgtEl>
                                          <p:spTgt spid="1473"/>
                                        </p:tgtEl>
                                        <p:attrNameLst>
                                          <p:attrName>style.visibility</p:attrName>
                                        </p:attrNameLst>
                                      </p:cBhvr>
                                      <p:to>
                                        <p:strVal val="hidden"/>
                                      </p:to>
                                    </p:set>
                                  </p:childTnLst>
                                </p:cTn>
                              </p:par>
                              <p:par>
                                <p:cTn id="5549" nodeType="withEffect" fill="hold" presetClass="exit" presetID="10">
                                  <p:stCondLst>
                                    <p:cond delay="0"/>
                                  </p:stCondLst>
                                  <p:childTnLst>
                                    <p:animEffect filter="fade" transition="out">
                                      <p:cBhvr additive="repl">
                                        <p:cTn id="5550" dur="500"/>
                                        <p:tgtEl>
                                          <p:spTgt spid="1474"/>
                                        </p:tgtEl>
                                      </p:cBhvr>
                                    </p:animEffect>
                                    <p:set>
                                      <p:cBhvr>
                                        <p:cTn id="5551" dur="1" fill="hold">
                                          <p:stCondLst>
                                            <p:cond delay="499"/>
                                          </p:stCondLst>
                                        </p:cTn>
                                        <p:tgtEl>
                                          <p:spTgt spid="1474"/>
                                        </p:tgtEl>
                                        <p:attrNameLst>
                                          <p:attrName>style.visibility</p:attrName>
                                        </p:attrNameLst>
                                      </p:cBhvr>
                                      <p:to>
                                        <p:strVal val="hidden"/>
                                      </p:to>
                                    </p:set>
                                  </p:childTnLst>
                                </p:cTn>
                              </p:par>
                              <p:par>
                                <p:cTn id="5552" nodeType="withEffect" fill="hold" presetClass="exit" presetID="10">
                                  <p:stCondLst>
                                    <p:cond delay="0"/>
                                  </p:stCondLst>
                                  <p:childTnLst>
                                    <p:animEffect filter="fade" transition="out">
                                      <p:cBhvr additive="repl">
                                        <p:cTn id="5553" dur="500"/>
                                        <p:tgtEl>
                                          <p:spTgt spid="1475"/>
                                        </p:tgtEl>
                                      </p:cBhvr>
                                    </p:animEffect>
                                    <p:set>
                                      <p:cBhvr>
                                        <p:cTn id="5554" dur="1" fill="hold">
                                          <p:stCondLst>
                                            <p:cond delay="499"/>
                                          </p:stCondLst>
                                        </p:cTn>
                                        <p:tgtEl>
                                          <p:spTgt spid="1475"/>
                                        </p:tgtEl>
                                        <p:attrNameLst>
                                          <p:attrName>style.visibility</p:attrName>
                                        </p:attrNameLst>
                                      </p:cBhvr>
                                      <p:to>
                                        <p:strVal val="hidden"/>
                                      </p:to>
                                    </p:set>
                                  </p:childTnLst>
                                </p:cTn>
                              </p:par>
                              <p:par>
                                <p:cTn id="5555" nodeType="withEffect" fill="hold" presetClass="exit" presetID="10">
                                  <p:stCondLst>
                                    <p:cond delay="0"/>
                                  </p:stCondLst>
                                  <p:childTnLst>
                                    <p:animEffect filter="fade" transition="out">
                                      <p:cBhvr additive="repl">
                                        <p:cTn id="5556" dur="500"/>
                                        <p:tgtEl>
                                          <p:spTgt spid="1476"/>
                                        </p:tgtEl>
                                      </p:cBhvr>
                                    </p:animEffect>
                                    <p:set>
                                      <p:cBhvr>
                                        <p:cTn id="5557" dur="1" fill="hold">
                                          <p:stCondLst>
                                            <p:cond delay="499"/>
                                          </p:stCondLst>
                                        </p:cTn>
                                        <p:tgtEl>
                                          <p:spTgt spid="1476"/>
                                        </p:tgtEl>
                                        <p:attrNameLst>
                                          <p:attrName>style.visibility</p:attrName>
                                        </p:attrNameLst>
                                      </p:cBhvr>
                                      <p:to>
                                        <p:strVal val="hidden"/>
                                      </p:to>
                                    </p:set>
                                  </p:childTnLst>
                                </p:cTn>
                              </p:par>
                              <p:par>
                                <p:cTn id="5558" nodeType="withEffect" fill="hold" presetClass="exit" presetID="10">
                                  <p:stCondLst>
                                    <p:cond delay="0"/>
                                  </p:stCondLst>
                                  <p:childTnLst>
                                    <p:animEffect filter="fade" transition="out">
                                      <p:cBhvr additive="repl">
                                        <p:cTn id="5559" dur="500"/>
                                        <p:tgtEl>
                                          <p:spTgt spid="1477"/>
                                        </p:tgtEl>
                                      </p:cBhvr>
                                    </p:animEffect>
                                    <p:set>
                                      <p:cBhvr>
                                        <p:cTn id="5560" dur="1" fill="hold">
                                          <p:stCondLst>
                                            <p:cond delay="499"/>
                                          </p:stCondLst>
                                        </p:cTn>
                                        <p:tgtEl>
                                          <p:spTgt spid="1477"/>
                                        </p:tgtEl>
                                        <p:attrNameLst>
                                          <p:attrName>style.visibility</p:attrName>
                                        </p:attrNameLst>
                                      </p:cBhvr>
                                      <p:to>
                                        <p:strVal val="hidden"/>
                                      </p:to>
                                    </p:set>
                                  </p:childTnLst>
                                </p:cTn>
                              </p:par>
                              <p:par>
                                <p:cTn id="5561" nodeType="withEffect" fill="hold" presetClass="exit" presetID="10">
                                  <p:stCondLst>
                                    <p:cond delay="0"/>
                                  </p:stCondLst>
                                  <p:childTnLst>
                                    <p:animEffect filter="fade" transition="out">
                                      <p:cBhvr additive="repl">
                                        <p:cTn id="5562" dur="500"/>
                                        <p:tgtEl>
                                          <p:spTgt spid="1478"/>
                                        </p:tgtEl>
                                      </p:cBhvr>
                                    </p:animEffect>
                                    <p:set>
                                      <p:cBhvr>
                                        <p:cTn id="5563" dur="1" fill="hold">
                                          <p:stCondLst>
                                            <p:cond delay="499"/>
                                          </p:stCondLst>
                                        </p:cTn>
                                        <p:tgtEl>
                                          <p:spTgt spid="1478"/>
                                        </p:tgtEl>
                                        <p:attrNameLst>
                                          <p:attrName>style.visibility</p:attrName>
                                        </p:attrNameLst>
                                      </p:cBhvr>
                                      <p:to>
                                        <p:strVal val="hidden"/>
                                      </p:to>
                                    </p:set>
                                  </p:childTnLst>
                                </p:cTn>
                              </p:par>
                              <p:par>
                                <p:cTn id="5564" nodeType="withEffect" fill="hold" presetClass="exit" presetID="10">
                                  <p:stCondLst>
                                    <p:cond delay="0"/>
                                  </p:stCondLst>
                                  <p:childTnLst>
                                    <p:animEffect filter="fade" transition="out">
                                      <p:cBhvr additive="repl">
                                        <p:cTn id="5565" dur="500"/>
                                        <p:tgtEl>
                                          <p:spTgt spid="1479"/>
                                        </p:tgtEl>
                                      </p:cBhvr>
                                    </p:animEffect>
                                    <p:set>
                                      <p:cBhvr>
                                        <p:cTn id="5566" dur="1" fill="hold">
                                          <p:stCondLst>
                                            <p:cond delay="499"/>
                                          </p:stCondLst>
                                        </p:cTn>
                                        <p:tgtEl>
                                          <p:spTgt spid="1479"/>
                                        </p:tgtEl>
                                        <p:attrNameLst>
                                          <p:attrName>style.visibility</p:attrName>
                                        </p:attrNameLst>
                                      </p:cBhvr>
                                      <p:to>
                                        <p:strVal val="hidden"/>
                                      </p:to>
                                    </p:set>
                                  </p:childTnLst>
                                </p:cTn>
                              </p:par>
                              <p:par>
                                <p:cTn id="5567" nodeType="withEffect" fill="hold" presetClass="exit" presetID="10">
                                  <p:stCondLst>
                                    <p:cond delay="0"/>
                                  </p:stCondLst>
                                  <p:childTnLst>
                                    <p:animEffect filter="fade" transition="out">
                                      <p:cBhvr additive="repl">
                                        <p:cTn id="5568" dur="500"/>
                                        <p:tgtEl>
                                          <p:spTgt spid="1566"/>
                                        </p:tgtEl>
                                      </p:cBhvr>
                                    </p:animEffect>
                                    <p:set>
                                      <p:cBhvr>
                                        <p:cTn id="5569" dur="1" fill="hold">
                                          <p:stCondLst>
                                            <p:cond delay="499"/>
                                          </p:stCondLst>
                                        </p:cTn>
                                        <p:tgtEl>
                                          <p:spTgt spid="1566"/>
                                        </p:tgtEl>
                                        <p:attrNameLst>
                                          <p:attrName>style.visibility</p:attrName>
                                        </p:attrNameLst>
                                      </p:cBhvr>
                                      <p:to>
                                        <p:strVal val="hidden"/>
                                      </p:to>
                                    </p:set>
                                  </p:childTnLst>
                                </p:cTn>
                              </p:par>
                              <p:par>
                                <p:cTn id="5570" nodeType="withEffect" fill="hold" presetClass="exit" presetID="10">
                                  <p:stCondLst>
                                    <p:cond delay="0"/>
                                  </p:stCondLst>
                                  <p:childTnLst>
                                    <p:animEffect filter="fade" transition="out">
                                      <p:cBhvr additive="repl">
                                        <p:cTn id="5571" dur="500"/>
                                        <p:tgtEl>
                                          <p:spTgt spid="1567"/>
                                        </p:tgtEl>
                                      </p:cBhvr>
                                    </p:animEffect>
                                    <p:set>
                                      <p:cBhvr>
                                        <p:cTn id="5572" dur="1" fill="hold">
                                          <p:stCondLst>
                                            <p:cond delay="499"/>
                                          </p:stCondLst>
                                        </p:cTn>
                                        <p:tgtEl>
                                          <p:spTgt spid="1567"/>
                                        </p:tgtEl>
                                        <p:attrNameLst>
                                          <p:attrName>style.visibility</p:attrName>
                                        </p:attrNameLst>
                                      </p:cBhvr>
                                      <p:to>
                                        <p:strVal val="hidden"/>
                                      </p:to>
                                    </p:set>
                                  </p:childTnLst>
                                </p:cTn>
                              </p:par>
                              <p:par>
                                <p:cTn id="5573" nodeType="withEffect" fill="hold" presetClass="exit" presetID="10">
                                  <p:stCondLst>
                                    <p:cond delay="0"/>
                                  </p:stCondLst>
                                  <p:childTnLst>
                                    <p:animEffect filter="fade" transition="out">
                                      <p:cBhvr additive="repl">
                                        <p:cTn id="5574" dur="500"/>
                                        <p:tgtEl>
                                          <p:spTgt spid="1482"/>
                                        </p:tgtEl>
                                      </p:cBhvr>
                                    </p:animEffect>
                                    <p:set>
                                      <p:cBhvr>
                                        <p:cTn id="5575" dur="1" fill="hold">
                                          <p:stCondLst>
                                            <p:cond delay="499"/>
                                          </p:stCondLst>
                                        </p:cTn>
                                        <p:tgtEl>
                                          <p:spTgt spid="1482"/>
                                        </p:tgtEl>
                                        <p:attrNameLst>
                                          <p:attrName>style.visibility</p:attrName>
                                        </p:attrNameLst>
                                      </p:cBhvr>
                                      <p:to>
                                        <p:strVal val="hidden"/>
                                      </p:to>
                                    </p:set>
                                  </p:childTnLst>
                                </p:cTn>
                              </p:par>
                            </p:childTnLst>
                          </p:cTn>
                        </p:par>
                      </p:childTnLst>
                    </p:cTn>
                  </p:par>
                  <p:par>
                    <p:cTn id="5576" fill="hold">
                      <p:stCondLst>
                        <p:cond delay="indefinite"/>
                      </p:stCondLst>
                      <p:childTnLst>
                        <p:par>
                          <p:cTn id="5577" fill="hold">
                            <p:stCondLst>
                              <p:cond delay="0"/>
                            </p:stCondLst>
                            <p:childTnLst>
                              <p:par>
                                <p:cTn id="5578" nodeType="clickEffect" fill="hold" presetClass="exit" presetID="10">
                                  <p:stCondLst>
                                    <p:cond delay="0"/>
                                  </p:stCondLst>
                                  <p:childTnLst>
                                    <p:animEffect filter="fade" transition="out">
                                      <p:cBhvr additive="repl">
                                        <p:cTn id="5579" dur="500"/>
                                        <p:tgtEl>
                                          <p:spTgt spid="1497"/>
                                        </p:tgtEl>
                                      </p:cBhvr>
                                    </p:animEffect>
                                    <p:set>
                                      <p:cBhvr>
                                        <p:cTn id="5580" dur="1" fill="hold">
                                          <p:stCondLst>
                                            <p:cond delay="499"/>
                                          </p:stCondLst>
                                        </p:cTn>
                                        <p:tgtEl>
                                          <p:spTgt spid="1497"/>
                                        </p:tgtEl>
                                        <p:attrNameLst>
                                          <p:attrName>style.visibility</p:attrName>
                                        </p:attrNameLst>
                                      </p:cBhvr>
                                      <p:to>
                                        <p:strVal val="hidden"/>
                                      </p:to>
                                    </p:set>
                                  </p:childTnLst>
                                </p:cTn>
                              </p:par>
                              <p:par>
                                <p:cTn id="5581" nodeType="withEffect" fill="hold" presetClass="exit" presetID="10">
                                  <p:stCondLst>
                                    <p:cond delay="0"/>
                                  </p:stCondLst>
                                  <p:childTnLst>
                                    <p:animEffect filter="fade" transition="out">
                                      <p:cBhvr additive="repl">
                                        <p:cTn id="5582" dur="500"/>
                                        <p:tgtEl>
                                          <p:spTgt spid="1494"/>
                                        </p:tgtEl>
                                      </p:cBhvr>
                                    </p:animEffect>
                                    <p:set>
                                      <p:cBhvr>
                                        <p:cTn id="5583" dur="1" fill="hold">
                                          <p:stCondLst>
                                            <p:cond delay="499"/>
                                          </p:stCondLst>
                                        </p:cTn>
                                        <p:tgtEl>
                                          <p:spTgt spid="1494"/>
                                        </p:tgtEl>
                                        <p:attrNameLst>
                                          <p:attrName>style.visibility</p:attrName>
                                        </p:attrNameLst>
                                      </p:cBhvr>
                                      <p:to>
                                        <p:strVal val="hidden"/>
                                      </p:to>
                                    </p:set>
                                  </p:childTnLst>
                                </p:cTn>
                              </p:par>
                              <p:par>
                                <p:cTn id="5584" nodeType="withEffect" fill="hold" presetClass="exit" presetID="10">
                                  <p:stCondLst>
                                    <p:cond delay="0"/>
                                  </p:stCondLst>
                                  <p:childTnLst>
                                    <p:animEffect filter="fade" transition="out">
                                      <p:cBhvr additive="repl">
                                        <p:cTn id="5585" dur="500"/>
                                        <p:tgtEl>
                                          <p:spTgt spid="1495"/>
                                        </p:tgtEl>
                                      </p:cBhvr>
                                    </p:animEffect>
                                    <p:set>
                                      <p:cBhvr>
                                        <p:cTn id="5586" dur="1" fill="hold">
                                          <p:stCondLst>
                                            <p:cond delay="499"/>
                                          </p:stCondLst>
                                        </p:cTn>
                                        <p:tgtEl>
                                          <p:spTgt spid="1495"/>
                                        </p:tgtEl>
                                        <p:attrNameLst>
                                          <p:attrName>style.visibility</p:attrName>
                                        </p:attrNameLst>
                                      </p:cBhvr>
                                      <p:to>
                                        <p:strVal val="hidden"/>
                                      </p:to>
                                    </p:set>
                                  </p:childTnLst>
                                </p:cTn>
                              </p:par>
                              <p:par>
                                <p:cTn id="5587" nodeType="withEffect" fill="hold" presetClass="exit" presetID="10">
                                  <p:stCondLst>
                                    <p:cond delay="0"/>
                                  </p:stCondLst>
                                  <p:childTnLst>
                                    <p:animEffect filter="fade" transition="out">
                                      <p:cBhvr additive="repl">
                                        <p:cTn id="5588" dur="500"/>
                                        <p:tgtEl>
                                          <p:spTgt spid="1496"/>
                                        </p:tgtEl>
                                      </p:cBhvr>
                                    </p:animEffect>
                                    <p:set>
                                      <p:cBhvr>
                                        <p:cTn id="5589" dur="1" fill="hold">
                                          <p:stCondLst>
                                            <p:cond delay="499"/>
                                          </p:stCondLst>
                                        </p:cTn>
                                        <p:tgtEl>
                                          <p:spTgt spid="1496"/>
                                        </p:tgtEl>
                                        <p:attrNameLst>
                                          <p:attrName>style.visibility</p:attrName>
                                        </p:attrNameLst>
                                      </p:cBhvr>
                                      <p:to>
                                        <p:strVal val="hidden"/>
                                      </p:to>
                                    </p:set>
                                  </p:childTnLst>
                                </p:cTn>
                              </p:par>
                              <p:par>
                                <p:cTn id="5590" nodeType="withEffect" fill="hold" presetClass="exit" presetID="10">
                                  <p:stCondLst>
                                    <p:cond delay="0"/>
                                  </p:stCondLst>
                                  <p:childTnLst>
                                    <p:animEffect filter="fade" transition="out">
                                      <p:cBhvr additive="repl">
                                        <p:cTn id="5591" dur="500"/>
                                        <p:tgtEl>
                                          <p:spTgt spid="1502"/>
                                        </p:tgtEl>
                                      </p:cBhvr>
                                    </p:animEffect>
                                    <p:set>
                                      <p:cBhvr>
                                        <p:cTn id="5592" dur="1" fill="hold">
                                          <p:stCondLst>
                                            <p:cond delay="499"/>
                                          </p:stCondLst>
                                        </p:cTn>
                                        <p:tgtEl>
                                          <p:spTgt spid="1502"/>
                                        </p:tgtEl>
                                        <p:attrNameLst>
                                          <p:attrName>style.visibility</p:attrName>
                                        </p:attrNameLst>
                                      </p:cBhvr>
                                      <p:to>
                                        <p:strVal val="hidden"/>
                                      </p:to>
                                    </p:set>
                                  </p:childTnLst>
                                </p:cTn>
                              </p:par>
                              <p:par>
                                <p:cTn id="5593" nodeType="withEffect" fill="hold" presetClass="exit" presetID="10">
                                  <p:stCondLst>
                                    <p:cond delay="0"/>
                                  </p:stCondLst>
                                  <p:childTnLst>
                                    <p:animEffect filter="fade" transition="out">
                                      <p:cBhvr additive="repl">
                                        <p:cTn id="5594" dur="500"/>
                                        <p:tgtEl>
                                          <p:spTgt spid="1501"/>
                                        </p:tgtEl>
                                      </p:cBhvr>
                                    </p:animEffect>
                                    <p:set>
                                      <p:cBhvr>
                                        <p:cTn id="5595" dur="1" fill="hold">
                                          <p:stCondLst>
                                            <p:cond delay="499"/>
                                          </p:stCondLst>
                                        </p:cTn>
                                        <p:tgtEl>
                                          <p:spTgt spid="1501"/>
                                        </p:tgtEl>
                                        <p:attrNameLst>
                                          <p:attrName>style.visibility</p:attrName>
                                        </p:attrNameLst>
                                      </p:cBhvr>
                                      <p:to>
                                        <p:strVal val="hidden"/>
                                      </p:to>
                                    </p:set>
                                  </p:childTnLst>
                                </p:cTn>
                              </p:par>
                              <p:par>
                                <p:cTn id="5596" nodeType="withEffect" fill="hold" presetClass="exit" presetID="10">
                                  <p:stCondLst>
                                    <p:cond delay="0"/>
                                  </p:stCondLst>
                                  <p:childTnLst>
                                    <p:animEffect filter="fade" transition="out">
                                      <p:cBhvr additive="repl">
                                        <p:cTn id="5597" dur="500"/>
                                        <p:tgtEl>
                                          <p:spTgt spid="1500"/>
                                        </p:tgtEl>
                                      </p:cBhvr>
                                    </p:animEffect>
                                    <p:set>
                                      <p:cBhvr>
                                        <p:cTn id="5598" dur="1" fill="hold">
                                          <p:stCondLst>
                                            <p:cond delay="499"/>
                                          </p:stCondLst>
                                        </p:cTn>
                                        <p:tgtEl>
                                          <p:spTgt spid="1500"/>
                                        </p:tgtEl>
                                        <p:attrNameLst>
                                          <p:attrName>style.visibility</p:attrName>
                                        </p:attrNameLst>
                                      </p:cBhvr>
                                      <p:to>
                                        <p:strVal val="hidden"/>
                                      </p:to>
                                    </p:set>
                                  </p:childTnLst>
                                </p:cTn>
                              </p:par>
                            </p:childTnLst>
                          </p:cTn>
                        </p:par>
                      </p:childTnLst>
                    </p:cTn>
                  </p:par>
                  <p:par>
                    <p:cTn id="5599" fill="hold">
                      <p:stCondLst>
                        <p:cond delay="indefinite"/>
                      </p:stCondLst>
                      <p:childTnLst>
                        <p:par>
                          <p:cTn id="5600" fill="hold">
                            <p:stCondLst>
                              <p:cond delay="0"/>
                            </p:stCondLst>
                            <p:childTnLst>
                              <p:par>
                                <p:cTn id="5601" nodeType="clickEffect" fill="hold" presetClass="exit" presetID="10">
                                  <p:stCondLst>
                                    <p:cond delay="0"/>
                                  </p:stCondLst>
                                  <p:childTnLst>
                                    <p:animEffect filter="fade" transition="out">
                                      <p:cBhvr additive="repl">
                                        <p:cTn id="5602" dur="500"/>
                                        <p:tgtEl>
                                          <p:spTgt spid="1517"/>
                                        </p:tgtEl>
                                      </p:cBhvr>
                                    </p:animEffect>
                                    <p:set>
                                      <p:cBhvr>
                                        <p:cTn id="5603" dur="1" fill="hold">
                                          <p:stCondLst>
                                            <p:cond delay="499"/>
                                          </p:stCondLst>
                                        </p:cTn>
                                        <p:tgtEl>
                                          <p:spTgt spid="1517"/>
                                        </p:tgtEl>
                                        <p:attrNameLst>
                                          <p:attrName>style.visibility</p:attrName>
                                        </p:attrNameLst>
                                      </p:cBhvr>
                                      <p:to>
                                        <p:strVal val="hidden"/>
                                      </p:to>
                                    </p:set>
                                  </p:childTnLst>
                                </p:cTn>
                              </p:par>
                              <p:par>
                                <p:cTn id="5604" nodeType="withEffect" fill="hold" presetClass="exit" presetID="10">
                                  <p:stCondLst>
                                    <p:cond delay="0"/>
                                  </p:stCondLst>
                                  <p:childTnLst>
                                    <p:animEffect filter="fade" transition="out">
                                      <p:cBhvr additive="repl">
                                        <p:cTn id="5605" dur="500"/>
                                        <p:tgtEl>
                                          <p:spTgt spid="1511"/>
                                        </p:tgtEl>
                                      </p:cBhvr>
                                    </p:animEffect>
                                    <p:set>
                                      <p:cBhvr>
                                        <p:cTn id="5606" dur="1" fill="hold">
                                          <p:stCondLst>
                                            <p:cond delay="499"/>
                                          </p:stCondLst>
                                        </p:cTn>
                                        <p:tgtEl>
                                          <p:spTgt spid="1511"/>
                                        </p:tgtEl>
                                        <p:attrNameLst>
                                          <p:attrName>style.visibility</p:attrName>
                                        </p:attrNameLst>
                                      </p:cBhvr>
                                      <p:to>
                                        <p:strVal val="hidden"/>
                                      </p:to>
                                    </p:set>
                                  </p:childTnLst>
                                </p:cTn>
                              </p:par>
                              <p:par>
                                <p:cTn id="5607" nodeType="withEffect" fill="hold" presetClass="exit" presetID="10">
                                  <p:stCondLst>
                                    <p:cond delay="0"/>
                                  </p:stCondLst>
                                  <p:childTnLst>
                                    <p:animEffect filter="fade" transition="out">
                                      <p:cBhvr additive="repl">
                                        <p:cTn id="5608" dur="500"/>
                                        <p:tgtEl>
                                          <p:spTgt spid="1512"/>
                                        </p:tgtEl>
                                      </p:cBhvr>
                                    </p:animEffect>
                                    <p:set>
                                      <p:cBhvr>
                                        <p:cTn id="5609" dur="1" fill="hold">
                                          <p:stCondLst>
                                            <p:cond delay="499"/>
                                          </p:stCondLst>
                                        </p:cTn>
                                        <p:tgtEl>
                                          <p:spTgt spid="1512"/>
                                        </p:tgtEl>
                                        <p:attrNameLst>
                                          <p:attrName>style.visibility</p:attrName>
                                        </p:attrNameLst>
                                      </p:cBhvr>
                                      <p:to>
                                        <p:strVal val="hidden"/>
                                      </p:to>
                                    </p:set>
                                  </p:childTnLst>
                                </p:cTn>
                              </p:par>
                              <p:par>
                                <p:cTn id="5610" nodeType="withEffect" fill="hold" presetClass="exit" presetID="10">
                                  <p:stCondLst>
                                    <p:cond delay="0"/>
                                  </p:stCondLst>
                                  <p:childTnLst>
                                    <p:animEffect filter="fade" transition="out">
                                      <p:cBhvr additive="repl">
                                        <p:cTn id="5611" dur="500"/>
                                        <p:tgtEl>
                                          <p:spTgt spid="1513"/>
                                        </p:tgtEl>
                                      </p:cBhvr>
                                    </p:animEffect>
                                    <p:set>
                                      <p:cBhvr>
                                        <p:cTn id="5612" dur="1" fill="hold">
                                          <p:stCondLst>
                                            <p:cond delay="499"/>
                                          </p:stCondLst>
                                        </p:cTn>
                                        <p:tgtEl>
                                          <p:spTgt spid="1513"/>
                                        </p:tgtEl>
                                        <p:attrNameLst>
                                          <p:attrName>style.visibility</p:attrName>
                                        </p:attrNameLst>
                                      </p:cBhvr>
                                      <p:to>
                                        <p:strVal val="hidden"/>
                                      </p:to>
                                    </p:set>
                                  </p:childTnLst>
                                </p:cTn>
                              </p:par>
                              <p:par>
                                <p:cTn id="5613" nodeType="withEffect" fill="hold" presetClass="exit" presetID="10">
                                  <p:stCondLst>
                                    <p:cond delay="0"/>
                                  </p:stCondLst>
                                  <p:childTnLst>
                                    <p:animEffect filter="fade" transition="out">
                                      <p:cBhvr additive="repl">
                                        <p:cTn id="5614" dur="500"/>
                                        <p:tgtEl>
                                          <p:spTgt spid="1514"/>
                                        </p:tgtEl>
                                      </p:cBhvr>
                                    </p:animEffect>
                                    <p:set>
                                      <p:cBhvr>
                                        <p:cTn id="5615" dur="1" fill="hold">
                                          <p:stCondLst>
                                            <p:cond delay="499"/>
                                          </p:stCondLst>
                                        </p:cTn>
                                        <p:tgtEl>
                                          <p:spTgt spid="1514"/>
                                        </p:tgtEl>
                                        <p:attrNameLst>
                                          <p:attrName>style.visibility</p:attrName>
                                        </p:attrNameLst>
                                      </p:cBhvr>
                                      <p:to>
                                        <p:strVal val="hidden"/>
                                      </p:to>
                                    </p:set>
                                  </p:childTnLst>
                                </p:cTn>
                              </p:par>
                              <p:par>
                                <p:cTn id="5616" nodeType="withEffect" fill="hold" presetClass="exit" presetID="10">
                                  <p:stCondLst>
                                    <p:cond delay="0"/>
                                  </p:stCondLst>
                                  <p:childTnLst>
                                    <p:animEffect filter="fade" transition="out">
                                      <p:cBhvr additive="repl">
                                        <p:cTn id="5617" dur="500"/>
                                        <p:tgtEl>
                                          <p:spTgt spid="1515"/>
                                        </p:tgtEl>
                                      </p:cBhvr>
                                    </p:animEffect>
                                    <p:set>
                                      <p:cBhvr>
                                        <p:cTn id="5618" dur="1" fill="hold">
                                          <p:stCondLst>
                                            <p:cond delay="499"/>
                                          </p:stCondLst>
                                        </p:cTn>
                                        <p:tgtEl>
                                          <p:spTgt spid="1515"/>
                                        </p:tgtEl>
                                        <p:attrNameLst>
                                          <p:attrName>style.visibility</p:attrName>
                                        </p:attrNameLst>
                                      </p:cBhvr>
                                      <p:to>
                                        <p:strVal val="hidden"/>
                                      </p:to>
                                    </p:set>
                                  </p:childTnLst>
                                </p:cTn>
                              </p:par>
                              <p:par>
                                <p:cTn id="5619" nodeType="withEffect" fill="hold" presetClass="exit" presetID="10">
                                  <p:stCondLst>
                                    <p:cond delay="0"/>
                                  </p:stCondLst>
                                  <p:childTnLst>
                                    <p:animEffect filter="fade" transition="out">
                                      <p:cBhvr additive="repl">
                                        <p:cTn id="5620" dur="500"/>
                                        <p:tgtEl>
                                          <p:spTgt spid="1516"/>
                                        </p:tgtEl>
                                      </p:cBhvr>
                                    </p:animEffect>
                                    <p:set>
                                      <p:cBhvr>
                                        <p:cTn id="5621" dur="1" fill="hold">
                                          <p:stCondLst>
                                            <p:cond delay="499"/>
                                          </p:stCondLst>
                                        </p:cTn>
                                        <p:tgtEl>
                                          <p:spTgt spid="1516"/>
                                        </p:tgtEl>
                                        <p:attrNameLst>
                                          <p:attrName>style.visibility</p:attrName>
                                        </p:attrNameLst>
                                      </p:cBhvr>
                                      <p:to>
                                        <p:strVal val="hidden"/>
                                      </p:to>
                                    </p:set>
                                  </p:childTnLst>
                                </p:cTn>
                              </p:par>
                              <p:par>
                                <p:cTn id="5622" nodeType="withEffect" fill="hold" presetClass="exit" presetID="10">
                                  <p:stCondLst>
                                    <p:cond delay="0"/>
                                  </p:stCondLst>
                                  <p:childTnLst>
                                    <p:animEffect filter="fade" transition="out">
                                      <p:cBhvr additive="repl">
                                        <p:cTn id="5623" dur="500"/>
                                        <p:tgtEl>
                                          <p:spTgt spid="1520"/>
                                        </p:tgtEl>
                                      </p:cBhvr>
                                    </p:animEffect>
                                    <p:set>
                                      <p:cBhvr>
                                        <p:cTn id="5624" dur="1" fill="hold">
                                          <p:stCondLst>
                                            <p:cond delay="499"/>
                                          </p:stCondLst>
                                        </p:cTn>
                                        <p:tgtEl>
                                          <p:spTgt spid="1520"/>
                                        </p:tgtEl>
                                        <p:attrNameLst>
                                          <p:attrName>style.visibility</p:attrName>
                                        </p:attrNameLst>
                                      </p:cBhvr>
                                      <p:to>
                                        <p:strVal val="hidden"/>
                                      </p:to>
                                    </p:set>
                                  </p:childTnLst>
                                </p:cTn>
                              </p:par>
                              <p:par>
                                <p:cTn id="5625" nodeType="withEffect" fill="hold" presetClass="exit" presetID="10">
                                  <p:stCondLst>
                                    <p:cond delay="0"/>
                                  </p:stCondLst>
                                  <p:childTnLst>
                                    <p:animEffect filter="fade" transition="out">
                                      <p:cBhvr additive="repl">
                                        <p:cTn id="5626" dur="500"/>
                                        <p:tgtEl>
                                          <p:spTgt spid="1521"/>
                                        </p:tgtEl>
                                      </p:cBhvr>
                                    </p:animEffect>
                                    <p:set>
                                      <p:cBhvr>
                                        <p:cTn id="5627" dur="1" fill="hold">
                                          <p:stCondLst>
                                            <p:cond delay="499"/>
                                          </p:stCondLst>
                                        </p:cTn>
                                        <p:tgtEl>
                                          <p:spTgt spid="1521"/>
                                        </p:tgtEl>
                                        <p:attrNameLst>
                                          <p:attrName>style.visibility</p:attrName>
                                        </p:attrNameLst>
                                      </p:cBhvr>
                                      <p:to>
                                        <p:strVal val="hidden"/>
                                      </p:to>
                                    </p:set>
                                  </p:childTnLst>
                                </p:cTn>
                              </p:par>
                              <p:par>
                                <p:cTn id="5628" nodeType="withEffect" fill="hold" presetClass="exit" presetID="10">
                                  <p:stCondLst>
                                    <p:cond delay="0"/>
                                  </p:stCondLst>
                                  <p:childTnLst>
                                    <p:animEffect filter="fade" transition="out">
                                      <p:cBhvr additive="repl">
                                        <p:cTn id="5629" dur="500"/>
                                        <p:tgtEl>
                                          <p:spTgt spid="1522"/>
                                        </p:tgtEl>
                                      </p:cBhvr>
                                    </p:animEffect>
                                    <p:set>
                                      <p:cBhvr>
                                        <p:cTn id="5630" dur="1" fill="hold">
                                          <p:stCondLst>
                                            <p:cond delay="499"/>
                                          </p:stCondLst>
                                        </p:cTn>
                                        <p:tgtEl>
                                          <p:spTgt spid="1522"/>
                                        </p:tgtEl>
                                        <p:attrNameLst>
                                          <p:attrName>style.visibility</p:attrName>
                                        </p:attrNameLst>
                                      </p:cBhvr>
                                      <p:to>
                                        <p:strVal val="hidden"/>
                                      </p:to>
                                    </p:set>
                                  </p:childTnLst>
                                </p:cTn>
                              </p:par>
                              <p:par>
                                <p:cTn id="5631" nodeType="withEffect" fill="hold" presetClass="exit" presetID="10">
                                  <p:stCondLst>
                                    <p:cond delay="0"/>
                                  </p:stCondLst>
                                  <p:childTnLst>
                                    <p:animEffect filter="fade" transition="out">
                                      <p:cBhvr additive="repl">
                                        <p:cTn id="5632" dur="500"/>
                                        <p:tgtEl>
                                          <p:spTgt spid="1523"/>
                                        </p:tgtEl>
                                      </p:cBhvr>
                                    </p:animEffect>
                                    <p:set>
                                      <p:cBhvr>
                                        <p:cTn id="5633" dur="1" fill="hold">
                                          <p:stCondLst>
                                            <p:cond delay="499"/>
                                          </p:stCondLst>
                                        </p:cTn>
                                        <p:tgtEl>
                                          <p:spTgt spid="1523"/>
                                        </p:tgtEl>
                                        <p:attrNameLst>
                                          <p:attrName>style.visibility</p:attrName>
                                        </p:attrNameLst>
                                      </p:cBhvr>
                                      <p:to>
                                        <p:strVal val="hidden"/>
                                      </p:to>
                                    </p:set>
                                  </p:childTnLst>
                                </p:cTn>
                              </p:par>
                              <p:par>
                                <p:cTn id="5634" nodeType="withEffect" fill="hold" presetClass="exit" presetID="10">
                                  <p:stCondLst>
                                    <p:cond delay="0"/>
                                  </p:stCondLst>
                                  <p:childTnLst>
                                    <p:animEffect filter="fade" transition="out">
                                      <p:cBhvr additive="repl">
                                        <p:cTn id="5635" dur="500"/>
                                        <p:tgtEl>
                                          <p:spTgt spid="1524"/>
                                        </p:tgtEl>
                                      </p:cBhvr>
                                    </p:animEffect>
                                    <p:set>
                                      <p:cBhvr>
                                        <p:cTn id="5636" dur="1" fill="hold">
                                          <p:stCondLst>
                                            <p:cond delay="499"/>
                                          </p:stCondLst>
                                        </p:cTn>
                                        <p:tgtEl>
                                          <p:spTgt spid="1524"/>
                                        </p:tgtEl>
                                        <p:attrNameLst>
                                          <p:attrName>style.visibility</p:attrName>
                                        </p:attrNameLst>
                                      </p:cBhvr>
                                      <p:to>
                                        <p:strVal val="hidden"/>
                                      </p:to>
                                    </p:set>
                                  </p:childTnLst>
                                </p:cTn>
                              </p:par>
                              <p:par>
                                <p:cTn id="5637" nodeType="withEffect" fill="hold" presetClass="exit" presetID="10">
                                  <p:stCondLst>
                                    <p:cond delay="0"/>
                                  </p:stCondLst>
                                  <p:childTnLst>
                                    <p:animEffect filter="fade" transition="out">
                                      <p:cBhvr additive="repl">
                                        <p:cTn id="5638" dur="500"/>
                                        <p:tgtEl>
                                          <p:spTgt spid="1525"/>
                                        </p:tgtEl>
                                      </p:cBhvr>
                                    </p:animEffect>
                                    <p:set>
                                      <p:cBhvr>
                                        <p:cTn id="5639" dur="1" fill="hold">
                                          <p:stCondLst>
                                            <p:cond delay="499"/>
                                          </p:stCondLst>
                                        </p:cTn>
                                        <p:tgtEl>
                                          <p:spTgt spid="1525"/>
                                        </p:tgtEl>
                                        <p:attrNameLst>
                                          <p:attrName>style.visibility</p:attrName>
                                        </p:attrNameLst>
                                      </p:cBhvr>
                                      <p:to>
                                        <p:strVal val="hidden"/>
                                      </p:to>
                                    </p:set>
                                  </p:childTnLst>
                                </p:cTn>
                              </p:par>
                            </p:childTnLst>
                          </p:cTn>
                        </p:par>
                      </p:childTnLst>
                    </p:cTn>
                  </p:par>
                  <p:par>
                    <p:cTn id="5640" fill="hold">
                      <p:stCondLst>
                        <p:cond delay="indefinite"/>
                      </p:stCondLst>
                      <p:childTnLst>
                        <p:par>
                          <p:cTn id="5641" fill="hold">
                            <p:stCondLst>
                              <p:cond delay="0"/>
                            </p:stCondLst>
                            <p:childTnLst>
                              <p:par>
                                <p:cTn id="5642" nodeType="clickEffect" fill="hold" presetClass="exit" presetID="10">
                                  <p:stCondLst>
                                    <p:cond delay="0"/>
                                  </p:stCondLst>
                                  <p:childTnLst>
                                    <p:animEffect filter="fade" transition="out">
                                      <p:cBhvr additive="repl">
                                        <p:cTn id="5643" dur="500"/>
                                        <p:tgtEl>
                                          <p:spTgt spid="1536"/>
                                        </p:tgtEl>
                                      </p:cBhvr>
                                    </p:animEffect>
                                    <p:set>
                                      <p:cBhvr>
                                        <p:cTn id="5644" dur="1" fill="hold">
                                          <p:stCondLst>
                                            <p:cond delay="499"/>
                                          </p:stCondLst>
                                        </p:cTn>
                                        <p:tgtEl>
                                          <p:spTgt spid="1536"/>
                                        </p:tgtEl>
                                        <p:attrNameLst>
                                          <p:attrName>style.visibility</p:attrName>
                                        </p:attrNameLst>
                                      </p:cBhvr>
                                      <p:to>
                                        <p:strVal val="hidden"/>
                                      </p:to>
                                    </p:set>
                                  </p:childTnLst>
                                </p:cTn>
                              </p:par>
                              <p:par>
                                <p:cTn id="5645" nodeType="withEffect" fill="hold" presetClass="exit" presetID="10">
                                  <p:stCondLst>
                                    <p:cond delay="0"/>
                                  </p:stCondLst>
                                  <p:childTnLst>
                                    <p:animEffect filter="fade" transition="out">
                                      <p:cBhvr additive="repl">
                                        <p:cTn id="5646" dur="500"/>
                                        <p:tgtEl>
                                          <p:spTgt spid="1532"/>
                                        </p:tgtEl>
                                      </p:cBhvr>
                                    </p:animEffect>
                                    <p:set>
                                      <p:cBhvr>
                                        <p:cTn id="5647" dur="1" fill="hold">
                                          <p:stCondLst>
                                            <p:cond delay="499"/>
                                          </p:stCondLst>
                                        </p:cTn>
                                        <p:tgtEl>
                                          <p:spTgt spid="1532"/>
                                        </p:tgtEl>
                                        <p:attrNameLst>
                                          <p:attrName>style.visibility</p:attrName>
                                        </p:attrNameLst>
                                      </p:cBhvr>
                                      <p:to>
                                        <p:strVal val="hidden"/>
                                      </p:to>
                                    </p:set>
                                  </p:childTnLst>
                                </p:cTn>
                              </p:par>
                              <p:par>
                                <p:cTn id="5648" nodeType="withEffect" fill="hold" presetClass="exit" presetID="10">
                                  <p:stCondLst>
                                    <p:cond delay="0"/>
                                  </p:stCondLst>
                                  <p:childTnLst>
                                    <p:animEffect filter="fade" transition="out">
                                      <p:cBhvr additive="repl">
                                        <p:cTn id="5649" dur="500"/>
                                        <p:tgtEl>
                                          <p:spTgt spid="1533"/>
                                        </p:tgtEl>
                                      </p:cBhvr>
                                    </p:animEffect>
                                    <p:set>
                                      <p:cBhvr>
                                        <p:cTn id="5650" dur="1" fill="hold">
                                          <p:stCondLst>
                                            <p:cond delay="499"/>
                                          </p:stCondLst>
                                        </p:cTn>
                                        <p:tgtEl>
                                          <p:spTgt spid="1533"/>
                                        </p:tgtEl>
                                        <p:attrNameLst>
                                          <p:attrName>style.visibility</p:attrName>
                                        </p:attrNameLst>
                                      </p:cBhvr>
                                      <p:to>
                                        <p:strVal val="hidden"/>
                                      </p:to>
                                    </p:set>
                                  </p:childTnLst>
                                </p:cTn>
                              </p:par>
                              <p:par>
                                <p:cTn id="5651" nodeType="withEffect" fill="hold" presetClass="exit" presetID="10">
                                  <p:stCondLst>
                                    <p:cond delay="0"/>
                                  </p:stCondLst>
                                  <p:childTnLst>
                                    <p:animEffect filter="fade" transition="out">
                                      <p:cBhvr additive="repl">
                                        <p:cTn id="5652" dur="500"/>
                                        <p:tgtEl>
                                          <p:spTgt spid="1534"/>
                                        </p:tgtEl>
                                      </p:cBhvr>
                                    </p:animEffect>
                                    <p:set>
                                      <p:cBhvr>
                                        <p:cTn id="5653" dur="1" fill="hold">
                                          <p:stCondLst>
                                            <p:cond delay="499"/>
                                          </p:stCondLst>
                                        </p:cTn>
                                        <p:tgtEl>
                                          <p:spTgt spid="1534"/>
                                        </p:tgtEl>
                                        <p:attrNameLst>
                                          <p:attrName>style.visibility</p:attrName>
                                        </p:attrNameLst>
                                      </p:cBhvr>
                                      <p:to>
                                        <p:strVal val="hidden"/>
                                      </p:to>
                                    </p:set>
                                  </p:childTnLst>
                                </p:cTn>
                              </p:par>
                              <p:par>
                                <p:cTn id="5654" nodeType="withEffect" fill="hold" presetClass="exit" presetID="10">
                                  <p:stCondLst>
                                    <p:cond delay="0"/>
                                  </p:stCondLst>
                                  <p:childTnLst>
                                    <p:animEffect filter="fade" transition="out">
                                      <p:cBhvr additive="repl">
                                        <p:cTn id="5655" dur="500"/>
                                        <p:tgtEl>
                                          <p:spTgt spid="1535"/>
                                        </p:tgtEl>
                                      </p:cBhvr>
                                    </p:animEffect>
                                    <p:set>
                                      <p:cBhvr>
                                        <p:cTn id="5656" dur="1" fill="hold">
                                          <p:stCondLst>
                                            <p:cond delay="499"/>
                                          </p:stCondLst>
                                        </p:cTn>
                                        <p:tgtEl>
                                          <p:spTgt spid="1535"/>
                                        </p:tgtEl>
                                        <p:attrNameLst>
                                          <p:attrName>style.visibility</p:attrName>
                                        </p:attrNameLst>
                                      </p:cBhvr>
                                      <p:to>
                                        <p:strVal val="hidden"/>
                                      </p:to>
                                    </p:set>
                                  </p:childTnLst>
                                </p:cTn>
                              </p:par>
                              <p:par>
                                <p:cTn id="5657" nodeType="withEffect" fill="hold" presetClass="exit" presetID="10">
                                  <p:stCondLst>
                                    <p:cond delay="0"/>
                                  </p:stCondLst>
                                  <p:childTnLst>
                                    <p:animEffect filter="fade" transition="out">
                                      <p:cBhvr additive="repl">
                                        <p:cTn id="5658" dur="500"/>
                                        <p:tgtEl>
                                          <p:spTgt spid="1539"/>
                                        </p:tgtEl>
                                      </p:cBhvr>
                                    </p:animEffect>
                                    <p:set>
                                      <p:cBhvr>
                                        <p:cTn id="5659" dur="1" fill="hold">
                                          <p:stCondLst>
                                            <p:cond delay="499"/>
                                          </p:stCondLst>
                                        </p:cTn>
                                        <p:tgtEl>
                                          <p:spTgt spid="1539"/>
                                        </p:tgtEl>
                                        <p:attrNameLst>
                                          <p:attrName>style.visibility</p:attrName>
                                        </p:attrNameLst>
                                      </p:cBhvr>
                                      <p:to>
                                        <p:strVal val="hidden"/>
                                      </p:to>
                                    </p:set>
                                  </p:childTnLst>
                                </p:cTn>
                              </p:par>
                              <p:par>
                                <p:cTn id="5660" nodeType="withEffect" fill="hold" presetClass="exit" presetID="10">
                                  <p:stCondLst>
                                    <p:cond delay="0"/>
                                  </p:stCondLst>
                                  <p:childTnLst>
                                    <p:animEffect filter="fade" transition="out">
                                      <p:cBhvr additive="repl">
                                        <p:cTn id="5661" dur="500"/>
                                        <p:tgtEl>
                                          <p:spTgt spid="1540"/>
                                        </p:tgtEl>
                                      </p:cBhvr>
                                    </p:animEffect>
                                    <p:set>
                                      <p:cBhvr>
                                        <p:cTn id="5662" dur="1" fill="hold">
                                          <p:stCondLst>
                                            <p:cond delay="499"/>
                                          </p:stCondLst>
                                        </p:cTn>
                                        <p:tgtEl>
                                          <p:spTgt spid="1540"/>
                                        </p:tgtEl>
                                        <p:attrNameLst>
                                          <p:attrName>style.visibility</p:attrName>
                                        </p:attrNameLst>
                                      </p:cBhvr>
                                      <p:to>
                                        <p:strVal val="hidden"/>
                                      </p:to>
                                    </p:set>
                                  </p:childTnLst>
                                </p:cTn>
                              </p:par>
                              <p:par>
                                <p:cTn id="5663" nodeType="withEffect" fill="hold" presetClass="exit" presetID="10">
                                  <p:stCondLst>
                                    <p:cond delay="0"/>
                                  </p:stCondLst>
                                  <p:childTnLst>
                                    <p:animEffect filter="fade" transition="out">
                                      <p:cBhvr additive="repl">
                                        <p:cTn id="5664" dur="500"/>
                                        <p:tgtEl>
                                          <p:spTgt spid="1541"/>
                                        </p:tgtEl>
                                      </p:cBhvr>
                                    </p:animEffect>
                                    <p:set>
                                      <p:cBhvr>
                                        <p:cTn id="5665" dur="1" fill="hold">
                                          <p:stCondLst>
                                            <p:cond delay="499"/>
                                          </p:stCondLst>
                                        </p:cTn>
                                        <p:tgtEl>
                                          <p:spTgt spid="1541"/>
                                        </p:tgtEl>
                                        <p:attrNameLst>
                                          <p:attrName>style.visibility</p:attrName>
                                        </p:attrNameLst>
                                      </p:cBhvr>
                                      <p:to>
                                        <p:strVal val="hidden"/>
                                      </p:to>
                                    </p:set>
                                  </p:childTnLst>
                                </p:cTn>
                              </p:par>
                              <p:par>
                                <p:cTn id="5666" nodeType="withEffect" fill="hold" presetClass="exit" presetID="10">
                                  <p:stCondLst>
                                    <p:cond delay="0"/>
                                  </p:stCondLst>
                                  <p:childTnLst>
                                    <p:animEffect filter="fade" transition="out">
                                      <p:cBhvr additive="repl">
                                        <p:cTn id="5667" dur="500"/>
                                        <p:tgtEl>
                                          <p:spTgt spid="1542"/>
                                        </p:tgtEl>
                                      </p:cBhvr>
                                    </p:animEffect>
                                    <p:set>
                                      <p:cBhvr>
                                        <p:cTn id="5668" dur="1" fill="hold">
                                          <p:stCondLst>
                                            <p:cond delay="499"/>
                                          </p:stCondLst>
                                        </p:cTn>
                                        <p:tgtEl>
                                          <p:spTgt spid="1542"/>
                                        </p:tgtEl>
                                        <p:attrNameLst>
                                          <p:attrName>style.visibility</p:attrName>
                                        </p:attrNameLst>
                                      </p:cBhvr>
                                      <p:to>
                                        <p:strVal val="hidden"/>
                                      </p:to>
                                    </p:set>
                                  </p:childTnLst>
                                </p:cTn>
                              </p:par>
                            </p:childTnLst>
                          </p:cTn>
                        </p:par>
                      </p:childTnLst>
                    </p:cTn>
                  </p:par>
                  <p:par>
                    <p:cTn id="5669" fill="hold">
                      <p:stCondLst>
                        <p:cond delay="indefinite"/>
                      </p:stCondLst>
                      <p:childTnLst>
                        <p:par>
                          <p:cTn id="5670" fill="hold">
                            <p:stCondLst>
                              <p:cond delay="0"/>
                            </p:stCondLst>
                            <p:childTnLst>
                              <p:par>
                                <p:cTn id="5671" nodeType="clickEffect" fill="hold" presetClass="exit" presetID="10">
                                  <p:stCondLst>
                                    <p:cond delay="0"/>
                                  </p:stCondLst>
                                  <p:childTnLst>
                                    <p:animEffect filter="fade" transition="out">
                                      <p:cBhvr additive="repl">
                                        <p:cTn id="5672" dur="500"/>
                                        <p:tgtEl>
                                          <p:spTgt spid="1564"/>
                                        </p:tgtEl>
                                      </p:cBhvr>
                                    </p:animEffect>
                                    <p:set>
                                      <p:cBhvr>
                                        <p:cTn id="5673" dur="1" fill="hold">
                                          <p:stCondLst>
                                            <p:cond delay="499"/>
                                          </p:stCondLst>
                                        </p:cTn>
                                        <p:tgtEl>
                                          <p:spTgt spid="1564"/>
                                        </p:tgtEl>
                                        <p:attrNameLst>
                                          <p:attrName>style.visibility</p:attrName>
                                        </p:attrNameLst>
                                      </p:cBhvr>
                                      <p:to>
                                        <p:strVal val="hidden"/>
                                      </p:to>
                                    </p:set>
                                  </p:childTnLst>
                                </p:cTn>
                              </p:par>
                              <p:par>
                                <p:cTn id="5674" nodeType="withEffect" fill="hold" presetClass="exit" presetID="10">
                                  <p:stCondLst>
                                    <p:cond delay="0"/>
                                  </p:stCondLst>
                                  <p:childTnLst>
                                    <p:animEffect filter="fade" transition="out">
                                      <p:cBhvr additive="repl">
                                        <p:cTn id="5675" dur="500"/>
                                        <p:tgtEl>
                                          <p:spTgt spid="1551"/>
                                        </p:tgtEl>
                                      </p:cBhvr>
                                    </p:animEffect>
                                    <p:set>
                                      <p:cBhvr>
                                        <p:cTn id="5676" dur="1" fill="hold">
                                          <p:stCondLst>
                                            <p:cond delay="499"/>
                                          </p:stCondLst>
                                        </p:cTn>
                                        <p:tgtEl>
                                          <p:spTgt spid="1551"/>
                                        </p:tgtEl>
                                        <p:attrNameLst>
                                          <p:attrName>style.visibility</p:attrName>
                                        </p:attrNameLst>
                                      </p:cBhvr>
                                      <p:to>
                                        <p:strVal val="hidden"/>
                                      </p:to>
                                    </p:set>
                                  </p:childTnLst>
                                </p:cTn>
                              </p:par>
                              <p:par>
                                <p:cTn id="5677" nodeType="withEffect" fill="hold" presetClass="exit" presetID="10">
                                  <p:stCondLst>
                                    <p:cond delay="0"/>
                                  </p:stCondLst>
                                  <p:childTnLst>
                                    <p:animEffect filter="fade" transition="out">
                                      <p:cBhvr additive="repl">
                                        <p:cTn id="5678" dur="500"/>
                                        <p:tgtEl>
                                          <p:spTgt spid="1552"/>
                                        </p:tgtEl>
                                      </p:cBhvr>
                                    </p:animEffect>
                                    <p:set>
                                      <p:cBhvr>
                                        <p:cTn id="5679" dur="1" fill="hold">
                                          <p:stCondLst>
                                            <p:cond delay="499"/>
                                          </p:stCondLst>
                                        </p:cTn>
                                        <p:tgtEl>
                                          <p:spTgt spid="1552"/>
                                        </p:tgtEl>
                                        <p:attrNameLst>
                                          <p:attrName>style.visibility</p:attrName>
                                        </p:attrNameLst>
                                      </p:cBhvr>
                                      <p:to>
                                        <p:strVal val="hidden"/>
                                      </p:to>
                                    </p:set>
                                  </p:childTnLst>
                                </p:cTn>
                              </p:par>
                              <p:par>
                                <p:cTn id="5680" nodeType="withEffect" fill="hold" presetClass="exit" presetID="10">
                                  <p:stCondLst>
                                    <p:cond delay="0"/>
                                  </p:stCondLst>
                                  <p:childTnLst>
                                    <p:animEffect filter="fade" transition="out">
                                      <p:cBhvr additive="repl">
                                        <p:cTn id="5681" dur="500"/>
                                        <p:tgtEl>
                                          <p:spTgt spid="1553"/>
                                        </p:tgtEl>
                                      </p:cBhvr>
                                    </p:animEffect>
                                    <p:set>
                                      <p:cBhvr>
                                        <p:cTn id="5682" dur="1" fill="hold">
                                          <p:stCondLst>
                                            <p:cond delay="499"/>
                                          </p:stCondLst>
                                        </p:cTn>
                                        <p:tgtEl>
                                          <p:spTgt spid="1553"/>
                                        </p:tgtEl>
                                        <p:attrNameLst>
                                          <p:attrName>style.visibility</p:attrName>
                                        </p:attrNameLst>
                                      </p:cBhvr>
                                      <p:to>
                                        <p:strVal val="hidden"/>
                                      </p:to>
                                    </p:set>
                                  </p:childTnLst>
                                </p:cTn>
                              </p:par>
                              <p:par>
                                <p:cTn id="5683" nodeType="withEffect" fill="hold" presetClass="exit" presetID="10">
                                  <p:stCondLst>
                                    <p:cond delay="0"/>
                                  </p:stCondLst>
                                  <p:childTnLst>
                                    <p:animEffect filter="fade" transition="out">
                                      <p:cBhvr additive="repl">
                                        <p:cTn id="5684" dur="500"/>
                                        <p:tgtEl>
                                          <p:spTgt spid="1554"/>
                                        </p:tgtEl>
                                      </p:cBhvr>
                                    </p:animEffect>
                                    <p:set>
                                      <p:cBhvr>
                                        <p:cTn id="5685" dur="1" fill="hold">
                                          <p:stCondLst>
                                            <p:cond delay="499"/>
                                          </p:stCondLst>
                                        </p:cTn>
                                        <p:tgtEl>
                                          <p:spTgt spid="1554"/>
                                        </p:tgtEl>
                                        <p:attrNameLst>
                                          <p:attrName>style.visibility</p:attrName>
                                        </p:attrNameLst>
                                      </p:cBhvr>
                                      <p:to>
                                        <p:strVal val="hidden"/>
                                      </p:to>
                                    </p:set>
                                  </p:childTnLst>
                                </p:cTn>
                              </p:par>
                              <p:par>
                                <p:cTn id="5686" nodeType="withEffect" fill="hold" presetClass="exit" presetID="10">
                                  <p:stCondLst>
                                    <p:cond delay="0"/>
                                  </p:stCondLst>
                                  <p:childTnLst>
                                    <p:animEffect filter="fade" transition="out">
                                      <p:cBhvr additive="repl">
                                        <p:cTn id="5687" dur="500"/>
                                        <p:tgtEl>
                                          <p:spTgt spid="1555"/>
                                        </p:tgtEl>
                                      </p:cBhvr>
                                    </p:animEffect>
                                    <p:set>
                                      <p:cBhvr>
                                        <p:cTn id="5688" dur="1" fill="hold">
                                          <p:stCondLst>
                                            <p:cond delay="499"/>
                                          </p:stCondLst>
                                        </p:cTn>
                                        <p:tgtEl>
                                          <p:spTgt spid="1555"/>
                                        </p:tgtEl>
                                        <p:attrNameLst>
                                          <p:attrName>style.visibility</p:attrName>
                                        </p:attrNameLst>
                                      </p:cBhvr>
                                      <p:to>
                                        <p:strVal val="hidden"/>
                                      </p:to>
                                    </p:set>
                                  </p:childTnLst>
                                </p:cTn>
                              </p:par>
                              <p:par>
                                <p:cTn id="5689" nodeType="withEffect" fill="hold" presetClass="exit" presetID="10">
                                  <p:stCondLst>
                                    <p:cond delay="0"/>
                                  </p:stCondLst>
                                  <p:childTnLst>
                                    <p:animEffect filter="fade" transition="out">
                                      <p:cBhvr additive="repl">
                                        <p:cTn id="5690" dur="500"/>
                                        <p:tgtEl>
                                          <p:spTgt spid="1556"/>
                                        </p:tgtEl>
                                      </p:cBhvr>
                                    </p:animEffect>
                                    <p:set>
                                      <p:cBhvr>
                                        <p:cTn id="5691" dur="1" fill="hold">
                                          <p:stCondLst>
                                            <p:cond delay="499"/>
                                          </p:stCondLst>
                                        </p:cTn>
                                        <p:tgtEl>
                                          <p:spTgt spid="1556"/>
                                        </p:tgtEl>
                                        <p:attrNameLst>
                                          <p:attrName>style.visibility</p:attrName>
                                        </p:attrNameLst>
                                      </p:cBhvr>
                                      <p:to>
                                        <p:strVal val="hidden"/>
                                      </p:to>
                                    </p:set>
                                  </p:childTnLst>
                                </p:cTn>
                              </p:par>
                              <p:par>
                                <p:cTn id="5692" nodeType="withEffect" fill="hold" presetClass="exit" presetID="10">
                                  <p:stCondLst>
                                    <p:cond delay="0"/>
                                  </p:stCondLst>
                                  <p:childTnLst>
                                    <p:animEffect filter="fade" transition="out">
                                      <p:cBhvr additive="repl">
                                        <p:cTn id="5693" dur="500"/>
                                        <p:tgtEl>
                                          <p:spTgt spid="1557"/>
                                        </p:tgtEl>
                                      </p:cBhvr>
                                    </p:animEffect>
                                    <p:set>
                                      <p:cBhvr>
                                        <p:cTn id="5694" dur="1" fill="hold">
                                          <p:stCondLst>
                                            <p:cond delay="499"/>
                                          </p:stCondLst>
                                        </p:cTn>
                                        <p:tgtEl>
                                          <p:spTgt spid="1557"/>
                                        </p:tgtEl>
                                        <p:attrNameLst>
                                          <p:attrName>style.visibility</p:attrName>
                                        </p:attrNameLst>
                                      </p:cBhvr>
                                      <p:to>
                                        <p:strVal val="hidden"/>
                                      </p:to>
                                    </p:set>
                                  </p:childTnLst>
                                </p:cTn>
                              </p:par>
                              <p:par>
                                <p:cTn id="5695" nodeType="withEffect" fill="hold" presetClass="exit" presetID="10">
                                  <p:stCondLst>
                                    <p:cond delay="0"/>
                                  </p:stCondLst>
                                  <p:childTnLst>
                                    <p:animEffect filter="fade" transition="out">
                                      <p:cBhvr additive="repl">
                                        <p:cTn id="5696" dur="500"/>
                                        <p:tgtEl>
                                          <p:spTgt spid="1558"/>
                                        </p:tgtEl>
                                      </p:cBhvr>
                                    </p:animEffect>
                                    <p:set>
                                      <p:cBhvr>
                                        <p:cTn id="5697" dur="1" fill="hold">
                                          <p:stCondLst>
                                            <p:cond delay="499"/>
                                          </p:stCondLst>
                                        </p:cTn>
                                        <p:tgtEl>
                                          <p:spTgt spid="1558"/>
                                        </p:tgtEl>
                                        <p:attrNameLst>
                                          <p:attrName>style.visibility</p:attrName>
                                        </p:attrNameLst>
                                      </p:cBhvr>
                                      <p:to>
                                        <p:strVal val="hidden"/>
                                      </p:to>
                                    </p:set>
                                  </p:childTnLst>
                                </p:cTn>
                              </p:par>
                              <p:par>
                                <p:cTn id="5698" nodeType="withEffect" fill="hold" presetClass="exit" presetID="10">
                                  <p:stCondLst>
                                    <p:cond delay="0"/>
                                  </p:stCondLst>
                                  <p:childTnLst>
                                    <p:animEffect filter="fade" transition="out">
                                      <p:cBhvr additive="repl">
                                        <p:cTn id="5699" dur="500"/>
                                        <p:tgtEl>
                                          <p:spTgt spid="1559"/>
                                        </p:tgtEl>
                                      </p:cBhvr>
                                    </p:animEffect>
                                    <p:set>
                                      <p:cBhvr>
                                        <p:cTn id="5700" dur="1" fill="hold">
                                          <p:stCondLst>
                                            <p:cond delay="499"/>
                                          </p:stCondLst>
                                        </p:cTn>
                                        <p:tgtEl>
                                          <p:spTgt spid="1559"/>
                                        </p:tgtEl>
                                        <p:attrNameLst>
                                          <p:attrName>style.visibility</p:attrName>
                                        </p:attrNameLst>
                                      </p:cBhvr>
                                      <p:to>
                                        <p:strVal val="hidden"/>
                                      </p:to>
                                    </p:set>
                                  </p:childTnLst>
                                </p:cTn>
                              </p:par>
                              <p:par>
                                <p:cTn id="5701" nodeType="withEffect" fill="hold" presetClass="exit" presetID="10">
                                  <p:stCondLst>
                                    <p:cond delay="0"/>
                                  </p:stCondLst>
                                  <p:childTnLst>
                                    <p:animEffect filter="fade" transition="out">
                                      <p:cBhvr additive="repl">
                                        <p:cTn id="5702" dur="500"/>
                                        <p:tgtEl>
                                          <p:spTgt spid="1560"/>
                                        </p:tgtEl>
                                      </p:cBhvr>
                                    </p:animEffect>
                                    <p:set>
                                      <p:cBhvr>
                                        <p:cTn id="5703" dur="1" fill="hold">
                                          <p:stCondLst>
                                            <p:cond delay="499"/>
                                          </p:stCondLst>
                                        </p:cTn>
                                        <p:tgtEl>
                                          <p:spTgt spid="1560"/>
                                        </p:tgtEl>
                                        <p:attrNameLst>
                                          <p:attrName>style.visibility</p:attrName>
                                        </p:attrNameLst>
                                      </p:cBhvr>
                                      <p:to>
                                        <p:strVal val="hidden"/>
                                      </p:to>
                                    </p:set>
                                  </p:childTnLst>
                                </p:cTn>
                              </p:par>
                              <p:par>
                                <p:cTn id="5704" nodeType="withEffect" fill="hold" presetClass="exit" presetID="10">
                                  <p:stCondLst>
                                    <p:cond delay="0"/>
                                  </p:stCondLst>
                                  <p:childTnLst>
                                    <p:animEffect filter="fade" transition="out">
                                      <p:cBhvr additive="repl">
                                        <p:cTn id="5705" dur="500"/>
                                        <p:tgtEl>
                                          <p:spTgt spid="1561"/>
                                        </p:tgtEl>
                                      </p:cBhvr>
                                    </p:animEffect>
                                    <p:set>
                                      <p:cBhvr>
                                        <p:cTn id="5706" dur="1" fill="hold">
                                          <p:stCondLst>
                                            <p:cond delay="499"/>
                                          </p:stCondLst>
                                        </p:cTn>
                                        <p:tgtEl>
                                          <p:spTgt spid="1561"/>
                                        </p:tgtEl>
                                        <p:attrNameLst>
                                          <p:attrName>style.visibility</p:attrName>
                                        </p:attrNameLst>
                                      </p:cBhvr>
                                      <p:to>
                                        <p:strVal val="hidden"/>
                                      </p:to>
                                    </p:set>
                                  </p:childTnLst>
                                </p:cTn>
                              </p:par>
                              <p:par>
                                <p:cTn id="5707" nodeType="withEffect" fill="hold" presetClass="exit" presetID="10">
                                  <p:stCondLst>
                                    <p:cond delay="0"/>
                                  </p:stCondLst>
                                  <p:childTnLst>
                                    <p:animEffect filter="fade" transition="out">
                                      <p:cBhvr additive="repl">
                                        <p:cTn id="5708" dur="500"/>
                                        <p:tgtEl>
                                          <p:spTgt spid="1562"/>
                                        </p:tgtEl>
                                      </p:cBhvr>
                                    </p:animEffect>
                                    <p:set>
                                      <p:cBhvr>
                                        <p:cTn id="5709" dur="1" fill="hold">
                                          <p:stCondLst>
                                            <p:cond delay="499"/>
                                          </p:stCondLst>
                                        </p:cTn>
                                        <p:tgtEl>
                                          <p:spTgt spid="1562"/>
                                        </p:tgtEl>
                                        <p:attrNameLst>
                                          <p:attrName>style.visibility</p:attrName>
                                        </p:attrNameLst>
                                      </p:cBhvr>
                                      <p:to>
                                        <p:strVal val="hidden"/>
                                      </p:to>
                                    </p:set>
                                  </p:childTnLst>
                                </p:cTn>
                              </p:par>
                            </p:childTnLst>
                          </p:cTn>
                        </p:par>
                      </p:childTnLst>
                    </p:cTn>
                  </p:par>
                  <p:par>
                    <p:cTn id="5710" fill="hold">
                      <p:stCondLst>
                        <p:cond delay="indefinite"/>
                      </p:stCondLst>
                      <p:childTnLst>
                        <p:par>
                          <p:cTn id="5711" fill="hold">
                            <p:stCondLst>
                              <p:cond delay="0"/>
                            </p:stCondLst>
                            <p:childTnLst>
                              <p:par>
                                <p:cTn id="5712" nodeType="clickEffect" fill="hold" presetClass="exit" presetID="10">
                                  <p:stCondLst>
                                    <p:cond delay="0"/>
                                  </p:stCondLst>
                                  <p:childTnLst>
                                    <p:animEffect filter="fade" transition="out">
                                      <p:cBhvr additive="repl">
                                        <p:cTn id="5713" dur="500"/>
                                        <p:tgtEl>
                                          <p:spTgt spid="1487"/>
                                        </p:tgtEl>
                                      </p:cBhvr>
                                    </p:animEffect>
                                    <p:set>
                                      <p:cBhvr>
                                        <p:cTn id="5714" dur="1" fill="hold">
                                          <p:stCondLst>
                                            <p:cond delay="499"/>
                                          </p:stCondLst>
                                        </p:cTn>
                                        <p:tgtEl>
                                          <p:spTgt spid="1487"/>
                                        </p:tgtEl>
                                        <p:attrNameLst>
                                          <p:attrName>style.visibility</p:attrName>
                                        </p:attrNameLst>
                                      </p:cBhvr>
                                      <p:to>
                                        <p:strVal val="hidden"/>
                                      </p:to>
                                    </p:set>
                                  </p:childTnLst>
                                </p:cTn>
                              </p:par>
                              <p:par>
                                <p:cTn id="5715" nodeType="withEffect" fill="hold" presetClass="exit" presetID="10">
                                  <p:stCondLst>
                                    <p:cond delay="0"/>
                                  </p:stCondLst>
                                  <p:childTnLst>
                                    <p:animEffect filter="fade" transition="out">
                                      <p:cBhvr additive="repl">
                                        <p:cTn id="5716" dur="500"/>
                                        <p:tgtEl>
                                          <p:spTgt spid="1483"/>
                                        </p:tgtEl>
                                      </p:cBhvr>
                                    </p:animEffect>
                                    <p:set>
                                      <p:cBhvr>
                                        <p:cTn id="5717" dur="1" fill="hold">
                                          <p:stCondLst>
                                            <p:cond delay="499"/>
                                          </p:stCondLst>
                                        </p:cTn>
                                        <p:tgtEl>
                                          <p:spTgt spid="1483"/>
                                        </p:tgtEl>
                                        <p:attrNameLst>
                                          <p:attrName>style.visibility</p:attrName>
                                        </p:attrNameLst>
                                      </p:cBhvr>
                                      <p:to>
                                        <p:strVal val="hidden"/>
                                      </p:to>
                                    </p:set>
                                  </p:childTnLst>
                                </p:cTn>
                              </p:par>
                              <p:par>
                                <p:cTn id="5718" nodeType="withEffect" fill="hold" presetClass="exit" presetID="10">
                                  <p:stCondLst>
                                    <p:cond delay="0"/>
                                  </p:stCondLst>
                                  <p:childTnLst>
                                    <p:animEffect filter="fade" transition="out">
                                      <p:cBhvr additive="repl">
                                        <p:cTn id="5719" dur="500"/>
                                        <p:tgtEl>
                                          <p:spTgt spid="1484"/>
                                        </p:tgtEl>
                                      </p:cBhvr>
                                    </p:animEffect>
                                    <p:set>
                                      <p:cBhvr>
                                        <p:cTn id="5720" dur="1" fill="hold">
                                          <p:stCondLst>
                                            <p:cond delay="499"/>
                                          </p:stCondLst>
                                        </p:cTn>
                                        <p:tgtEl>
                                          <p:spTgt spid="1484"/>
                                        </p:tgtEl>
                                        <p:attrNameLst>
                                          <p:attrName>style.visibility</p:attrName>
                                        </p:attrNameLst>
                                      </p:cBhvr>
                                      <p:to>
                                        <p:strVal val="hidden"/>
                                      </p:to>
                                    </p:set>
                                  </p:childTnLst>
                                </p:cTn>
                              </p:par>
                              <p:par>
                                <p:cTn id="5721" nodeType="withEffect" fill="hold" presetClass="exit" presetID="10">
                                  <p:stCondLst>
                                    <p:cond delay="0"/>
                                  </p:stCondLst>
                                  <p:childTnLst>
                                    <p:animEffect filter="fade" transition="out">
                                      <p:cBhvr additive="repl">
                                        <p:cTn id="5722" dur="500"/>
                                        <p:tgtEl>
                                          <p:spTgt spid="1485"/>
                                        </p:tgtEl>
                                      </p:cBhvr>
                                    </p:animEffect>
                                    <p:set>
                                      <p:cBhvr>
                                        <p:cTn id="5723" dur="1" fill="hold">
                                          <p:stCondLst>
                                            <p:cond delay="499"/>
                                          </p:stCondLst>
                                        </p:cTn>
                                        <p:tgtEl>
                                          <p:spTgt spid="1485"/>
                                        </p:tgtEl>
                                        <p:attrNameLst>
                                          <p:attrName>style.visibility</p:attrName>
                                        </p:attrNameLst>
                                      </p:cBhvr>
                                      <p:to>
                                        <p:strVal val="hidden"/>
                                      </p:to>
                                    </p:set>
                                  </p:childTnLst>
                                </p:cTn>
                              </p:par>
                              <p:par>
                                <p:cTn id="5724" nodeType="withEffect" fill="hold" presetClass="exit" presetID="10">
                                  <p:stCondLst>
                                    <p:cond delay="0"/>
                                  </p:stCondLst>
                                  <p:childTnLst>
                                    <p:animEffect filter="fade" transition="out">
                                      <p:cBhvr additive="repl">
                                        <p:cTn id="5725" dur="500"/>
                                        <p:tgtEl>
                                          <p:spTgt spid="1486"/>
                                        </p:tgtEl>
                                      </p:cBhvr>
                                    </p:animEffect>
                                    <p:set>
                                      <p:cBhvr>
                                        <p:cTn id="5726" dur="1" fill="hold">
                                          <p:stCondLst>
                                            <p:cond delay="499"/>
                                          </p:stCondLst>
                                        </p:cTn>
                                        <p:tgtEl>
                                          <p:spTgt spid="1486"/>
                                        </p:tgtEl>
                                        <p:attrNameLst>
                                          <p:attrName>style.visibility</p:attrName>
                                        </p:attrNameLst>
                                      </p:cBhvr>
                                      <p:to>
                                        <p:strVal val="hidden"/>
                                      </p:to>
                                    </p:set>
                                  </p:childTnLst>
                                </p:cTn>
                              </p:par>
                              <p:par>
                                <p:cTn id="5727" nodeType="withEffect" fill="hold" presetClass="exit" presetID="10">
                                  <p:stCondLst>
                                    <p:cond delay="0"/>
                                  </p:stCondLst>
                                  <p:childTnLst>
                                    <p:animEffect filter="fade" transition="out">
                                      <p:cBhvr additive="repl">
                                        <p:cTn id="5728" dur="500"/>
                                        <p:tgtEl>
                                          <p:spTgt spid="1498"/>
                                        </p:tgtEl>
                                      </p:cBhvr>
                                    </p:animEffect>
                                    <p:set>
                                      <p:cBhvr>
                                        <p:cTn id="5729" dur="1" fill="hold">
                                          <p:stCondLst>
                                            <p:cond delay="499"/>
                                          </p:stCondLst>
                                        </p:cTn>
                                        <p:tgtEl>
                                          <p:spTgt spid="1498"/>
                                        </p:tgtEl>
                                        <p:attrNameLst>
                                          <p:attrName>style.visibility</p:attrName>
                                        </p:attrNameLst>
                                      </p:cBhvr>
                                      <p:to>
                                        <p:strVal val="hidden"/>
                                      </p:to>
                                    </p:set>
                                  </p:childTnLst>
                                </p:cTn>
                              </p:par>
                              <p:par>
                                <p:cTn id="5730" nodeType="withEffect" fill="hold" presetClass="exit" presetID="10">
                                  <p:stCondLst>
                                    <p:cond delay="0"/>
                                  </p:stCondLst>
                                  <p:childTnLst>
                                    <p:animEffect filter="fade" transition="out">
                                      <p:cBhvr additive="repl">
                                        <p:cTn id="5731" dur="500"/>
                                        <p:tgtEl>
                                          <p:spTgt spid="1499"/>
                                        </p:tgtEl>
                                      </p:cBhvr>
                                    </p:animEffect>
                                    <p:set>
                                      <p:cBhvr>
                                        <p:cTn id="5732" dur="1" fill="hold">
                                          <p:stCondLst>
                                            <p:cond delay="499"/>
                                          </p:stCondLst>
                                        </p:cTn>
                                        <p:tgtEl>
                                          <p:spTgt spid="1499"/>
                                        </p:tgtEl>
                                        <p:attrNameLst>
                                          <p:attrName>style.visibility</p:attrName>
                                        </p:attrNameLst>
                                      </p:cBhvr>
                                      <p:to>
                                        <p:strVal val="hidden"/>
                                      </p:to>
                                    </p:set>
                                  </p:childTnLst>
                                </p:cTn>
                              </p:par>
                              <p:par>
                                <p:cTn id="5733" nodeType="withEffect" fill="hold" presetClass="exit" presetID="10">
                                  <p:stCondLst>
                                    <p:cond delay="0"/>
                                  </p:stCondLst>
                                  <p:childTnLst>
                                    <p:animEffect filter="fade" transition="out">
                                      <p:cBhvr additive="repl">
                                        <p:cTn id="5734" dur="500"/>
                                        <p:tgtEl>
                                          <p:spTgt spid="1519"/>
                                        </p:tgtEl>
                                      </p:cBhvr>
                                    </p:animEffect>
                                    <p:set>
                                      <p:cBhvr>
                                        <p:cTn id="5735" dur="1" fill="hold">
                                          <p:stCondLst>
                                            <p:cond delay="499"/>
                                          </p:stCondLst>
                                        </p:cTn>
                                        <p:tgtEl>
                                          <p:spTgt spid="1519"/>
                                        </p:tgtEl>
                                        <p:attrNameLst>
                                          <p:attrName>style.visibility</p:attrName>
                                        </p:attrNameLst>
                                      </p:cBhvr>
                                      <p:to>
                                        <p:strVal val="hidden"/>
                                      </p:to>
                                    </p:set>
                                  </p:childTnLst>
                                </p:cTn>
                              </p:par>
                              <p:par>
                                <p:cTn id="5736" nodeType="withEffect" fill="hold" presetClass="exit" presetID="10">
                                  <p:stCondLst>
                                    <p:cond delay="0"/>
                                  </p:stCondLst>
                                  <p:childTnLst>
                                    <p:animEffect filter="fade" transition="out">
                                      <p:cBhvr additive="repl">
                                        <p:cTn id="5737" dur="500"/>
                                        <p:tgtEl>
                                          <p:spTgt spid="1518"/>
                                        </p:tgtEl>
                                      </p:cBhvr>
                                    </p:animEffect>
                                    <p:set>
                                      <p:cBhvr>
                                        <p:cTn id="5738" dur="1" fill="hold">
                                          <p:stCondLst>
                                            <p:cond delay="499"/>
                                          </p:stCondLst>
                                        </p:cTn>
                                        <p:tgtEl>
                                          <p:spTgt spid="1518"/>
                                        </p:tgtEl>
                                        <p:attrNameLst>
                                          <p:attrName>style.visibility</p:attrName>
                                        </p:attrNameLst>
                                      </p:cBhvr>
                                      <p:to>
                                        <p:strVal val="hidden"/>
                                      </p:to>
                                    </p:set>
                                  </p:childTnLst>
                                </p:cTn>
                              </p:par>
                              <p:par>
                                <p:cTn id="5739" nodeType="withEffect" fill="hold" presetClass="exit" presetID="10">
                                  <p:stCondLst>
                                    <p:cond delay="0"/>
                                  </p:stCondLst>
                                  <p:childTnLst>
                                    <p:animEffect filter="fade" transition="out">
                                      <p:cBhvr additive="repl">
                                        <p:cTn id="5740" dur="500"/>
                                        <p:tgtEl>
                                          <p:spTgt spid="1537"/>
                                        </p:tgtEl>
                                      </p:cBhvr>
                                    </p:animEffect>
                                    <p:set>
                                      <p:cBhvr>
                                        <p:cTn id="5741" dur="1" fill="hold">
                                          <p:stCondLst>
                                            <p:cond delay="499"/>
                                          </p:stCondLst>
                                        </p:cTn>
                                        <p:tgtEl>
                                          <p:spTgt spid="1537"/>
                                        </p:tgtEl>
                                        <p:attrNameLst>
                                          <p:attrName>style.visibility</p:attrName>
                                        </p:attrNameLst>
                                      </p:cBhvr>
                                      <p:to>
                                        <p:strVal val="hidden"/>
                                      </p:to>
                                    </p:set>
                                  </p:childTnLst>
                                </p:cTn>
                              </p:par>
                              <p:par>
                                <p:cTn id="5742" nodeType="withEffect" fill="hold" presetClass="exit" presetID="10">
                                  <p:stCondLst>
                                    <p:cond delay="0"/>
                                  </p:stCondLst>
                                  <p:childTnLst>
                                    <p:animEffect filter="fade" transition="out">
                                      <p:cBhvr additive="repl">
                                        <p:cTn id="5743" dur="500"/>
                                        <p:tgtEl>
                                          <p:spTgt spid="1538"/>
                                        </p:tgtEl>
                                      </p:cBhvr>
                                    </p:animEffect>
                                    <p:set>
                                      <p:cBhvr>
                                        <p:cTn id="5744" dur="1" fill="hold">
                                          <p:stCondLst>
                                            <p:cond delay="499"/>
                                          </p:stCondLst>
                                        </p:cTn>
                                        <p:tgtEl>
                                          <p:spTgt spid="1538"/>
                                        </p:tgtEl>
                                        <p:attrNameLst>
                                          <p:attrName>style.visibility</p:attrName>
                                        </p:attrNameLst>
                                      </p:cBhvr>
                                      <p:to>
                                        <p:strVal val="hidden"/>
                                      </p:to>
                                    </p:set>
                                  </p:childTnLst>
                                </p:cTn>
                              </p:par>
                              <p:par>
                                <p:cTn id="5745" nodeType="withEffect" fill="hold" presetClass="exit" presetID="10">
                                  <p:stCondLst>
                                    <p:cond delay="0"/>
                                  </p:stCondLst>
                                  <p:childTnLst>
                                    <p:animEffect filter="fade" transition="out">
                                      <p:cBhvr additive="repl">
                                        <p:cTn id="5746" dur="500"/>
                                        <p:tgtEl>
                                          <p:spTgt spid="1565"/>
                                        </p:tgtEl>
                                      </p:cBhvr>
                                    </p:animEffect>
                                    <p:set>
                                      <p:cBhvr>
                                        <p:cTn id="5747" dur="1" fill="hold">
                                          <p:stCondLst>
                                            <p:cond delay="499"/>
                                          </p:stCondLst>
                                        </p:cTn>
                                        <p:tgtEl>
                                          <p:spTgt spid="1565"/>
                                        </p:tgtEl>
                                        <p:attrNameLst>
                                          <p:attrName>style.visibility</p:attrName>
                                        </p:attrNameLst>
                                      </p:cBhvr>
                                      <p:to>
                                        <p:strVal val="hidden"/>
                                      </p:to>
                                    </p:set>
                                  </p:childTnLst>
                                </p:cTn>
                              </p:par>
                              <p:par>
                                <p:cTn id="5748" nodeType="withEffect" fill="hold" presetClass="exit" presetID="10">
                                  <p:stCondLst>
                                    <p:cond delay="0"/>
                                  </p:stCondLst>
                                  <p:childTnLst>
                                    <p:animEffect filter="fade" transition="out">
                                      <p:cBhvr additive="repl">
                                        <p:cTn id="5749" dur="500"/>
                                        <p:tgtEl>
                                          <p:spTgt spid="1563"/>
                                        </p:tgtEl>
                                      </p:cBhvr>
                                    </p:animEffect>
                                    <p:set>
                                      <p:cBhvr>
                                        <p:cTn id="5750" dur="1" fill="hold">
                                          <p:stCondLst>
                                            <p:cond delay="499"/>
                                          </p:stCondLst>
                                        </p:cTn>
                                        <p:tgtEl>
                                          <p:spTgt spid="1563"/>
                                        </p:tgtEl>
                                        <p:attrNameLst>
                                          <p:attrName>style.visibility</p:attrName>
                                        </p:attrNameLst>
                                      </p:cBhvr>
                                      <p:to>
                                        <p:strVal val="hidden"/>
                                      </p:to>
                                    </p:set>
                                  </p:childTnLst>
                                </p:cTn>
                              </p:par>
                            </p:childTnLst>
                          </p:cTn>
                        </p:par>
                      </p:childTnLst>
                    </p:cTn>
                  </p:par>
                  <p:par>
                    <p:cTn id="5751" fill="hold">
                      <p:stCondLst>
                        <p:cond delay="indefinite"/>
                      </p:stCondLst>
                      <p:childTnLst>
                        <p:par>
                          <p:cTn id="5752" fill="hold">
                            <p:stCondLst>
                              <p:cond delay="0"/>
                            </p:stCondLst>
                            <p:childTnLst>
                              <p:par>
                                <p:cTn id="5753" nodeType="clickEffect" fill="hold" presetClass="exit" presetID="10">
                                  <p:stCondLst>
                                    <p:cond delay="0"/>
                                  </p:stCondLst>
                                  <p:childTnLst>
                                    <p:animEffect filter="fade" transition="out">
                                      <p:cBhvr additive="repl">
                                        <p:cTn id="5754" dur="500"/>
                                        <p:tgtEl>
                                          <p:spTgt spid="1405"/>
                                        </p:tgtEl>
                                      </p:cBhvr>
                                    </p:animEffect>
                                    <p:set>
                                      <p:cBhvr>
                                        <p:cTn id="5755" dur="1" fill="hold">
                                          <p:stCondLst>
                                            <p:cond delay="499"/>
                                          </p:stCondLst>
                                        </p:cTn>
                                        <p:tgtEl>
                                          <p:spTgt spid="1405"/>
                                        </p:tgtEl>
                                        <p:attrNameLst>
                                          <p:attrName>style.visibility</p:attrName>
                                        </p:attrNameLst>
                                      </p:cBhvr>
                                      <p:to>
                                        <p:strVal val="hidden"/>
                                      </p:to>
                                    </p:set>
                                  </p:childTnLst>
                                </p:cTn>
                              </p:par>
                              <p:par>
                                <p:cTn id="5756" nodeType="withEffect" fill="hold" presetClass="exit" presetID="10">
                                  <p:stCondLst>
                                    <p:cond delay="0"/>
                                  </p:stCondLst>
                                  <p:childTnLst>
                                    <p:animEffect filter="fade" transition="out">
                                      <p:cBhvr additive="repl">
                                        <p:cTn id="5757" dur="500"/>
                                        <p:tgtEl>
                                          <p:spTgt spid="1406"/>
                                        </p:tgtEl>
                                      </p:cBhvr>
                                    </p:animEffect>
                                    <p:set>
                                      <p:cBhvr>
                                        <p:cTn id="5758" dur="1" fill="hold">
                                          <p:stCondLst>
                                            <p:cond delay="499"/>
                                          </p:stCondLst>
                                        </p:cTn>
                                        <p:tgtEl>
                                          <p:spTgt spid="1406"/>
                                        </p:tgtEl>
                                        <p:attrNameLst>
                                          <p:attrName>style.visibility</p:attrName>
                                        </p:attrNameLst>
                                      </p:cBhvr>
                                      <p:to>
                                        <p:strVal val="hidden"/>
                                      </p:to>
                                    </p:set>
                                  </p:childTnLst>
                                </p:cTn>
                              </p:par>
                              <p:par>
                                <p:cTn id="5759" nodeType="withEffect" fill="hold" presetClass="exit" presetID="10">
                                  <p:stCondLst>
                                    <p:cond delay="0"/>
                                  </p:stCondLst>
                                  <p:childTnLst>
                                    <p:animEffect filter="fade" transition="out">
                                      <p:cBhvr additive="repl">
                                        <p:cTn id="5760" dur="500"/>
                                        <p:tgtEl>
                                          <p:spTgt spid="1407"/>
                                        </p:tgtEl>
                                      </p:cBhvr>
                                    </p:animEffect>
                                    <p:set>
                                      <p:cBhvr>
                                        <p:cTn id="5761" dur="1" fill="hold">
                                          <p:stCondLst>
                                            <p:cond delay="499"/>
                                          </p:stCondLst>
                                        </p:cTn>
                                        <p:tgtEl>
                                          <p:spTgt spid="1407"/>
                                        </p:tgtEl>
                                        <p:attrNameLst>
                                          <p:attrName>style.visibility</p:attrName>
                                        </p:attrNameLst>
                                      </p:cBhvr>
                                      <p:to>
                                        <p:strVal val="hidden"/>
                                      </p:to>
                                    </p:set>
                                  </p:childTnLst>
                                </p:cTn>
                              </p:par>
                              <p:par>
                                <p:cTn id="5762" nodeType="withEffect" fill="hold" presetClass="exit" presetID="10">
                                  <p:stCondLst>
                                    <p:cond delay="0"/>
                                  </p:stCondLst>
                                  <p:childTnLst>
                                    <p:animEffect filter="fade" transition="out">
                                      <p:cBhvr additive="repl">
                                        <p:cTn id="5763" dur="500"/>
                                        <p:tgtEl>
                                          <p:spTgt spid="1408"/>
                                        </p:tgtEl>
                                      </p:cBhvr>
                                    </p:animEffect>
                                    <p:set>
                                      <p:cBhvr>
                                        <p:cTn id="5764" dur="1" fill="hold">
                                          <p:stCondLst>
                                            <p:cond delay="499"/>
                                          </p:stCondLst>
                                        </p:cTn>
                                        <p:tgtEl>
                                          <p:spTgt spid="1408"/>
                                        </p:tgtEl>
                                        <p:attrNameLst>
                                          <p:attrName>style.visibility</p:attrName>
                                        </p:attrNameLst>
                                      </p:cBhvr>
                                      <p:to>
                                        <p:strVal val="hidden"/>
                                      </p:to>
                                    </p:set>
                                  </p:childTnLst>
                                </p:cTn>
                              </p:par>
                              <p:par>
                                <p:cTn id="5765" nodeType="withEffect" fill="hold" presetClass="exit" presetID="10">
                                  <p:stCondLst>
                                    <p:cond delay="0"/>
                                  </p:stCondLst>
                                  <p:childTnLst>
                                    <p:animEffect filter="fade" transition="out">
                                      <p:cBhvr additive="repl">
                                        <p:cTn id="5766" dur="500"/>
                                        <p:tgtEl>
                                          <p:spTgt spid="1409"/>
                                        </p:tgtEl>
                                      </p:cBhvr>
                                    </p:animEffect>
                                    <p:set>
                                      <p:cBhvr>
                                        <p:cTn id="5767" dur="1" fill="hold">
                                          <p:stCondLst>
                                            <p:cond delay="499"/>
                                          </p:stCondLst>
                                        </p:cTn>
                                        <p:tgtEl>
                                          <p:spTgt spid="1409"/>
                                        </p:tgtEl>
                                        <p:attrNameLst>
                                          <p:attrName>style.visibility</p:attrName>
                                        </p:attrNameLst>
                                      </p:cBhvr>
                                      <p:to>
                                        <p:strVal val="hidden"/>
                                      </p:to>
                                    </p:set>
                                  </p:childTnLst>
                                </p:cTn>
                              </p:par>
                              <p:par>
                                <p:cTn id="5768" nodeType="withEffect" fill="hold" presetClass="exit" presetID="10">
                                  <p:stCondLst>
                                    <p:cond delay="0"/>
                                  </p:stCondLst>
                                  <p:childTnLst>
                                    <p:animEffect filter="fade" transition="out">
                                      <p:cBhvr additive="repl">
                                        <p:cTn id="5769" dur="500"/>
                                        <p:tgtEl>
                                          <p:spTgt spid="1410"/>
                                        </p:tgtEl>
                                      </p:cBhvr>
                                    </p:animEffect>
                                    <p:set>
                                      <p:cBhvr>
                                        <p:cTn id="5770" dur="1" fill="hold">
                                          <p:stCondLst>
                                            <p:cond delay="499"/>
                                          </p:stCondLst>
                                        </p:cTn>
                                        <p:tgtEl>
                                          <p:spTgt spid="1410"/>
                                        </p:tgtEl>
                                        <p:attrNameLst>
                                          <p:attrName>style.visibility</p:attrName>
                                        </p:attrNameLst>
                                      </p:cBhvr>
                                      <p:to>
                                        <p:strVal val="hidden"/>
                                      </p:to>
                                    </p:set>
                                  </p:childTnLst>
                                </p:cTn>
                              </p:par>
                              <p:par>
                                <p:cTn id="5771" nodeType="withEffect" fill="hold" presetClass="exit" presetID="10">
                                  <p:stCondLst>
                                    <p:cond delay="0"/>
                                  </p:stCondLst>
                                  <p:childTnLst>
                                    <p:animEffect filter="fade" transition="out">
                                      <p:cBhvr additive="repl">
                                        <p:cTn id="5772" dur="500"/>
                                        <p:tgtEl>
                                          <p:spTgt spid="1411"/>
                                        </p:tgtEl>
                                      </p:cBhvr>
                                    </p:animEffect>
                                    <p:set>
                                      <p:cBhvr>
                                        <p:cTn id="5773" dur="1" fill="hold">
                                          <p:stCondLst>
                                            <p:cond delay="499"/>
                                          </p:stCondLst>
                                        </p:cTn>
                                        <p:tgtEl>
                                          <p:spTgt spid="1411"/>
                                        </p:tgtEl>
                                        <p:attrNameLst>
                                          <p:attrName>style.visibility</p:attrName>
                                        </p:attrNameLst>
                                      </p:cBhvr>
                                      <p:to>
                                        <p:strVal val="hidden"/>
                                      </p:to>
                                    </p:set>
                                  </p:childTnLst>
                                </p:cTn>
                              </p:par>
                              <p:par>
                                <p:cTn id="5774" nodeType="withEffect" fill="hold" presetClass="exit" presetID="10">
                                  <p:stCondLst>
                                    <p:cond delay="0"/>
                                  </p:stCondLst>
                                  <p:childTnLst>
                                    <p:animEffect filter="fade" transition="out">
                                      <p:cBhvr additive="repl">
                                        <p:cTn id="5775" dur="500"/>
                                        <p:tgtEl>
                                          <p:spTgt spid="1412"/>
                                        </p:tgtEl>
                                      </p:cBhvr>
                                    </p:animEffect>
                                    <p:set>
                                      <p:cBhvr>
                                        <p:cTn id="5776" dur="1" fill="hold">
                                          <p:stCondLst>
                                            <p:cond delay="499"/>
                                          </p:stCondLst>
                                        </p:cTn>
                                        <p:tgtEl>
                                          <p:spTgt spid="1412"/>
                                        </p:tgtEl>
                                        <p:attrNameLst>
                                          <p:attrName>style.visibility</p:attrName>
                                        </p:attrNameLst>
                                      </p:cBhvr>
                                      <p:to>
                                        <p:strVal val="hidden"/>
                                      </p:to>
                                    </p:set>
                                  </p:childTnLst>
                                </p:cTn>
                              </p:par>
                              <p:par>
                                <p:cTn id="5777" nodeType="withEffect" fill="hold" presetClass="exit" presetID="10">
                                  <p:stCondLst>
                                    <p:cond delay="0"/>
                                  </p:stCondLst>
                                  <p:childTnLst>
                                    <p:animEffect filter="fade" transition="out">
                                      <p:cBhvr additive="repl">
                                        <p:cTn id="5778" dur="500"/>
                                        <p:tgtEl>
                                          <p:spTgt spid="1413"/>
                                        </p:tgtEl>
                                      </p:cBhvr>
                                    </p:animEffect>
                                    <p:set>
                                      <p:cBhvr>
                                        <p:cTn id="5779" dur="1" fill="hold">
                                          <p:stCondLst>
                                            <p:cond delay="499"/>
                                          </p:stCondLst>
                                        </p:cTn>
                                        <p:tgtEl>
                                          <p:spTgt spid="1413"/>
                                        </p:tgtEl>
                                        <p:attrNameLst>
                                          <p:attrName>style.visibility</p:attrName>
                                        </p:attrNameLst>
                                      </p:cBhvr>
                                      <p:to>
                                        <p:strVal val="hidden"/>
                                      </p:to>
                                    </p:set>
                                  </p:childTnLst>
                                </p:cTn>
                              </p:par>
                              <p:par>
                                <p:cTn id="5780" nodeType="withEffect" fill="hold" presetClass="exit" presetID="10">
                                  <p:stCondLst>
                                    <p:cond delay="0"/>
                                  </p:stCondLst>
                                  <p:childTnLst>
                                    <p:animEffect filter="fade" transition="out">
                                      <p:cBhvr additive="repl">
                                        <p:cTn id="5781" dur="500"/>
                                        <p:tgtEl>
                                          <p:spTgt spid="1414"/>
                                        </p:tgtEl>
                                      </p:cBhvr>
                                    </p:animEffect>
                                    <p:set>
                                      <p:cBhvr>
                                        <p:cTn id="5782" dur="1" fill="hold">
                                          <p:stCondLst>
                                            <p:cond delay="499"/>
                                          </p:stCondLst>
                                        </p:cTn>
                                        <p:tgtEl>
                                          <p:spTgt spid="1414"/>
                                        </p:tgtEl>
                                        <p:attrNameLst>
                                          <p:attrName>style.visibility</p:attrName>
                                        </p:attrNameLst>
                                      </p:cBhvr>
                                      <p:to>
                                        <p:strVal val="hidden"/>
                                      </p:to>
                                    </p:set>
                                  </p:childTnLst>
                                </p:cTn>
                              </p:par>
                              <p:par>
                                <p:cTn id="5783" nodeType="withEffect" fill="hold" presetClass="exit" presetID="10">
                                  <p:stCondLst>
                                    <p:cond delay="0"/>
                                  </p:stCondLst>
                                  <p:childTnLst>
                                    <p:animEffect filter="fade" transition="out">
                                      <p:cBhvr additive="repl">
                                        <p:cTn id="5784" dur="500"/>
                                        <p:tgtEl>
                                          <p:spTgt spid="1415"/>
                                        </p:tgtEl>
                                      </p:cBhvr>
                                    </p:animEffect>
                                    <p:set>
                                      <p:cBhvr>
                                        <p:cTn id="5785" dur="1" fill="hold">
                                          <p:stCondLst>
                                            <p:cond delay="499"/>
                                          </p:stCondLst>
                                        </p:cTn>
                                        <p:tgtEl>
                                          <p:spTgt spid="1415"/>
                                        </p:tgtEl>
                                        <p:attrNameLst>
                                          <p:attrName>style.visibility</p:attrName>
                                        </p:attrNameLst>
                                      </p:cBhvr>
                                      <p:to>
                                        <p:strVal val="hidden"/>
                                      </p:to>
                                    </p:set>
                                  </p:childTnLst>
                                </p:cTn>
                              </p:par>
                              <p:par>
                                <p:cTn id="5786" nodeType="withEffect" fill="hold" presetClass="exit" presetID="10">
                                  <p:stCondLst>
                                    <p:cond delay="0"/>
                                  </p:stCondLst>
                                  <p:childTnLst>
                                    <p:animEffect filter="fade" transition="out">
                                      <p:cBhvr additive="repl">
                                        <p:cTn id="5787" dur="500"/>
                                        <p:tgtEl>
                                          <p:spTgt spid="1416"/>
                                        </p:tgtEl>
                                      </p:cBhvr>
                                    </p:animEffect>
                                    <p:set>
                                      <p:cBhvr>
                                        <p:cTn id="5788" dur="1" fill="hold">
                                          <p:stCondLst>
                                            <p:cond delay="499"/>
                                          </p:stCondLst>
                                        </p:cTn>
                                        <p:tgtEl>
                                          <p:spTgt spid="1416"/>
                                        </p:tgtEl>
                                        <p:attrNameLst>
                                          <p:attrName>style.visibility</p:attrName>
                                        </p:attrNameLst>
                                      </p:cBhvr>
                                      <p:to>
                                        <p:strVal val="hidden"/>
                                      </p:to>
                                    </p:set>
                                  </p:childTnLst>
                                </p:cTn>
                              </p:par>
                              <p:par>
                                <p:cTn id="5789" nodeType="withEffect" fill="hold" presetClass="exit" presetID="10">
                                  <p:stCondLst>
                                    <p:cond delay="0"/>
                                  </p:stCondLst>
                                  <p:childTnLst>
                                    <p:animEffect filter="fade" transition="out">
                                      <p:cBhvr additive="repl">
                                        <p:cTn id="5790" dur="500"/>
                                        <p:tgtEl>
                                          <p:spTgt spid="1417"/>
                                        </p:tgtEl>
                                      </p:cBhvr>
                                    </p:animEffect>
                                    <p:set>
                                      <p:cBhvr>
                                        <p:cTn id="5791" dur="1" fill="hold">
                                          <p:stCondLst>
                                            <p:cond delay="499"/>
                                          </p:stCondLst>
                                        </p:cTn>
                                        <p:tgtEl>
                                          <p:spTgt spid="1417"/>
                                        </p:tgtEl>
                                        <p:attrNameLst>
                                          <p:attrName>style.visibility</p:attrName>
                                        </p:attrNameLst>
                                      </p:cBhvr>
                                      <p:to>
                                        <p:strVal val="hidden"/>
                                      </p:to>
                                    </p:set>
                                  </p:childTnLst>
                                </p:cTn>
                              </p:par>
                              <p:par>
                                <p:cTn id="5792" nodeType="withEffect" fill="hold" presetClass="exit" presetID="10">
                                  <p:stCondLst>
                                    <p:cond delay="0"/>
                                  </p:stCondLst>
                                  <p:childTnLst>
                                    <p:animEffect filter="fade" transition="out">
                                      <p:cBhvr additive="repl">
                                        <p:cTn id="5793" dur="500"/>
                                        <p:tgtEl>
                                          <p:spTgt spid="1418"/>
                                        </p:tgtEl>
                                      </p:cBhvr>
                                    </p:animEffect>
                                    <p:set>
                                      <p:cBhvr>
                                        <p:cTn id="5794" dur="1" fill="hold">
                                          <p:stCondLst>
                                            <p:cond delay="499"/>
                                          </p:stCondLst>
                                        </p:cTn>
                                        <p:tgtEl>
                                          <p:spTgt spid="1418"/>
                                        </p:tgtEl>
                                        <p:attrNameLst>
                                          <p:attrName>style.visibility</p:attrName>
                                        </p:attrNameLst>
                                      </p:cBhvr>
                                      <p:to>
                                        <p:strVal val="hidden"/>
                                      </p:to>
                                    </p:set>
                                  </p:childTnLst>
                                </p:cTn>
                              </p:par>
                              <p:par>
                                <p:cTn id="5795" nodeType="withEffect" fill="hold" presetClass="exit" presetID="10">
                                  <p:stCondLst>
                                    <p:cond delay="0"/>
                                  </p:stCondLst>
                                  <p:childTnLst>
                                    <p:animEffect filter="fade" transition="out">
                                      <p:cBhvr additive="repl">
                                        <p:cTn id="5796" dur="500"/>
                                        <p:tgtEl>
                                          <p:spTgt spid="1419"/>
                                        </p:tgtEl>
                                      </p:cBhvr>
                                    </p:animEffect>
                                    <p:set>
                                      <p:cBhvr>
                                        <p:cTn id="5797" dur="1" fill="hold">
                                          <p:stCondLst>
                                            <p:cond delay="499"/>
                                          </p:stCondLst>
                                        </p:cTn>
                                        <p:tgtEl>
                                          <p:spTgt spid="1419"/>
                                        </p:tgtEl>
                                        <p:attrNameLst>
                                          <p:attrName>style.visibility</p:attrName>
                                        </p:attrNameLst>
                                      </p:cBhvr>
                                      <p:to>
                                        <p:strVal val="hidden"/>
                                      </p:to>
                                    </p:set>
                                  </p:childTnLst>
                                </p:cTn>
                              </p:par>
                              <p:par>
                                <p:cTn id="5798" nodeType="withEffect" fill="hold" presetClass="exit" presetID="10">
                                  <p:stCondLst>
                                    <p:cond delay="0"/>
                                  </p:stCondLst>
                                  <p:childTnLst>
                                    <p:animEffect filter="fade" transition="out">
                                      <p:cBhvr additive="repl">
                                        <p:cTn id="5799" dur="500"/>
                                        <p:tgtEl>
                                          <p:spTgt spid="1420"/>
                                        </p:tgtEl>
                                      </p:cBhvr>
                                    </p:animEffect>
                                    <p:set>
                                      <p:cBhvr>
                                        <p:cTn id="5800" dur="1" fill="hold">
                                          <p:stCondLst>
                                            <p:cond delay="499"/>
                                          </p:stCondLst>
                                        </p:cTn>
                                        <p:tgtEl>
                                          <p:spTgt spid="1420"/>
                                        </p:tgtEl>
                                        <p:attrNameLst>
                                          <p:attrName>style.visibility</p:attrName>
                                        </p:attrNameLst>
                                      </p:cBhvr>
                                      <p:to>
                                        <p:strVal val="hidden"/>
                                      </p:to>
                                    </p:set>
                                  </p:childTnLst>
                                </p:cTn>
                              </p:par>
                              <p:par>
                                <p:cTn id="5801" nodeType="withEffect" fill="hold" presetClass="exit" presetID="10">
                                  <p:stCondLst>
                                    <p:cond delay="0"/>
                                  </p:stCondLst>
                                  <p:childTnLst>
                                    <p:animEffect filter="fade" transition="out">
                                      <p:cBhvr additive="repl">
                                        <p:cTn id="5802" dur="500"/>
                                        <p:tgtEl>
                                          <p:spTgt spid="1421"/>
                                        </p:tgtEl>
                                      </p:cBhvr>
                                    </p:animEffect>
                                    <p:set>
                                      <p:cBhvr>
                                        <p:cTn id="5803" dur="1" fill="hold">
                                          <p:stCondLst>
                                            <p:cond delay="499"/>
                                          </p:stCondLst>
                                        </p:cTn>
                                        <p:tgtEl>
                                          <p:spTgt spid="1421"/>
                                        </p:tgtEl>
                                        <p:attrNameLst>
                                          <p:attrName>style.visibility</p:attrName>
                                        </p:attrNameLst>
                                      </p:cBhvr>
                                      <p:to>
                                        <p:strVal val="hidden"/>
                                      </p:to>
                                    </p:set>
                                  </p:childTnLst>
                                </p:cTn>
                              </p:par>
                              <p:par>
                                <p:cTn id="5804" nodeType="withEffect" fill="hold" presetClass="exit" presetID="10">
                                  <p:stCondLst>
                                    <p:cond delay="0"/>
                                  </p:stCondLst>
                                  <p:childTnLst>
                                    <p:animEffect filter="fade" transition="out">
                                      <p:cBhvr additive="repl">
                                        <p:cTn id="5805" dur="500"/>
                                        <p:tgtEl>
                                          <p:spTgt spid="1422"/>
                                        </p:tgtEl>
                                      </p:cBhvr>
                                    </p:animEffect>
                                    <p:set>
                                      <p:cBhvr>
                                        <p:cTn id="5806" dur="1" fill="hold">
                                          <p:stCondLst>
                                            <p:cond delay="499"/>
                                          </p:stCondLst>
                                        </p:cTn>
                                        <p:tgtEl>
                                          <p:spTgt spid="1422"/>
                                        </p:tgtEl>
                                        <p:attrNameLst>
                                          <p:attrName>style.visibility</p:attrName>
                                        </p:attrNameLst>
                                      </p:cBhvr>
                                      <p:to>
                                        <p:strVal val="hidden"/>
                                      </p:to>
                                    </p:set>
                                  </p:childTnLst>
                                </p:cTn>
                              </p:par>
                              <p:par>
                                <p:cTn id="5807" nodeType="withEffect" fill="hold" presetClass="exit" presetID="10">
                                  <p:stCondLst>
                                    <p:cond delay="0"/>
                                  </p:stCondLst>
                                  <p:childTnLst>
                                    <p:animEffect filter="fade" transition="out">
                                      <p:cBhvr additive="repl">
                                        <p:cTn id="5808" dur="500"/>
                                        <p:tgtEl>
                                          <p:spTgt spid="1424"/>
                                        </p:tgtEl>
                                      </p:cBhvr>
                                    </p:animEffect>
                                    <p:set>
                                      <p:cBhvr>
                                        <p:cTn id="5809" dur="1" fill="hold">
                                          <p:stCondLst>
                                            <p:cond delay="499"/>
                                          </p:stCondLst>
                                        </p:cTn>
                                        <p:tgtEl>
                                          <p:spTgt spid="1424"/>
                                        </p:tgtEl>
                                        <p:attrNameLst>
                                          <p:attrName>style.visibility</p:attrName>
                                        </p:attrNameLst>
                                      </p:cBhvr>
                                      <p:to>
                                        <p:strVal val="hidden"/>
                                      </p:to>
                                    </p:set>
                                  </p:childTnLst>
                                </p:cTn>
                              </p:par>
                              <p:par>
                                <p:cTn id="5810" nodeType="withEffect" fill="hold" presetClass="exit" presetID="10">
                                  <p:stCondLst>
                                    <p:cond delay="0"/>
                                  </p:stCondLst>
                                  <p:childTnLst>
                                    <p:animEffect filter="fade" transition="out">
                                      <p:cBhvr additive="repl">
                                        <p:cTn id="5811" dur="500"/>
                                        <p:tgtEl>
                                          <p:spTgt spid="1425"/>
                                        </p:tgtEl>
                                      </p:cBhvr>
                                    </p:animEffect>
                                    <p:set>
                                      <p:cBhvr>
                                        <p:cTn id="5812" dur="1" fill="hold">
                                          <p:stCondLst>
                                            <p:cond delay="499"/>
                                          </p:stCondLst>
                                        </p:cTn>
                                        <p:tgtEl>
                                          <p:spTgt spid="1425"/>
                                        </p:tgtEl>
                                        <p:attrNameLst>
                                          <p:attrName>style.visibility</p:attrName>
                                        </p:attrNameLst>
                                      </p:cBhvr>
                                      <p:to>
                                        <p:strVal val="hidden"/>
                                      </p:to>
                                    </p:set>
                                  </p:childTnLst>
                                </p:cTn>
                              </p:par>
                              <p:par>
                                <p:cTn id="5813" nodeType="withEffect" fill="hold" presetClass="exit" presetID="10">
                                  <p:stCondLst>
                                    <p:cond delay="0"/>
                                  </p:stCondLst>
                                  <p:childTnLst>
                                    <p:animEffect filter="fade" transition="out">
                                      <p:cBhvr additive="repl">
                                        <p:cTn id="5814" dur="500"/>
                                        <p:tgtEl>
                                          <p:spTgt spid="1426"/>
                                        </p:tgtEl>
                                      </p:cBhvr>
                                    </p:animEffect>
                                    <p:set>
                                      <p:cBhvr>
                                        <p:cTn id="5815" dur="1" fill="hold">
                                          <p:stCondLst>
                                            <p:cond delay="499"/>
                                          </p:stCondLst>
                                        </p:cTn>
                                        <p:tgtEl>
                                          <p:spTgt spid="1426"/>
                                        </p:tgtEl>
                                        <p:attrNameLst>
                                          <p:attrName>style.visibility</p:attrName>
                                        </p:attrNameLst>
                                      </p:cBhvr>
                                      <p:to>
                                        <p:strVal val="hidden"/>
                                      </p:to>
                                    </p:set>
                                  </p:childTnLst>
                                </p:cTn>
                              </p:par>
                              <p:par>
                                <p:cTn id="5816" nodeType="withEffect" fill="hold" presetClass="exit" presetID="10">
                                  <p:stCondLst>
                                    <p:cond delay="0"/>
                                  </p:stCondLst>
                                  <p:childTnLst>
                                    <p:animEffect filter="fade" transition="out">
                                      <p:cBhvr additive="repl">
                                        <p:cTn id="5817" dur="500"/>
                                        <p:tgtEl>
                                          <p:spTgt spid="1427"/>
                                        </p:tgtEl>
                                      </p:cBhvr>
                                    </p:animEffect>
                                    <p:set>
                                      <p:cBhvr>
                                        <p:cTn id="5818" dur="1" fill="hold">
                                          <p:stCondLst>
                                            <p:cond delay="499"/>
                                          </p:stCondLst>
                                        </p:cTn>
                                        <p:tgtEl>
                                          <p:spTgt spid="1427"/>
                                        </p:tgtEl>
                                        <p:attrNameLst>
                                          <p:attrName>style.visibility</p:attrName>
                                        </p:attrNameLst>
                                      </p:cBhvr>
                                      <p:to>
                                        <p:strVal val="hidden"/>
                                      </p:to>
                                    </p:set>
                                  </p:childTnLst>
                                </p:cTn>
                              </p:par>
                              <p:par>
                                <p:cTn id="5819" nodeType="withEffect" fill="hold" presetClass="exit" presetID="10">
                                  <p:stCondLst>
                                    <p:cond delay="0"/>
                                  </p:stCondLst>
                                  <p:childTnLst>
                                    <p:animEffect filter="fade" transition="out">
                                      <p:cBhvr additive="repl">
                                        <p:cTn id="5820" dur="500"/>
                                        <p:tgtEl>
                                          <p:spTgt spid="1428"/>
                                        </p:tgtEl>
                                      </p:cBhvr>
                                    </p:animEffect>
                                    <p:set>
                                      <p:cBhvr>
                                        <p:cTn id="5821" dur="1" fill="hold">
                                          <p:stCondLst>
                                            <p:cond delay="499"/>
                                          </p:stCondLst>
                                        </p:cTn>
                                        <p:tgtEl>
                                          <p:spTgt spid="1428"/>
                                        </p:tgtEl>
                                        <p:attrNameLst>
                                          <p:attrName>style.visibility</p:attrName>
                                        </p:attrNameLst>
                                      </p:cBhvr>
                                      <p:to>
                                        <p:strVal val="hidden"/>
                                      </p:to>
                                    </p:set>
                                  </p:childTnLst>
                                </p:cTn>
                              </p:par>
                              <p:par>
                                <p:cTn id="5822" nodeType="withEffect" fill="hold" presetClass="exit" presetID="10">
                                  <p:stCondLst>
                                    <p:cond delay="0"/>
                                  </p:stCondLst>
                                  <p:childTnLst>
                                    <p:animEffect filter="fade" transition="out">
                                      <p:cBhvr additive="repl">
                                        <p:cTn id="5823" dur="500"/>
                                        <p:tgtEl>
                                          <p:spTgt spid="1429"/>
                                        </p:tgtEl>
                                      </p:cBhvr>
                                    </p:animEffect>
                                    <p:set>
                                      <p:cBhvr>
                                        <p:cTn id="5824" dur="1" fill="hold">
                                          <p:stCondLst>
                                            <p:cond delay="499"/>
                                          </p:stCondLst>
                                        </p:cTn>
                                        <p:tgtEl>
                                          <p:spTgt spid="1429"/>
                                        </p:tgtEl>
                                        <p:attrNameLst>
                                          <p:attrName>style.visibility</p:attrName>
                                        </p:attrNameLst>
                                      </p:cBhvr>
                                      <p:to>
                                        <p:strVal val="hidden"/>
                                      </p:to>
                                    </p:set>
                                  </p:childTnLst>
                                </p:cTn>
                              </p:par>
                              <p:par>
                                <p:cTn id="5825" nodeType="withEffect" fill="hold" presetClass="exit" presetID="10">
                                  <p:stCondLst>
                                    <p:cond delay="0"/>
                                  </p:stCondLst>
                                  <p:childTnLst>
                                    <p:animEffect filter="fade" transition="out">
                                      <p:cBhvr additive="repl">
                                        <p:cTn id="5826" dur="500"/>
                                        <p:tgtEl>
                                          <p:spTgt spid="1430"/>
                                        </p:tgtEl>
                                      </p:cBhvr>
                                    </p:animEffect>
                                    <p:set>
                                      <p:cBhvr>
                                        <p:cTn id="5827" dur="1" fill="hold">
                                          <p:stCondLst>
                                            <p:cond delay="499"/>
                                          </p:stCondLst>
                                        </p:cTn>
                                        <p:tgtEl>
                                          <p:spTgt spid="1430"/>
                                        </p:tgtEl>
                                        <p:attrNameLst>
                                          <p:attrName>style.visibility</p:attrName>
                                        </p:attrNameLst>
                                      </p:cBhvr>
                                      <p:to>
                                        <p:strVal val="hidden"/>
                                      </p:to>
                                    </p:set>
                                  </p:childTnLst>
                                </p:cTn>
                              </p:par>
                              <p:par>
                                <p:cTn id="5828" nodeType="withEffect" fill="hold" presetClass="exit" presetID="10">
                                  <p:stCondLst>
                                    <p:cond delay="0"/>
                                  </p:stCondLst>
                                  <p:childTnLst>
                                    <p:animEffect filter="fade" transition="out">
                                      <p:cBhvr additive="repl">
                                        <p:cTn id="5829" dur="500"/>
                                        <p:tgtEl>
                                          <p:spTgt spid="1431"/>
                                        </p:tgtEl>
                                      </p:cBhvr>
                                    </p:animEffect>
                                    <p:set>
                                      <p:cBhvr>
                                        <p:cTn id="5830" dur="1" fill="hold">
                                          <p:stCondLst>
                                            <p:cond delay="499"/>
                                          </p:stCondLst>
                                        </p:cTn>
                                        <p:tgtEl>
                                          <p:spTgt spid="1431"/>
                                        </p:tgtEl>
                                        <p:attrNameLst>
                                          <p:attrName>style.visibility</p:attrName>
                                        </p:attrNameLst>
                                      </p:cBhvr>
                                      <p:to>
                                        <p:strVal val="hidden"/>
                                      </p:to>
                                    </p:set>
                                  </p:childTnLst>
                                </p:cTn>
                              </p:par>
                              <p:par>
                                <p:cTn id="5831" nodeType="withEffect" fill="hold" presetClass="exit" presetID="10">
                                  <p:stCondLst>
                                    <p:cond delay="0"/>
                                  </p:stCondLst>
                                  <p:childTnLst>
                                    <p:animEffect filter="fade" transition="out">
                                      <p:cBhvr additive="repl">
                                        <p:cTn id="5832" dur="500"/>
                                        <p:tgtEl>
                                          <p:spTgt spid="1432"/>
                                        </p:tgtEl>
                                      </p:cBhvr>
                                    </p:animEffect>
                                    <p:set>
                                      <p:cBhvr>
                                        <p:cTn id="5833" dur="1" fill="hold">
                                          <p:stCondLst>
                                            <p:cond delay="499"/>
                                          </p:stCondLst>
                                        </p:cTn>
                                        <p:tgtEl>
                                          <p:spTgt spid="1432"/>
                                        </p:tgtEl>
                                        <p:attrNameLst>
                                          <p:attrName>style.visibility</p:attrName>
                                        </p:attrNameLst>
                                      </p:cBhvr>
                                      <p:to>
                                        <p:strVal val="hidden"/>
                                      </p:to>
                                    </p:set>
                                  </p:childTnLst>
                                </p:cTn>
                              </p:par>
                              <p:par>
                                <p:cTn id="5834" nodeType="withEffect" fill="hold" presetClass="exit" presetID="10">
                                  <p:stCondLst>
                                    <p:cond delay="0"/>
                                  </p:stCondLst>
                                  <p:childTnLst>
                                    <p:animEffect filter="fade" transition="out">
                                      <p:cBhvr additive="repl">
                                        <p:cTn id="5835" dur="500"/>
                                        <p:tgtEl>
                                          <p:spTgt spid="1433"/>
                                        </p:tgtEl>
                                      </p:cBhvr>
                                    </p:animEffect>
                                    <p:set>
                                      <p:cBhvr>
                                        <p:cTn id="5836" dur="1" fill="hold">
                                          <p:stCondLst>
                                            <p:cond delay="499"/>
                                          </p:stCondLst>
                                        </p:cTn>
                                        <p:tgtEl>
                                          <p:spTgt spid="1433"/>
                                        </p:tgtEl>
                                        <p:attrNameLst>
                                          <p:attrName>style.visibility</p:attrName>
                                        </p:attrNameLst>
                                      </p:cBhvr>
                                      <p:to>
                                        <p:strVal val="hidden"/>
                                      </p:to>
                                    </p:set>
                                  </p:childTnLst>
                                </p:cTn>
                              </p:par>
                              <p:par>
                                <p:cTn id="5837" nodeType="withEffect" fill="hold" presetClass="exit" presetID="10">
                                  <p:stCondLst>
                                    <p:cond delay="0"/>
                                  </p:stCondLst>
                                  <p:childTnLst>
                                    <p:animEffect filter="fade" transition="out">
                                      <p:cBhvr additive="repl">
                                        <p:cTn id="5838" dur="500"/>
                                        <p:tgtEl>
                                          <p:spTgt spid="1434"/>
                                        </p:tgtEl>
                                      </p:cBhvr>
                                    </p:animEffect>
                                    <p:set>
                                      <p:cBhvr>
                                        <p:cTn id="5839" dur="1" fill="hold">
                                          <p:stCondLst>
                                            <p:cond delay="499"/>
                                          </p:stCondLst>
                                        </p:cTn>
                                        <p:tgtEl>
                                          <p:spTgt spid="1434"/>
                                        </p:tgtEl>
                                        <p:attrNameLst>
                                          <p:attrName>style.visibility</p:attrName>
                                        </p:attrNameLst>
                                      </p:cBhvr>
                                      <p:to>
                                        <p:strVal val="hidden"/>
                                      </p:to>
                                    </p:set>
                                  </p:childTnLst>
                                </p:cTn>
                              </p:par>
                              <p:par>
                                <p:cTn id="5840" nodeType="withEffect" fill="hold" presetClass="exit" presetID="10">
                                  <p:stCondLst>
                                    <p:cond delay="0"/>
                                  </p:stCondLst>
                                  <p:childTnLst>
                                    <p:animEffect filter="fade" transition="out">
                                      <p:cBhvr additive="repl">
                                        <p:cTn id="5841" dur="500"/>
                                        <p:tgtEl>
                                          <p:spTgt spid="1435"/>
                                        </p:tgtEl>
                                      </p:cBhvr>
                                    </p:animEffect>
                                    <p:set>
                                      <p:cBhvr>
                                        <p:cTn id="5842" dur="1" fill="hold">
                                          <p:stCondLst>
                                            <p:cond delay="499"/>
                                          </p:stCondLst>
                                        </p:cTn>
                                        <p:tgtEl>
                                          <p:spTgt spid="1435"/>
                                        </p:tgtEl>
                                        <p:attrNameLst>
                                          <p:attrName>style.visibility</p:attrName>
                                        </p:attrNameLst>
                                      </p:cBhvr>
                                      <p:to>
                                        <p:strVal val="hidden"/>
                                      </p:to>
                                    </p:set>
                                  </p:childTnLst>
                                </p:cTn>
                              </p:par>
                              <p:par>
                                <p:cTn id="5843" nodeType="withEffect" fill="hold" presetClass="exit" presetID="10">
                                  <p:stCondLst>
                                    <p:cond delay="0"/>
                                  </p:stCondLst>
                                  <p:childTnLst>
                                    <p:animEffect filter="fade" transition="out">
                                      <p:cBhvr additive="repl">
                                        <p:cTn id="5844" dur="500"/>
                                        <p:tgtEl>
                                          <p:spTgt spid="1436"/>
                                        </p:tgtEl>
                                      </p:cBhvr>
                                    </p:animEffect>
                                    <p:set>
                                      <p:cBhvr>
                                        <p:cTn id="5845" dur="1" fill="hold">
                                          <p:stCondLst>
                                            <p:cond delay="499"/>
                                          </p:stCondLst>
                                        </p:cTn>
                                        <p:tgtEl>
                                          <p:spTgt spid="1436"/>
                                        </p:tgtEl>
                                        <p:attrNameLst>
                                          <p:attrName>style.visibility</p:attrName>
                                        </p:attrNameLst>
                                      </p:cBhvr>
                                      <p:to>
                                        <p:strVal val="hidden"/>
                                      </p:to>
                                    </p:set>
                                  </p:childTnLst>
                                </p:cTn>
                              </p:par>
                              <p:par>
                                <p:cTn id="5846" nodeType="withEffect" fill="hold" presetClass="exit" presetID="10">
                                  <p:stCondLst>
                                    <p:cond delay="0"/>
                                  </p:stCondLst>
                                  <p:childTnLst>
                                    <p:animEffect filter="fade" transition="out">
                                      <p:cBhvr additive="repl">
                                        <p:cTn id="5847" dur="500"/>
                                        <p:tgtEl>
                                          <p:spTgt spid="1437"/>
                                        </p:tgtEl>
                                      </p:cBhvr>
                                    </p:animEffect>
                                    <p:set>
                                      <p:cBhvr>
                                        <p:cTn id="5848" dur="1" fill="hold">
                                          <p:stCondLst>
                                            <p:cond delay="499"/>
                                          </p:stCondLst>
                                        </p:cTn>
                                        <p:tgtEl>
                                          <p:spTgt spid="1437"/>
                                        </p:tgtEl>
                                        <p:attrNameLst>
                                          <p:attrName>style.visibility</p:attrName>
                                        </p:attrNameLst>
                                      </p:cBhvr>
                                      <p:to>
                                        <p:strVal val="hidden"/>
                                      </p:to>
                                    </p:set>
                                  </p:childTnLst>
                                </p:cTn>
                              </p:par>
                              <p:par>
                                <p:cTn id="5849" nodeType="withEffect" fill="hold" presetClass="exit" presetID="10">
                                  <p:stCondLst>
                                    <p:cond delay="0"/>
                                  </p:stCondLst>
                                  <p:childTnLst>
                                    <p:animEffect filter="fade" transition="out">
                                      <p:cBhvr additive="repl">
                                        <p:cTn id="5850" dur="500"/>
                                        <p:tgtEl>
                                          <p:spTgt spid="1438"/>
                                        </p:tgtEl>
                                      </p:cBhvr>
                                    </p:animEffect>
                                    <p:set>
                                      <p:cBhvr>
                                        <p:cTn id="5851" dur="1" fill="hold">
                                          <p:stCondLst>
                                            <p:cond delay="499"/>
                                          </p:stCondLst>
                                        </p:cTn>
                                        <p:tgtEl>
                                          <p:spTgt spid="1438"/>
                                        </p:tgtEl>
                                        <p:attrNameLst>
                                          <p:attrName>style.visibility</p:attrName>
                                        </p:attrNameLst>
                                      </p:cBhvr>
                                      <p:to>
                                        <p:strVal val="hidden"/>
                                      </p:to>
                                    </p:set>
                                  </p:childTnLst>
                                </p:cTn>
                              </p:par>
                              <p:par>
                                <p:cTn id="5852" nodeType="withEffect" fill="hold" presetClass="exit" presetID="10">
                                  <p:stCondLst>
                                    <p:cond delay="0"/>
                                  </p:stCondLst>
                                  <p:childTnLst>
                                    <p:animEffect filter="fade" transition="out">
                                      <p:cBhvr additive="repl">
                                        <p:cTn id="5853" dur="500"/>
                                        <p:tgtEl>
                                          <p:spTgt spid="1439"/>
                                        </p:tgtEl>
                                      </p:cBhvr>
                                    </p:animEffect>
                                    <p:set>
                                      <p:cBhvr>
                                        <p:cTn id="5854" dur="1" fill="hold">
                                          <p:stCondLst>
                                            <p:cond delay="499"/>
                                          </p:stCondLst>
                                        </p:cTn>
                                        <p:tgtEl>
                                          <p:spTgt spid="1439"/>
                                        </p:tgtEl>
                                        <p:attrNameLst>
                                          <p:attrName>style.visibility</p:attrName>
                                        </p:attrNameLst>
                                      </p:cBhvr>
                                      <p:to>
                                        <p:strVal val="hidden"/>
                                      </p:to>
                                    </p:set>
                                  </p:childTnLst>
                                </p:cTn>
                              </p:par>
                              <p:par>
                                <p:cTn id="5855" nodeType="withEffect" fill="hold" presetClass="exit" presetID="10">
                                  <p:stCondLst>
                                    <p:cond delay="0"/>
                                  </p:stCondLst>
                                  <p:childTnLst>
                                    <p:animEffect filter="fade" transition="out">
                                      <p:cBhvr additive="repl">
                                        <p:cTn id="5856" dur="500"/>
                                        <p:tgtEl>
                                          <p:spTgt spid="1440"/>
                                        </p:tgtEl>
                                      </p:cBhvr>
                                    </p:animEffect>
                                    <p:set>
                                      <p:cBhvr>
                                        <p:cTn id="5857" dur="1" fill="hold">
                                          <p:stCondLst>
                                            <p:cond delay="499"/>
                                          </p:stCondLst>
                                        </p:cTn>
                                        <p:tgtEl>
                                          <p:spTgt spid="1440"/>
                                        </p:tgtEl>
                                        <p:attrNameLst>
                                          <p:attrName>style.visibility</p:attrName>
                                        </p:attrNameLst>
                                      </p:cBhvr>
                                      <p:to>
                                        <p:strVal val="hidden"/>
                                      </p:to>
                                    </p:set>
                                  </p:childTnLst>
                                </p:cTn>
                              </p:par>
                              <p:par>
                                <p:cTn id="5858" nodeType="withEffect" fill="hold" presetClass="exit" presetID="10">
                                  <p:stCondLst>
                                    <p:cond delay="0"/>
                                  </p:stCondLst>
                                  <p:childTnLst>
                                    <p:animEffect filter="fade" transition="out">
                                      <p:cBhvr additive="repl">
                                        <p:cTn id="5859" dur="500"/>
                                        <p:tgtEl>
                                          <p:spTgt spid="1423"/>
                                        </p:tgtEl>
                                      </p:cBhvr>
                                    </p:animEffect>
                                    <p:set>
                                      <p:cBhvr>
                                        <p:cTn id="5860" dur="1" fill="hold">
                                          <p:stCondLst>
                                            <p:cond delay="499"/>
                                          </p:stCondLst>
                                        </p:cTn>
                                        <p:tgtEl>
                                          <p:spTgt spid="1423"/>
                                        </p:tgtEl>
                                        <p:attrNameLst>
                                          <p:attrName>style.visibility</p:attrName>
                                        </p:attrNameLst>
                                      </p:cBhvr>
                                      <p:to>
                                        <p:strVal val="hidden"/>
                                      </p:to>
                                    </p:set>
                                  </p:childTnLst>
                                </p:cTn>
                              </p:par>
                              <p:par>
                                <p:cTn id="5861" nodeType="withEffect" fill="hold" presetClass="exit" presetID="10">
                                  <p:stCondLst>
                                    <p:cond delay="0"/>
                                  </p:stCondLst>
                                  <p:childTnLst>
                                    <p:animEffect filter="fade" transition="out">
                                      <p:cBhvr additive="repl">
                                        <p:cTn id="5862" dur="500"/>
                                        <p:tgtEl>
                                          <p:spTgt spid="1442"/>
                                        </p:tgtEl>
                                      </p:cBhvr>
                                    </p:animEffect>
                                    <p:set>
                                      <p:cBhvr>
                                        <p:cTn id="5863" dur="1" fill="hold">
                                          <p:stCondLst>
                                            <p:cond delay="499"/>
                                          </p:stCondLst>
                                        </p:cTn>
                                        <p:tgtEl>
                                          <p:spTgt spid="1442"/>
                                        </p:tgtEl>
                                        <p:attrNameLst>
                                          <p:attrName>style.visibility</p:attrName>
                                        </p:attrNameLst>
                                      </p:cBhvr>
                                      <p:to>
                                        <p:strVal val="hidden"/>
                                      </p:to>
                                    </p:set>
                                  </p:childTnLst>
                                </p:cTn>
                              </p:par>
                              <p:par>
                                <p:cTn id="5864" nodeType="withEffect" fill="hold" presetClass="exit" presetID="10">
                                  <p:stCondLst>
                                    <p:cond delay="0"/>
                                  </p:stCondLst>
                                  <p:childTnLst>
                                    <p:animEffect filter="fade" transition="out">
                                      <p:cBhvr additive="repl">
                                        <p:cTn id="5865" dur="500"/>
                                        <p:tgtEl>
                                          <p:spTgt spid="1441"/>
                                        </p:tgtEl>
                                      </p:cBhvr>
                                    </p:animEffect>
                                    <p:set>
                                      <p:cBhvr>
                                        <p:cTn id="5866" dur="1" fill="hold">
                                          <p:stCondLst>
                                            <p:cond delay="499"/>
                                          </p:stCondLst>
                                        </p:cTn>
                                        <p:tgtEl>
                                          <p:spTgt spid="1441"/>
                                        </p:tgtEl>
                                        <p:attrNameLst>
                                          <p:attrName>style.visibility</p:attrName>
                                        </p:attrNameLst>
                                      </p:cBhvr>
                                      <p:to>
                                        <p:strVal val="hidden"/>
                                      </p:to>
                                    </p:set>
                                  </p:childTnLst>
                                </p:cTn>
                              </p:par>
                              <p:par>
                                <p:cTn id="5867" nodeType="withEffect" fill="hold" presetClass="exit" presetID="10">
                                  <p:stCondLst>
                                    <p:cond delay="0"/>
                                  </p:stCondLst>
                                  <p:childTnLst>
                                    <p:animEffect filter="fade" transition="out">
                                      <p:cBhvr additive="repl">
                                        <p:cTn id="5868" dur="500"/>
                                        <p:tgtEl>
                                          <p:spTgt spid="1443"/>
                                        </p:tgtEl>
                                      </p:cBhvr>
                                    </p:animEffect>
                                    <p:set>
                                      <p:cBhvr>
                                        <p:cTn id="5869" dur="1" fill="hold">
                                          <p:stCondLst>
                                            <p:cond delay="499"/>
                                          </p:stCondLst>
                                        </p:cTn>
                                        <p:tgtEl>
                                          <p:spTgt spid="1443"/>
                                        </p:tgtEl>
                                        <p:attrNameLst>
                                          <p:attrName>style.visibility</p:attrName>
                                        </p:attrNameLst>
                                      </p:cBhvr>
                                      <p:to>
                                        <p:strVal val="hidden"/>
                                      </p:to>
                                    </p:set>
                                  </p:childTnLst>
                                </p:cTn>
                              </p:par>
                              <p:par>
                                <p:cTn id="5870" nodeType="withEffect" fill="hold" presetClass="exit" presetID="10">
                                  <p:stCondLst>
                                    <p:cond delay="0"/>
                                  </p:stCondLst>
                                  <p:childTnLst>
                                    <p:animEffect filter="fade" transition="out">
                                      <p:cBhvr additive="repl">
                                        <p:cTn id="5871" dur="500"/>
                                        <p:tgtEl>
                                          <p:spTgt spid="1444"/>
                                        </p:tgtEl>
                                      </p:cBhvr>
                                    </p:animEffect>
                                    <p:set>
                                      <p:cBhvr>
                                        <p:cTn id="5872" dur="1" fill="hold">
                                          <p:stCondLst>
                                            <p:cond delay="499"/>
                                          </p:stCondLst>
                                        </p:cTn>
                                        <p:tgtEl>
                                          <p:spTgt spid="1444"/>
                                        </p:tgtEl>
                                        <p:attrNameLst>
                                          <p:attrName>style.visibility</p:attrName>
                                        </p:attrNameLst>
                                      </p:cBhvr>
                                      <p:to>
                                        <p:strVal val="hidden"/>
                                      </p:to>
                                    </p:set>
                                  </p:childTnLst>
                                </p:cTn>
                              </p:par>
                              <p:par>
                                <p:cTn id="5873" nodeType="withEffect" fill="hold" presetClass="exit" presetID="10">
                                  <p:stCondLst>
                                    <p:cond delay="0"/>
                                  </p:stCondLst>
                                  <p:childTnLst>
                                    <p:animEffect filter="fade" transition="out">
                                      <p:cBhvr additive="repl">
                                        <p:cTn id="5874" dur="500"/>
                                        <p:tgtEl>
                                          <p:spTgt spid="1445"/>
                                        </p:tgtEl>
                                      </p:cBhvr>
                                    </p:animEffect>
                                    <p:set>
                                      <p:cBhvr>
                                        <p:cTn id="5875" dur="1" fill="hold">
                                          <p:stCondLst>
                                            <p:cond delay="499"/>
                                          </p:stCondLst>
                                        </p:cTn>
                                        <p:tgtEl>
                                          <p:spTgt spid="1445"/>
                                        </p:tgtEl>
                                        <p:attrNameLst>
                                          <p:attrName>style.visibility</p:attrName>
                                        </p:attrNameLst>
                                      </p:cBhvr>
                                      <p:to>
                                        <p:strVal val="hidden"/>
                                      </p:to>
                                    </p:set>
                                  </p:childTnLst>
                                </p:cTn>
                              </p:par>
                              <p:par>
                                <p:cTn id="5876" nodeType="withEffect" fill="hold" presetClass="exit" presetID="10">
                                  <p:stCondLst>
                                    <p:cond delay="0"/>
                                  </p:stCondLst>
                                  <p:childTnLst>
                                    <p:animEffect filter="fade" transition="out">
                                      <p:cBhvr additive="repl">
                                        <p:cTn id="5877" dur="500"/>
                                        <p:tgtEl>
                                          <p:spTgt spid="1448"/>
                                        </p:tgtEl>
                                      </p:cBhvr>
                                    </p:animEffect>
                                    <p:set>
                                      <p:cBhvr>
                                        <p:cTn id="5878" dur="1" fill="hold">
                                          <p:stCondLst>
                                            <p:cond delay="499"/>
                                          </p:stCondLst>
                                        </p:cTn>
                                        <p:tgtEl>
                                          <p:spTgt spid="1448"/>
                                        </p:tgtEl>
                                        <p:attrNameLst>
                                          <p:attrName>style.visibility</p:attrName>
                                        </p:attrNameLst>
                                      </p:cBhvr>
                                      <p:to>
                                        <p:strVal val="hidden"/>
                                      </p:to>
                                    </p:set>
                                  </p:childTnLst>
                                </p:cTn>
                              </p:par>
                              <p:par>
                                <p:cTn id="5879" nodeType="withEffect" fill="hold" presetClass="exit" presetID="10">
                                  <p:stCondLst>
                                    <p:cond delay="0"/>
                                  </p:stCondLst>
                                  <p:childTnLst>
                                    <p:animEffect filter="fade" transition="out">
                                      <p:cBhvr additive="repl">
                                        <p:cTn id="5880" dur="500"/>
                                        <p:tgtEl>
                                          <p:spTgt spid="1447"/>
                                        </p:tgtEl>
                                      </p:cBhvr>
                                    </p:animEffect>
                                    <p:set>
                                      <p:cBhvr>
                                        <p:cTn id="5881" dur="1" fill="hold">
                                          <p:stCondLst>
                                            <p:cond delay="499"/>
                                          </p:stCondLst>
                                        </p:cTn>
                                        <p:tgtEl>
                                          <p:spTgt spid="1447"/>
                                        </p:tgtEl>
                                        <p:attrNameLst>
                                          <p:attrName>style.visibility</p:attrName>
                                        </p:attrNameLst>
                                      </p:cBhvr>
                                      <p:to>
                                        <p:strVal val="hidden"/>
                                      </p:to>
                                    </p:set>
                                  </p:childTnLst>
                                </p:cTn>
                              </p:par>
                              <p:par>
                                <p:cTn id="5882" nodeType="withEffect" fill="hold" presetClass="exit" presetID="10">
                                  <p:stCondLst>
                                    <p:cond delay="0"/>
                                  </p:stCondLst>
                                  <p:childTnLst>
                                    <p:animEffect filter="fade" transition="out">
                                      <p:cBhvr additive="repl">
                                        <p:cTn id="5883" dur="500"/>
                                        <p:tgtEl>
                                          <p:spTgt spid="1446"/>
                                        </p:tgtEl>
                                      </p:cBhvr>
                                    </p:animEffect>
                                    <p:set>
                                      <p:cBhvr>
                                        <p:cTn id="5884" dur="1" fill="hold">
                                          <p:stCondLst>
                                            <p:cond delay="499"/>
                                          </p:stCondLst>
                                        </p:cTn>
                                        <p:tgtEl>
                                          <p:spTgt spid="1446"/>
                                        </p:tgtEl>
                                        <p:attrNameLst>
                                          <p:attrName>style.visibility</p:attrName>
                                        </p:attrNameLst>
                                      </p:cBhvr>
                                      <p:to>
                                        <p:strVal val="hidden"/>
                                      </p:to>
                                    </p:set>
                                  </p:childTnLst>
                                </p:cTn>
                              </p:par>
                              <p:par>
                                <p:cTn id="5885" nodeType="withEffect" fill="hold" presetClass="exit" presetID="10">
                                  <p:stCondLst>
                                    <p:cond delay="0"/>
                                  </p:stCondLst>
                                  <p:childTnLst>
                                    <p:animEffect filter="fade" transition="out">
                                      <p:cBhvr additive="repl">
                                        <p:cTn id="5886" dur="500"/>
                                        <p:tgtEl>
                                          <p:spTgt spid="1488"/>
                                        </p:tgtEl>
                                      </p:cBhvr>
                                    </p:animEffect>
                                    <p:set>
                                      <p:cBhvr>
                                        <p:cTn id="5887" dur="1" fill="hold">
                                          <p:stCondLst>
                                            <p:cond delay="499"/>
                                          </p:stCondLst>
                                        </p:cTn>
                                        <p:tgtEl>
                                          <p:spTgt spid="1488"/>
                                        </p:tgtEl>
                                        <p:attrNameLst>
                                          <p:attrName>style.visibility</p:attrName>
                                        </p:attrNameLst>
                                      </p:cBhvr>
                                      <p:to>
                                        <p:strVal val="hidden"/>
                                      </p:to>
                                    </p:set>
                                  </p:childTnLst>
                                </p:cTn>
                              </p:par>
                              <p:par>
                                <p:cTn id="5888" nodeType="withEffect" fill="hold" presetClass="exit" presetID="10">
                                  <p:stCondLst>
                                    <p:cond delay="0"/>
                                  </p:stCondLst>
                                  <p:childTnLst>
                                    <p:animEffect filter="fade" transition="out">
                                      <p:cBhvr additive="repl">
                                        <p:cTn id="5889" dur="500"/>
                                        <p:tgtEl>
                                          <p:spTgt spid="1489"/>
                                        </p:tgtEl>
                                      </p:cBhvr>
                                    </p:animEffect>
                                    <p:set>
                                      <p:cBhvr>
                                        <p:cTn id="5890" dur="1" fill="hold">
                                          <p:stCondLst>
                                            <p:cond delay="499"/>
                                          </p:stCondLst>
                                        </p:cTn>
                                        <p:tgtEl>
                                          <p:spTgt spid="14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CHUỖI KÝ TỰ</a:t>
            </a:r>
            <a:endParaRPr b="0" lang="en-US" sz="4300" spc="-1" strike="noStrike">
              <a:solidFill>
                <a:srgbClr val="000000"/>
              </a:solidFill>
              <a:latin typeface="Gill Sans MT"/>
            </a:endParaRPr>
          </a:p>
        </p:txBody>
      </p:sp>
      <p:sp>
        <p:nvSpPr>
          <p:cNvPr id="107" name="TextShape 2"/>
          <p:cNvSpPr txBox="1"/>
          <p:nvPr/>
        </p:nvSpPr>
        <p:spPr>
          <a:xfrm>
            <a:off x="1435680" y="1447920"/>
            <a:ext cx="7497720" cy="5409720"/>
          </a:xfrm>
          <a:prstGeom prst="rect">
            <a:avLst/>
          </a:prstGeom>
          <a:noFill/>
          <a:ln>
            <a:noFill/>
          </a:ln>
        </p:spPr>
        <p:txBody>
          <a:bodyPr lIns="90000" rIns="90000" tIns="45000" bIns="45000">
            <a:normAutofit fontScale="65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Là kiểu dữ liệu phổ biến. Ví dụ: email hay sms đều chứa chuỗi</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C/C++ không có kiểu dữ liệu chuỗi</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Có hai giải pháp</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Tự cài mảng ký tự trong ngôn ngữ C</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Sau khi cài có thể dùng trong môi trường C++</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Cần khai báo thêm &lt;string.h&gt; khi muốn dùng một số hàm phụ trợ</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Mảng phải chứa ký tự </a:t>
            </a:r>
            <a:r>
              <a:rPr b="0" lang="en-US" sz="2400" spc="-1" strike="noStrike">
                <a:solidFill>
                  <a:srgbClr val="c00000"/>
                </a:solidFill>
                <a:latin typeface="Times New Roman"/>
              </a:rPr>
              <a:t>‘\0’</a:t>
            </a:r>
            <a:r>
              <a:rPr b="0" lang="en-US" sz="2400" spc="-1" strike="noStrike">
                <a:solidFill>
                  <a:srgbClr val="000000"/>
                </a:solidFill>
                <a:latin typeface="Times New Roman"/>
              </a:rPr>
              <a:t> ở cuối (đánh dấu kết thúc chuỗi) </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Không thể dùng các phép toán +, ==, … với kiểu mảng ký tự</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Dùng kiểu </a:t>
            </a:r>
            <a:r>
              <a:rPr b="0" lang="en-US" sz="2800" spc="-1" strike="noStrike">
                <a:solidFill>
                  <a:srgbClr val="0070c0"/>
                </a:solidFill>
                <a:latin typeface="Times New Roman"/>
              </a:rPr>
              <a:t>string</a:t>
            </a:r>
            <a:r>
              <a:rPr b="0" lang="en-US" sz="2800" spc="-1" strike="noStrike">
                <a:solidFill>
                  <a:srgbClr val="000000"/>
                </a:solidFill>
                <a:latin typeface="Times New Roman"/>
              </a:rPr>
              <a:t> trong thư viện STL của C++</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Chỉ dùng cho C++</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Có thể dùng các toán tử [], &gt;, &lt; …</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Cần khai báo thư viện &lt;string&gt; và </a:t>
            </a:r>
            <a:r>
              <a:rPr b="0" lang="en-US" sz="2400" spc="-1" strike="noStrike">
                <a:solidFill>
                  <a:srgbClr val="0070c0"/>
                </a:solidFill>
                <a:latin typeface="Times New Roman"/>
              </a:rPr>
              <a:t>using</a:t>
            </a:r>
            <a:r>
              <a:rPr b="0" lang="en-US" sz="2400" spc="-1" strike="noStrike">
                <a:solidFill>
                  <a:srgbClr val="000000"/>
                </a:solidFill>
                <a:latin typeface="Times New Roman"/>
              </a:rPr>
              <a:t> </a:t>
            </a:r>
            <a:r>
              <a:rPr b="0" lang="en-US" sz="2400" spc="-1" strike="noStrike">
                <a:solidFill>
                  <a:srgbClr val="0070c0"/>
                </a:solidFill>
                <a:latin typeface="Times New Roman"/>
              </a:rPr>
              <a:t>namespace</a:t>
            </a:r>
            <a:r>
              <a:rPr b="0" lang="en-US" sz="2400" spc="-1" strike="noStrike">
                <a:solidFill>
                  <a:srgbClr val="000000"/>
                </a:solidFill>
                <a:latin typeface="Times New Roman"/>
              </a:rPr>
              <a:t> std;</a:t>
            </a:r>
            <a:endParaRPr b="0" lang="en-US" sz="2400" spc="-1" strike="noStrike">
              <a:solidFill>
                <a:srgbClr val="000000"/>
              </a:solidFill>
              <a:latin typeface="Gill Sans MT"/>
            </a:endParaRPr>
          </a:p>
        </p:txBody>
      </p:sp>
      <p:sp>
        <p:nvSpPr>
          <p:cNvPr id="108"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64BBE123-CA86-4494-9F15-0E0ADE9398A3}" type="slidenum">
              <a:rPr b="0" lang="en-US" sz="1200" spc="-1" strike="noStrike">
                <a:solidFill>
                  <a:srgbClr val="b5a989"/>
                </a:solidFill>
                <a:latin typeface="Gill Sans MT"/>
              </a:rPr>
              <a:t>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9"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XỬ LÝ TOKEN</a:t>
            </a:r>
            <a:endParaRPr b="0" lang="en-US" sz="4300" spc="-1" strike="noStrike">
              <a:solidFill>
                <a:srgbClr val="000000"/>
              </a:solidFill>
              <a:latin typeface="Gill Sans MT"/>
            </a:endParaRPr>
          </a:p>
        </p:txBody>
      </p:sp>
      <p:sp>
        <p:nvSpPr>
          <p:cNvPr id="1570" name="TextShape 2"/>
          <p:cNvSpPr txBox="1"/>
          <p:nvPr/>
        </p:nvSpPr>
        <p:spPr>
          <a:xfrm>
            <a:off x="1435680" y="1447920"/>
            <a:ext cx="7497720" cy="5409720"/>
          </a:xfrm>
          <a:prstGeom prst="rect">
            <a:avLst/>
          </a:prstGeom>
          <a:noFill/>
          <a:ln>
            <a:noFill/>
          </a:ln>
        </p:spPr>
        <p:txBody>
          <a:bodyPr lIns="90000" rIns="90000" tIns="45000" bIns="45000">
            <a:normAutofit fontScale="56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Ghép các token thành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main(){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s[] = </a:t>
            </a:r>
            <a:r>
              <a:rPr b="0" lang="en-US" sz="2400" spc="-1" strike="noStrike">
                <a:solidFill>
                  <a:srgbClr val="c00000"/>
                </a:solidFill>
                <a:latin typeface="Times New Roman"/>
              </a:rPr>
              <a:t>“Ky thuat lap trinh”</a:t>
            </a:r>
            <a:r>
              <a:rPr b="0" lang="en-US" sz="2400" spc="-1" strike="noStrike">
                <a:solidFill>
                  <a:srgbClr val="000000"/>
                </a:solidFill>
                <a:latin typeface="Times New Roman"/>
              </a:rPr>
              <a:t>, **a = NULL;</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n = parseString(&amp;a, s);</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buf[19]; </a:t>
            </a:r>
            <a:r>
              <a:rPr b="1" lang="en-US" sz="2400" spc="-1" strike="noStrike">
                <a:solidFill>
                  <a:srgbClr val="ff0000"/>
                </a:solidFill>
                <a:latin typeface="Times New Roman"/>
              </a:rPr>
              <a:t>mergeTokens</a:t>
            </a:r>
            <a:r>
              <a:rPr b="0" lang="en-US" sz="2400" spc="-1" strike="noStrike">
                <a:solidFill>
                  <a:srgbClr val="000000"/>
                </a:solidFill>
                <a:latin typeface="Times New Roman"/>
              </a:rPr>
              <a:t>(buf, a, 0, n);</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for</a:t>
            </a:r>
            <a:r>
              <a:rPr b="0" lang="en-US" sz="2400" spc="-1" strike="noStrike">
                <a:solidFill>
                  <a:srgbClr val="000000"/>
                </a:solidFill>
                <a:latin typeface="Times New Roman"/>
              </a:rPr>
              <a:t>(</a:t>
            </a:r>
            <a:r>
              <a:rPr b="0" lang="en-US" sz="2400" spc="-1" strike="noStrike">
                <a:solidFill>
                  <a:srgbClr val="0070c0"/>
                </a:solidFill>
                <a:latin typeface="Times New Roman"/>
              </a:rPr>
              <a:t>int</a:t>
            </a:r>
            <a:r>
              <a:rPr b="0" lang="en-US" sz="2400" spc="-1" strike="noStrike">
                <a:solidFill>
                  <a:srgbClr val="000000"/>
                </a:solidFill>
                <a:latin typeface="Times New Roman"/>
              </a:rPr>
              <a:t> i = 0; i &lt; 4; i++) </a:t>
            </a:r>
            <a:r>
              <a:rPr b="0" lang="en-US" sz="2400" spc="-1" strike="noStrike">
                <a:solidFill>
                  <a:srgbClr val="0070c0"/>
                </a:solidFill>
                <a:latin typeface="Times New Roman"/>
              </a:rPr>
              <a:t>delete</a:t>
            </a:r>
            <a:r>
              <a:rPr b="0" lang="en-US" sz="2400" spc="-1" strike="noStrike">
                <a:solidFill>
                  <a:srgbClr val="000000"/>
                </a:solidFill>
                <a:latin typeface="Times New Roman"/>
              </a:rPr>
              <a:t>[] a[i];</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delete</a:t>
            </a:r>
            <a:r>
              <a:rPr b="0" lang="en-US" sz="2400" spc="-1" strike="noStrike">
                <a:solidFill>
                  <a:srgbClr val="000000"/>
                </a:solidFill>
                <a:latin typeface="Times New Roman"/>
              </a:rPr>
              <a:t>[] a;</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mergeTokens(</a:t>
            </a:r>
            <a:r>
              <a:rPr b="0" lang="en-US" sz="2800" spc="-1" strike="noStrike">
                <a:solidFill>
                  <a:srgbClr val="0070c0"/>
                </a:solidFill>
                <a:latin typeface="Times New Roman"/>
              </a:rPr>
              <a:t>char</a:t>
            </a:r>
            <a:r>
              <a:rPr b="0" lang="en-US" sz="2800" spc="-1" strike="noStrike">
                <a:solidFill>
                  <a:srgbClr val="000000"/>
                </a:solidFill>
                <a:latin typeface="Times New Roman"/>
              </a:rPr>
              <a:t>* s, </a:t>
            </a:r>
            <a:r>
              <a:rPr b="0" lang="en-US" sz="2800" spc="-1" strike="noStrike">
                <a:solidFill>
                  <a:srgbClr val="0070c0"/>
                </a:solidFill>
                <a:latin typeface="Times New Roman"/>
              </a:rPr>
              <a:t>char</a:t>
            </a:r>
            <a:r>
              <a:rPr b="0" lang="en-US" sz="2800" spc="-1" strike="noStrike">
                <a:solidFill>
                  <a:srgbClr val="000000"/>
                </a:solidFill>
                <a:latin typeface="Times New Roman"/>
              </a:rPr>
              <a:t>** aTok, </a:t>
            </a:r>
            <a:r>
              <a:rPr b="0" lang="en-US" sz="2800" spc="-1" strike="noStrike">
                <a:solidFill>
                  <a:srgbClr val="0070c0"/>
                </a:solidFill>
                <a:latin typeface="Times New Roman"/>
              </a:rPr>
              <a:t>int</a:t>
            </a:r>
            <a:r>
              <a:rPr b="0" lang="en-US" sz="2800" spc="-1" strike="noStrike">
                <a:solidFill>
                  <a:srgbClr val="000000"/>
                </a:solidFill>
                <a:latin typeface="Times New Roman"/>
              </a:rPr>
              <a:t> iStart, </a:t>
            </a:r>
            <a:r>
              <a:rPr b="0" lang="en-US" sz="2800" spc="-1" strike="noStrike">
                <a:solidFill>
                  <a:srgbClr val="0070c0"/>
                </a:solidFill>
                <a:latin typeface="Times New Roman"/>
              </a:rPr>
              <a:t>int</a:t>
            </a:r>
            <a:r>
              <a:rPr b="0" lang="en-US" sz="2800" spc="-1" strike="noStrike">
                <a:solidFill>
                  <a:srgbClr val="000000"/>
                </a:solidFill>
                <a:latin typeface="Times New Roman"/>
              </a:rPr>
              <a:t> nTok){</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(nTok == 0) strcpy(s, </a:t>
            </a:r>
            <a:r>
              <a:rPr b="0" lang="en-US" sz="2400" spc="-1" strike="noStrike">
                <a:solidFill>
                  <a:srgbClr val="c00000"/>
                </a:solidFill>
                <a:latin typeface="Times New Roman"/>
              </a:rPr>
              <a:t>“”</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else</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strcpy(s, aTok[iStart]);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a:t>
            </a:r>
            <a:r>
              <a:rPr b="0" lang="en-US" sz="2000" spc="-1" strike="noStrike">
                <a:solidFill>
                  <a:srgbClr val="0070c0"/>
                </a:solidFill>
                <a:latin typeface="Times New Roman"/>
              </a:rPr>
              <a:t>int</a:t>
            </a:r>
            <a:r>
              <a:rPr b="0" lang="en-US" sz="2000" spc="-1" strike="noStrike">
                <a:solidFill>
                  <a:srgbClr val="000000"/>
                </a:solidFill>
                <a:latin typeface="Times New Roman"/>
              </a:rPr>
              <a:t> i = iStart + 1; i &lt; nTok;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strcat(s, </a:t>
            </a:r>
            <a:r>
              <a:rPr b="0" lang="en-US" sz="2000" spc="-1" strike="noStrike">
                <a:solidFill>
                  <a:srgbClr val="c00000"/>
                </a:solidFill>
                <a:latin typeface="Times New Roman"/>
              </a:rPr>
              <a:t>“ ”</a:t>
            </a:r>
            <a:r>
              <a:rPr b="0" lang="en-US" sz="2000" spc="-1" strike="noStrike">
                <a:solidFill>
                  <a:srgbClr val="000000"/>
                </a:solidFill>
                <a:latin typeface="Times New Roman"/>
              </a:rPr>
              <a:t>); </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strcat(s, aTok[i]);</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1571"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DB214BC0-6F52-4B00-A81B-E7D3F6ADB8AA}"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572" name="CustomShape 4"/>
          <p:cNvSpPr/>
          <p:nvPr/>
        </p:nvSpPr>
        <p:spPr>
          <a:xfrm>
            <a:off x="476316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73" name="CustomShape 5"/>
          <p:cNvSpPr/>
          <p:nvPr/>
        </p:nvSpPr>
        <p:spPr>
          <a:xfrm>
            <a:off x="499104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74" name="CustomShape 6"/>
          <p:cNvSpPr/>
          <p:nvPr/>
        </p:nvSpPr>
        <p:spPr>
          <a:xfrm>
            <a:off x="521964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75" name="CustomShape 7"/>
          <p:cNvSpPr/>
          <p:nvPr/>
        </p:nvSpPr>
        <p:spPr>
          <a:xfrm>
            <a:off x="544824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76" name="CustomShape 8"/>
          <p:cNvSpPr/>
          <p:nvPr/>
        </p:nvSpPr>
        <p:spPr>
          <a:xfrm>
            <a:off x="56689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77" name="CustomShape 9"/>
          <p:cNvSpPr/>
          <p:nvPr/>
        </p:nvSpPr>
        <p:spPr>
          <a:xfrm>
            <a:off x="58975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78" name="CustomShape 10"/>
          <p:cNvSpPr/>
          <p:nvPr/>
        </p:nvSpPr>
        <p:spPr>
          <a:xfrm>
            <a:off x="612540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79" name="CustomShape 11"/>
          <p:cNvSpPr/>
          <p:nvPr/>
        </p:nvSpPr>
        <p:spPr>
          <a:xfrm>
            <a:off x="63547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0" name="CustomShape 12"/>
          <p:cNvSpPr/>
          <p:nvPr/>
        </p:nvSpPr>
        <p:spPr>
          <a:xfrm>
            <a:off x="65833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1" name="CustomShape 13"/>
          <p:cNvSpPr/>
          <p:nvPr/>
        </p:nvSpPr>
        <p:spPr>
          <a:xfrm>
            <a:off x="68119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2" name="CustomShape 14"/>
          <p:cNvSpPr/>
          <p:nvPr/>
        </p:nvSpPr>
        <p:spPr>
          <a:xfrm>
            <a:off x="70405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3" name="CustomShape 15"/>
          <p:cNvSpPr/>
          <p:nvPr/>
        </p:nvSpPr>
        <p:spPr>
          <a:xfrm>
            <a:off x="72691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4" name="CustomShape 16"/>
          <p:cNvSpPr/>
          <p:nvPr/>
        </p:nvSpPr>
        <p:spPr>
          <a:xfrm>
            <a:off x="74977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5" name="CustomShape 17"/>
          <p:cNvSpPr/>
          <p:nvPr/>
        </p:nvSpPr>
        <p:spPr>
          <a:xfrm>
            <a:off x="77263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6" name="CustomShape 18"/>
          <p:cNvSpPr/>
          <p:nvPr/>
        </p:nvSpPr>
        <p:spPr>
          <a:xfrm>
            <a:off x="79549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7" name="CustomShape 19"/>
          <p:cNvSpPr/>
          <p:nvPr/>
        </p:nvSpPr>
        <p:spPr>
          <a:xfrm>
            <a:off x="81835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8" name="CustomShape 20"/>
          <p:cNvSpPr/>
          <p:nvPr/>
        </p:nvSpPr>
        <p:spPr>
          <a:xfrm>
            <a:off x="84121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89" name="CustomShape 21"/>
          <p:cNvSpPr/>
          <p:nvPr/>
        </p:nvSpPr>
        <p:spPr>
          <a:xfrm>
            <a:off x="864072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590" name="CustomShape 22"/>
          <p:cNvSpPr/>
          <p:nvPr/>
        </p:nvSpPr>
        <p:spPr>
          <a:xfrm>
            <a:off x="4674600" y="610344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&lt;10&gt;</a:t>
            </a:r>
            <a:endParaRPr b="0" lang="en-US" sz="800" spc="-1" strike="noStrike">
              <a:latin typeface="Arial"/>
            </a:endParaRPr>
          </a:p>
        </p:txBody>
      </p:sp>
      <p:sp>
        <p:nvSpPr>
          <p:cNvPr id="1591" name="CustomShape 23"/>
          <p:cNvSpPr/>
          <p:nvPr/>
        </p:nvSpPr>
        <p:spPr>
          <a:xfrm>
            <a:off x="4759920" y="6320520"/>
            <a:ext cx="23580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K</a:t>
            </a:r>
            <a:endParaRPr b="0" lang="en-US" sz="600" spc="-1" strike="noStrike">
              <a:latin typeface="Arial"/>
            </a:endParaRPr>
          </a:p>
        </p:txBody>
      </p:sp>
      <p:sp>
        <p:nvSpPr>
          <p:cNvPr id="1592" name="CustomShape 24"/>
          <p:cNvSpPr/>
          <p:nvPr/>
        </p:nvSpPr>
        <p:spPr>
          <a:xfrm>
            <a:off x="4981320" y="632052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y</a:t>
            </a:r>
            <a:endParaRPr b="0" lang="en-US" sz="600" spc="-1" strike="noStrike">
              <a:latin typeface="Arial"/>
            </a:endParaRPr>
          </a:p>
        </p:txBody>
      </p:sp>
      <p:sp>
        <p:nvSpPr>
          <p:cNvPr id="1593" name="CustomShape 25"/>
          <p:cNvSpPr/>
          <p:nvPr/>
        </p:nvSpPr>
        <p:spPr>
          <a:xfrm>
            <a:off x="5446800" y="632052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a:t>
            </a:r>
            <a:endParaRPr b="0" lang="en-US" sz="600" spc="-1" strike="noStrike">
              <a:latin typeface="Arial"/>
            </a:endParaRPr>
          </a:p>
        </p:txBody>
      </p:sp>
      <p:sp>
        <p:nvSpPr>
          <p:cNvPr id="1594" name="CustomShape 26"/>
          <p:cNvSpPr/>
          <p:nvPr/>
        </p:nvSpPr>
        <p:spPr>
          <a:xfrm>
            <a:off x="5667120" y="632052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h</a:t>
            </a:r>
            <a:endParaRPr b="0" lang="en-US" sz="600" spc="-1" strike="noStrike">
              <a:latin typeface="Arial"/>
            </a:endParaRPr>
          </a:p>
        </p:txBody>
      </p:sp>
      <p:sp>
        <p:nvSpPr>
          <p:cNvPr id="1595" name="CustomShape 27"/>
          <p:cNvSpPr/>
          <p:nvPr/>
        </p:nvSpPr>
        <p:spPr>
          <a:xfrm>
            <a:off x="5895720" y="632052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u</a:t>
            </a:r>
            <a:endParaRPr b="0" lang="en-US" sz="600" spc="-1" strike="noStrike">
              <a:latin typeface="Arial"/>
            </a:endParaRPr>
          </a:p>
        </p:txBody>
      </p:sp>
      <p:sp>
        <p:nvSpPr>
          <p:cNvPr id="1596" name="CustomShape 28"/>
          <p:cNvSpPr/>
          <p:nvPr/>
        </p:nvSpPr>
        <p:spPr>
          <a:xfrm>
            <a:off x="6123960" y="6320520"/>
            <a:ext cx="21456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a:t>
            </a:r>
            <a:endParaRPr b="0" lang="en-US" sz="600" spc="-1" strike="noStrike">
              <a:latin typeface="Arial"/>
            </a:endParaRPr>
          </a:p>
        </p:txBody>
      </p:sp>
      <p:sp>
        <p:nvSpPr>
          <p:cNvPr id="1597" name="CustomShape 29"/>
          <p:cNvSpPr/>
          <p:nvPr/>
        </p:nvSpPr>
        <p:spPr>
          <a:xfrm>
            <a:off x="6360480" y="632052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a:t>
            </a:r>
            <a:endParaRPr b="0" lang="en-US" sz="600" spc="-1" strike="noStrike">
              <a:latin typeface="Arial"/>
            </a:endParaRPr>
          </a:p>
        </p:txBody>
      </p:sp>
      <p:sp>
        <p:nvSpPr>
          <p:cNvPr id="1598" name="CustomShape 30"/>
          <p:cNvSpPr/>
          <p:nvPr/>
        </p:nvSpPr>
        <p:spPr>
          <a:xfrm>
            <a:off x="6818400" y="632052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a:t>
            </a:r>
            <a:endParaRPr b="0" lang="en-US" sz="600" spc="-1" strike="noStrike">
              <a:latin typeface="Arial"/>
            </a:endParaRPr>
          </a:p>
        </p:txBody>
      </p:sp>
      <p:sp>
        <p:nvSpPr>
          <p:cNvPr id="1599" name="CustomShape 31"/>
          <p:cNvSpPr/>
          <p:nvPr/>
        </p:nvSpPr>
        <p:spPr>
          <a:xfrm>
            <a:off x="7047000" y="6320520"/>
            <a:ext cx="21456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a:t>
            </a:r>
            <a:endParaRPr b="0" lang="en-US" sz="600" spc="-1" strike="noStrike">
              <a:latin typeface="Arial"/>
            </a:endParaRPr>
          </a:p>
        </p:txBody>
      </p:sp>
      <p:sp>
        <p:nvSpPr>
          <p:cNvPr id="1600" name="CustomShape 32"/>
          <p:cNvSpPr/>
          <p:nvPr/>
        </p:nvSpPr>
        <p:spPr>
          <a:xfrm>
            <a:off x="7275240" y="632052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p</a:t>
            </a:r>
            <a:endParaRPr b="0" lang="en-US" sz="600" spc="-1" strike="noStrike">
              <a:latin typeface="Arial"/>
            </a:endParaRPr>
          </a:p>
        </p:txBody>
      </p:sp>
      <p:sp>
        <p:nvSpPr>
          <p:cNvPr id="1601" name="CustomShape 33"/>
          <p:cNvSpPr/>
          <p:nvPr/>
        </p:nvSpPr>
        <p:spPr>
          <a:xfrm>
            <a:off x="7724160" y="632052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a:t>
            </a:r>
            <a:endParaRPr b="0" lang="en-US" sz="600" spc="-1" strike="noStrike">
              <a:latin typeface="Arial"/>
            </a:endParaRPr>
          </a:p>
        </p:txBody>
      </p:sp>
      <p:sp>
        <p:nvSpPr>
          <p:cNvPr id="1602" name="CustomShape 34"/>
          <p:cNvSpPr/>
          <p:nvPr/>
        </p:nvSpPr>
        <p:spPr>
          <a:xfrm>
            <a:off x="7961400" y="6320520"/>
            <a:ext cx="20700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r</a:t>
            </a:r>
            <a:endParaRPr b="0" lang="en-US" sz="600" spc="-1" strike="noStrike">
              <a:latin typeface="Arial"/>
            </a:endParaRPr>
          </a:p>
        </p:txBody>
      </p:sp>
      <p:sp>
        <p:nvSpPr>
          <p:cNvPr id="1603" name="CustomShape 35"/>
          <p:cNvSpPr/>
          <p:nvPr/>
        </p:nvSpPr>
        <p:spPr>
          <a:xfrm>
            <a:off x="8197920" y="632052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i</a:t>
            </a:r>
            <a:endParaRPr b="0" lang="en-US" sz="600" spc="-1" strike="noStrike">
              <a:latin typeface="Arial"/>
            </a:endParaRPr>
          </a:p>
        </p:txBody>
      </p:sp>
      <p:sp>
        <p:nvSpPr>
          <p:cNvPr id="1604" name="CustomShape 36"/>
          <p:cNvSpPr/>
          <p:nvPr/>
        </p:nvSpPr>
        <p:spPr>
          <a:xfrm>
            <a:off x="8427600" y="632052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n</a:t>
            </a:r>
            <a:endParaRPr b="0" lang="en-US" sz="600" spc="-1" strike="noStrike">
              <a:latin typeface="Arial"/>
            </a:endParaRPr>
          </a:p>
        </p:txBody>
      </p:sp>
      <p:sp>
        <p:nvSpPr>
          <p:cNvPr id="1605" name="CustomShape 37"/>
          <p:cNvSpPr/>
          <p:nvPr/>
        </p:nvSpPr>
        <p:spPr>
          <a:xfrm>
            <a:off x="8646840" y="632052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h</a:t>
            </a:r>
            <a:endParaRPr b="0" lang="en-US" sz="600" spc="-1" strike="noStrike">
              <a:latin typeface="Arial"/>
            </a:endParaRPr>
          </a:p>
        </p:txBody>
      </p:sp>
      <p:sp>
        <p:nvSpPr>
          <p:cNvPr id="1606" name="CustomShape 38"/>
          <p:cNvSpPr/>
          <p:nvPr/>
        </p:nvSpPr>
        <p:spPr>
          <a:xfrm>
            <a:off x="8868600" y="6295320"/>
            <a:ext cx="228240" cy="228240"/>
          </a:xfrm>
          <a:prstGeom prst="rect">
            <a:avLst/>
          </a:prstGeom>
          <a:ln>
            <a:round/>
          </a:ln>
        </p:spPr>
        <p:style>
          <a:lnRef idx="2">
            <a:schemeClr val="accent6"/>
          </a:lnRef>
          <a:fillRef idx="1">
            <a:schemeClr val="lt1"/>
          </a:fillRef>
          <a:effectRef idx="0">
            <a:schemeClr val="accent6"/>
          </a:effectRef>
          <a:fontRef idx="minor"/>
        </p:style>
      </p:sp>
      <p:sp>
        <p:nvSpPr>
          <p:cNvPr id="1607" name="CustomShape 39"/>
          <p:cNvSpPr/>
          <p:nvPr/>
        </p:nvSpPr>
        <p:spPr>
          <a:xfrm>
            <a:off x="8867520" y="632052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608" name="CustomShape 40"/>
          <p:cNvSpPr/>
          <p:nvPr/>
        </p:nvSpPr>
        <p:spPr>
          <a:xfrm>
            <a:off x="6256800" y="4237920"/>
            <a:ext cx="228240" cy="228240"/>
          </a:xfrm>
          <a:prstGeom prst="rect">
            <a:avLst/>
          </a:prstGeom>
          <a:ln>
            <a:prstDash val="dash"/>
            <a:round/>
          </a:ln>
        </p:spPr>
        <p:style>
          <a:lnRef idx="2">
            <a:schemeClr val="accent6"/>
          </a:lnRef>
          <a:fillRef idx="1">
            <a:schemeClr val="lt1"/>
          </a:fillRef>
          <a:effectRef idx="0">
            <a:schemeClr val="accent6"/>
          </a:effectRef>
          <a:fontRef idx="minor"/>
        </p:style>
      </p:sp>
      <p:sp>
        <p:nvSpPr>
          <p:cNvPr id="1609" name="CustomShape 41"/>
          <p:cNvSpPr/>
          <p:nvPr/>
        </p:nvSpPr>
        <p:spPr>
          <a:xfrm rot="5400000">
            <a:off x="4790880" y="4583520"/>
            <a:ext cx="1604160" cy="143496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610" name="CustomShape 42"/>
          <p:cNvSpPr/>
          <p:nvPr/>
        </p:nvSpPr>
        <p:spPr>
          <a:xfrm>
            <a:off x="6208920" y="4255200"/>
            <a:ext cx="3427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&lt;10&gt;</a:t>
            </a:r>
            <a:endParaRPr b="0" lang="en-US" sz="600" spc="-1" strike="noStrike">
              <a:latin typeface="Arial"/>
            </a:endParaRPr>
          </a:p>
        </p:txBody>
      </p:sp>
      <p:sp>
        <p:nvSpPr>
          <p:cNvPr id="1611" name="CustomShape 43"/>
          <p:cNvSpPr/>
          <p:nvPr/>
        </p:nvSpPr>
        <p:spPr>
          <a:xfrm>
            <a:off x="6175440" y="4061880"/>
            <a:ext cx="40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&lt;???&gt;</a:t>
            </a:r>
            <a:endParaRPr b="0" lang="en-US" sz="700" spc="-1" strike="noStrike">
              <a:latin typeface="Arial"/>
            </a:endParaRPr>
          </a:p>
        </p:txBody>
      </p:sp>
      <p:sp>
        <p:nvSpPr>
          <p:cNvPr id="1612" name="CustomShape 44"/>
          <p:cNvSpPr/>
          <p:nvPr/>
        </p:nvSpPr>
        <p:spPr>
          <a:xfrm>
            <a:off x="6205320" y="4314240"/>
            <a:ext cx="20988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s</a:t>
            </a:r>
            <a:endParaRPr b="0" lang="en-US" sz="600" spc="-1" strike="noStrike">
              <a:latin typeface="Arial"/>
            </a:endParaRPr>
          </a:p>
        </p:txBody>
      </p:sp>
      <p:sp>
        <p:nvSpPr>
          <p:cNvPr id="1613" name="CustomShape 45"/>
          <p:cNvSpPr/>
          <p:nvPr/>
        </p:nvSpPr>
        <p:spPr>
          <a:xfrm>
            <a:off x="6714000" y="4245840"/>
            <a:ext cx="228240" cy="228240"/>
          </a:xfrm>
          <a:prstGeom prst="rect">
            <a:avLst/>
          </a:prstGeom>
          <a:ln>
            <a:round/>
          </a:ln>
        </p:spPr>
        <p:style>
          <a:lnRef idx="2">
            <a:schemeClr val="accent6"/>
          </a:lnRef>
          <a:fillRef idx="1">
            <a:schemeClr val="lt1"/>
          </a:fillRef>
          <a:effectRef idx="0">
            <a:schemeClr val="accent6"/>
          </a:effectRef>
          <a:fontRef idx="minor"/>
        </p:style>
      </p:sp>
      <p:sp>
        <p:nvSpPr>
          <p:cNvPr id="1614" name="CustomShape 46"/>
          <p:cNvSpPr/>
          <p:nvPr/>
        </p:nvSpPr>
        <p:spPr>
          <a:xfrm>
            <a:off x="6658920" y="4322880"/>
            <a:ext cx="21456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a:t>
            </a:r>
            <a:endParaRPr b="0" lang="en-US" sz="600" spc="-1" strike="noStrike">
              <a:latin typeface="Arial"/>
            </a:endParaRPr>
          </a:p>
        </p:txBody>
      </p:sp>
      <p:sp>
        <p:nvSpPr>
          <p:cNvPr id="1615" name="CustomShape 47"/>
          <p:cNvSpPr/>
          <p:nvPr/>
        </p:nvSpPr>
        <p:spPr>
          <a:xfrm>
            <a:off x="6621480" y="404748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&lt;60&gt;</a:t>
            </a:r>
            <a:endParaRPr b="0" lang="en-US" sz="800" spc="-1" strike="noStrike">
              <a:latin typeface="Arial"/>
            </a:endParaRPr>
          </a:p>
        </p:txBody>
      </p:sp>
      <p:sp>
        <p:nvSpPr>
          <p:cNvPr id="1616" name="CustomShape 48"/>
          <p:cNvSpPr/>
          <p:nvPr/>
        </p:nvSpPr>
        <p:spPr>
          <a:xfrm>
            <a:off x="7310520" y="4171320"/>
            <a:ext cx="228240" cy="228240"/>
          </a:xfrm>
          <a:prstGeom prst="rect">
            <a:avLst/>
          </a:prstGeom>
          <a:ln>
            <a:round/>
          </a:ln>
        </p:spPr>
        <p:style>
          <a:lnRef idx="2">
            <a:schemeClr val="accent6"/>
          </a:lnRef>
          <a:fillRef idx="1">
            <a:schemeClr val="lt1"/>
          </a:fillRef>
          <a:effectRef idx="0">
            <a:schemeClr val="accent6"/>
          </a:effectRef>
          <a:fontRef idx="minor"/>
        </p:style>
      </p:sp>
      <p:sp>
        <p:nvSpPr>
          <p:cNvPr id="1617" name="CustomShape 49"/>
          <p:cNvSpPr/>
          <p:nvPr/>
        </p:nvSpPr>
        <p:spPr>
          <a:xfrm>
            <a:off x="7543800" y="4174920"/>
            <a:ext cx="228240" cy="228240"/>
          </a:xfrm>
          <a:prstGeom prst="rect">
            <a:avLst/>
          </a:prstGeom>
          <a:ln>
            <a:round/>
          </a:ln>
        </p:spPr>
        <p:style>
          <a:lnRef idx="2">
            <a:schemeClr val="accent6"/>
          </a:lnRef>
          <a:fillRef idx="1">
            <a:schemeClr val="lt1"/>
          </a:fillRef>
          <a:effectRef idx="0">
            <a:schemeClr val="accent6"/>
          </a:effectRef>
          <a:fontRef idx="minor"/>
        </p:style>
      </p:sp>
      <p:sp>
        <p:nvSpPr>
          <p:cNvPr id="1618" name="CustomShape 50"/>
          <p:cNvSpPr/>
          <p:nvPr/>
        </p:nvSpPr>
        <p:spPr>
          <a:xfrm>
            <a:off x="7772400" y="4174920"/>
            <a:ext cx="228240" cy="228240"/>
          </a:xfrm>
          <a:prstGeom prst="rect">
            <a:avLst/>
          </a:prstGeom>
          <a:ln>
            <a:round/>
          </a:ln>
        </p:spPr>
        <p:style>
          <a:lnRef idx="2">
            <a:schemeClr val="accent6"/>
          </a:lnRef>
          <a:fillRef idx="1">
            <a:schemeClr val="lt1"/>
          </a:fillRef>
          <a:effectRef idx="0">
            <a:schemeClr val="accent6"/>
          </a:effectRef>
          <a:fontRef idx="minor"/>
        </p:style>
      </p:sp>
      <p:sp>
        <p:nvSpPr>
          <p:cNvPr id="1619" name="CustomShape 51"/>
          <p:cNvSpPr/>
          <p:nvPr/>
        </p:nvSpPr>
        <p:spPr>
          <a:xfrm>
            <a:off x="8001000" y="4174920"/>
            <a:ext cx="228240" cy="228240"/>
          </a:xfrm>
          <a:prstGeom prst="rect">
            <a:avLst/>
          </a:prstGeom>
          <a:ln>
            <a:round/>
          </a:ln>
        </p:spPr>
        <p:style>
          <a:lnRef idx="2">
            <a:schemeClr val="accent6"/>
          </a:lnRef>
          <a:fillRef idx="1">
            <a:schemeClr val="lt1"/>
          </a:fillRef>
          <a:effectRef idx="0">
            <a:schemeClr val="accent6"/>
          </a:effectRef>
          <a:fontRef idx="minor"/>
        </p:style>
      </p:sp>
      <p:sp>
        <p:nvSpPr>
          <p:cNvPr id="1620" name="CustomShape 52"/>
          <p:cNvSpPr/>
          <p:nvPr/>
        </p:nvSpPr>
        <p:spPr>
          <a:xfrm>
            <a:off x="7203240" y="400932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&lt;500&gt;</a:t>
            </a:r>
            <a:endParaRPr b="0" lang="en-US" sz="700" spc="-1" strike="noStrike">
              <a:latin typeface="Arial"/>
            </a:endParaRPr>
          </a:p>
        </p:txBody>
      </p:sp>
      <p:sp>
        <p:nvSpPr>
          <p:cNvPr id="1621" name="CustomShape 53"/>
          <p:cNvSpPr/>
          <p:nvPr/>
        </p:nvSpPr>
        <p:spPr>
          <a:xfrm>
            <a:off x="6658200" y="425628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&lt;500&gt;</a:t>
            </a:r>
            <a:endParaRPr b="0" lang="en-US" sz="500" spc="-1" strike="noStrike">
              <a:latin typeface="Arial"/>
            </a:endParaRPr>
          </a:p>
        </p:txBody>
      </p:sp>
      <p:sp>
        <p:nvSpPr>
          <p:cNvPr id="1622" name="CustomShape 54"/>
          <p:cNvSpPr/>
          <p:nvPr/>
        </p:nvSpPr>
        <p:spPr>
          <a:xfrm flipV="1">
            <a:off x="6942600" y="4108680"/>
            <a:ext cx="256680" cy="2502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623" name="CustomShape 55"/>
          <p:cNvSpPr/>
          <p:nvPr/>
        </p:nvSpPr>
        <p:spPr>
          <a:xfrm>
            <a:off x="6629400" y="4648320"/>
            <a:ext cx="228240" cy="228240"/>
          </a:xfrm>
          <a:prstGeom prst="rect">
            <a:avLst/>
          </a:prstGeom>
          <a:ln>
            <a:round/>
          </a:ln>
        </p:spPr>
        <p:style>
          <a:lnRef idx="2">
            <a:schemeClr val="accent6"/>
          </a:lnRef>
          <a:fillRef idx="1">
            <a:schemeClr val="lt1"/>
          </a:fillRef>
          <a:effectRef idx="0">
            <a:schemeClr val="accent6"/>
          </a:effectRef>
          <a:fontRef idx="minor"/>
        </p:style>
      </p:sp>
      <p:sp>
        <p:nvSpPr>
          <p:cNvPr id="1624" name="CustomShape 56"/>
          <p:cNvSpPr/>
          <p:nvPr/>
        </p:nvSpPr>
        <p:spPr>
          <a:xfrm>
            <a:off x="6861600" y="4648320"/>
            <a:ext cx="228240" cy="228240"/>
          </a:xfrm>
          <a:prstGeom prst="rect">
            <a:avLst/>
          </a:prstGeom>
          <a:ln>
            <a:round/>
          </a:ln>
        </p:spPr>
        <p:style>
          <a:lnRef idx="2">
            <a:schemeClr val="accent6"/>
          </a:lnRef>
          <a:fillRef idx="1">
            <a:schemeClr val="lt1"/>
          </a:fillRef>
          <a:effectRef idx="0">
            <a:schemeClr val="accent6"/>
          </a:effectRef>
          <a:fontRef idx="minor"/>
        </p:style>
      </p:sp>
      <p:sp>
        <p:nvSpPr>
          <p:cNvPr id="1625" name="CustomShape 57"/>
          <p:cNvSpPr/>
          <p:nvPr/>
        </p:nvSpPr>
        <p:spPr>
          <a:xfrm>
            <a:off x="7086600" y="4648320"/>
            <a:ext cx="228240" cy="228240"/>
          </a:xfrm>
          <a:prstGeom prst="rect">
            <a:avLst/>
          </a:prstGeom>
          <a:ln>
            <a:round/>
          </a:ln>
        </p:spPr>
        <p:style>
          <a:lnRef idx="2">
            <a:schemeClr val="accent6"/>
          </a:lnRef>
          <a:fillRef idx="1">
            <a:schemeClr val="lt1"/>
          </a:fillRef>
          <a:effectRef idx="0">
            <a:schemeClr val="accent6"/>
          </a:effectRef>
          <a:fontRef idx="minor"/>
        </p:style>
      </p:sp>
      <p:sp>
        <p:nvSpPr>
          <p:cNvPr id="1626" name="CustomShape 58"/>
          <p:cNvSpPr/>
          <p:nvPr/>
        </p:nvSpPr>
        <p:spPr>
          <a:xfrm>
            <a:off x="6529680" y="448488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&lt;530&gt;</a:t>
            </a:r>
            <a:endParaRPr b="0" lang="en-US" sz="700" spc="-1" strike="noStrike">
              <a:latin typeface="Arial"/>
            </a:endParaRPr>
          </a:p>
        </p:txBody>
      </p:sp>
      <p:sp>
        <p:nvSpPr>
          <p:cNvPr id="1627" name="CustomShape 59"/>
          <p:cNvSpPr/>
          <p:nvPr/>
        </p:nvSpPr>
        <p:spPr>
          <a:xfrm>
            <a:off x="7248960" y="419796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&lt;530&gt;</a:t>
            </a:r>
            <a:endParaRPr b="0" lang="en-US" sz="500" spc="-1" strike="noStrike">
              <a:latin typeface="Arial"/>
            </a:endParaRPr>
          </a:p>
        </p:txBody>
      </p:sp>
      <p:sp>
        <p:nvSpPr>
          <p:cNvPr id="1628" name="CustomShape 60"/>
          <p:cNvSpPr/>
          <p:nvPr/>
        </p:nvSpPr>
        <p:spPr>
          <a:xfrm rot="5400000">
            <a:off x="7094520" y="4253760"/>
            <a:ext cx="184320" cy="47664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629" name="CustomShape 61"/>
          <p:cNvSpPr/>
          <p:nvPr/>
        </p:nvSpPr>
        <p:spPr>
          <a:xfrm>
            <a:off x="6621840" y="4657320"/>
            <a:ext cx="2451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K</a:t>
            </a:r>
            <a:endParaRPr b="0" lang="en-US" sz="700" spc="-1" strike="noStrike">
              <a:latin typeface="Arial"/>
            </a:endParaRPr>
          </a:p>
        </p:txBody>
      </p:sp>
      <p:sp>
        <p:nvSpPr>
          <p:cNvPr id="1630" name="CustomShape 62"/>
          <p:cNvSpPr/>
          <p:nvPr/>
        </p:nvSpPr>
        <p:spPr>
          <a:xfrm>
            <a:off x="6866280" y="465732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y</a:t>
            </a:r>
            <a:endParaRPr b="0" lang="en-US" sz="700" spc="-1" strike="noStrike">
              <a:latin typeface="Arial"/>
            </a:endParaRPr>
          </a:p>
        </p:txBody>
      </p:sp>
      <p:sp>
        <p:nvSpPr>
          <p:cNvPr id="1631" name="CustomShape 63"/>
          <p:cNvSpPr/>
          <p:nvPr/>
        </p:nvSpPr>
        <p:spPr>
          <a:xfrm>
            <a:off x="7097760" y="466632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632" name="CustomShape 64"/>
          <p:cNvSpPr/>
          <p:nvPr/>
        </p:nvSpPr>
        <p:spPr>
          <a:xfrm>
            <a:off x="6629400" y="5085360"/>
            <a:ext cx="228240" cy="228240"/>
          </a:xfrm>
          <a:prstGeom prst="rect">
            <a:avLst/>
          </a:prstGeom>
          <a:ln>
            <a:round/>
          </a:ln>
        </p:spPr>
        <p:style>
          <a:lnRef idx="2">
            <a:schemeClr val="accent6"/>
          </a:lnRef>
          <a:fillRef idx="1">
            <a:schemeClr val="lt1"/>
          </a:fillRef>
          <a:effectRef idx="0">
            <a:schemeClr val="accent6"/>
          </a:effectRef>
          <a:fontRef idx="minor"/>
        </p:style>
      </p:sp>
      <p:sp>
        <p:nvSpPr>
          <p:cNvPr id="1633" name="CustomShape 65"/>
          <p:cNvSpPr/>
          <p:nvPr/>
        </p:nvSpPr>
        <p:spPr>
          <a:xfrm>
            <a:off x="6861600" y="5088960"/>
            <a:ext cx="228240" cy="228240"/>
          </a:xfrm>
          <a:prstGeom prst="rect">
            <a:avLst/>
          </a:prstGeom>
          <a:ln>
            <a:round/>
          </a:ln>
        </p:spPr>
        <p:style>
          <a:lnRef idx="2">
            <a:schemeClr val="accent6"/>
          </a:lnRef>
          <a:fillRef idx="1">
            <a:schemeClr val="lt1"/>
          </a:fillRef>
          <a:effectRef idx="0">
            <a:schemeClr val="accent6"/>
          </a:effectRef>
          <a:fontRef idx="minor"/>
        </p:style>
      </p:sp>
      <p:sp>
        <p:nvSpPr>
          <p:cNvPr id="1634" name="CustomShape 66"/>
          <p:cNvSpPr/>
          <p:nvPr/>
        </p:nvSpPr>
        <p:spPr>
          <a:xfrm>
            <a:off x="7086600" y="5085360"/>
            <a:ext cx="228240" cy="228240"/>
          </a:xfrm>
          <a:prstGeom prst="rect">
            <a:avLst/>
          </a:prstGeom>
          <a:ln>
            <a:round/>
          </a:ln>
        </p:spPr>
        <p:style>
          <a:lnRef idx="2">
            <a:schemeClr val="accent6"/>
          </a:lnRef>
          <a:fillRef idx="1">
            <a:schemeClr val="lt1"/>
          </a:fillRef>
          <a:effectRef idx="0">
            <a:schemeClr val="accent6"/>
          </a:effectRef>
          <a:fontRef idx="minor"/>
        </p:style>
      </p:sp>
      <p:sp>
        <p:nvSpPr>
          <p:cNvPr id="1635" name="CustomShape 67"/>
          <p:cNvSpPr/>
          <p:nvPr/>
        </p:nvSpPr>
        <p:spPr>
          <a:xfrm>
            <a:off x="7315200" y="5085360"/>
            <a:ext cx="228240" cy="228240"/>
          </a:xfrm>
          <a:prstGeom prst="rect">
            <a:avLst/>
          </a:prstGeom>
          <a:ln>
            <a:round/>
          </a:ln>
        </p:spPr>
        <p:style>
          <a:lnRef idx="2">
            <a:schemeClr val="accent6"/>
          </a:lnRef>
          <a:fillRef idx="1">
            <a:schemeClr val="lt1"/>
          </a:fillRef>
          <a:effectRef idx="0">
            <a:schemeClr val="accent6"/>
          </a:effectRef>
          <a:fontRef idx="minor"/>
        </p:style>
      </p:sp>
      <p:sp>
        <p:nvSpPr>
          <p:cNvPr id="1636" name="CustomShape 68"/>
          <p:cNvSpPr/>
          <p:nvPr/>
        </p:nvSpPr>
        <p:spPr>
          <a:xfrm>
            <a:off x="7543800" y="5085360"/>
            <a:ext cx="228240" cy="228240"/>
          </a:xfrm>
          <a:prstGeom prst="rect">
            <a:avLst/>
          </a:prstGeom>
          <a:ln>
            <a:round/>
          </a:ln>
        </p:spPr>
        <p:style>
          <a:lnRef idx="2">
            <a:schemeClr val="accent6"/>
          </a:lnRef>
          <a:fillRef idx="1">
            <a:schemeClr val="lt1"/>
          </a:fillRef>
          <a:effectRef idx="0">
            <a:schemeClr val="accent6"/>
          </a:effectRef>
          <a:fontRef idx="minor"/>
        </p:style>
      </p:sp>
      <p:sp>
        <p:nvSpPr>
          <p:cNvPr id="1637" name="CustomShape 69"/>
          <p:cNvSpPr/>
          <p:nvPr/>
        </p:nvSpPr>
        <p:spPr>
          <a:xfrm>
            <a:off x="7772400" y="5088960"/>
            <a:ext cx="228240" cy="228240"/>
          </a:xfrm>
          <a:prstGeom prst="rect">
            <a:avLst/>
          </a:prstGeom>
          <a:ln>
            <a:round/>
          </a:ln>
        </p:spPr>
        <p:style>
          <a:lnRef idx="2">
            <a:schemeClr val="accent6"/>
          </a:lnRef>
          <a:fillRef idx="1">
            <a:schemeClr val="lt1"/>
          </a:fillRef>
          <a:effectRef idx="0">
            <a:schemeClr val="accent6"/>
          </a:effectRef>
          <a:fontRef idx="minor"/>
        </p:style>
      </p:sp>
      <p:sp>
        <p:nvSpPr>
          <p:cNvPr id="1638" name="CustomShape 70"/>
          <p:cNvSpPr/>
          <p:nvPr/>
        </p:nvSpPr>
        <p:spPr>
          <a:xfrm>
            <a:off x="6525000" y="492372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&lt;535&gt;</a:t>
            </a:r>
            <a:endParaRPr b="0" lang="en-US" sz="700" spc="-1" strike="noStrike">
              <a:latin typeface="Arial"/>
            </a:endParaRPr>
          </a:p>
        </p:txBody>
      </p:sp>
      <p:sp>
        <p:nvSpPr>
          <p:cNvPr id="1639" name="CustomShape 71"/>
          <p:cNvSpPr/>
          <p:nvPr/>
        </p:nvSpPr>
        <p:spPr>
          <a:xfrm rot="5400000">
            <a:off x="6990840" y="4356000"/>
            <a:ext cx="619920" cy="71460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640" name="CustomShape 72"/>
          <p:cNvSpPr/>
          <p:nvPr/>
        </p:nvSpPr>
        <p:spPr>
          <a:xfrm>
            <a:off x="7487280" y="420192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&lt;535&gt;</a:t>
            </a:r>
            <a:endParaRPr b="0" lang="en-US" sz="500" spc="-1" strike="noStrike">
              <a:latin typeface="Arial"/>
            </a:endParaRPr>
          </a:p>
        </p:txBody>
      </p:sp>
      <p:sp>
        <p:nvSpPr>
          <p:cNvPr id="1641" name="CustomShape 73"/>
          <p:cNvSpPr/>
          <p:nvPr/>
        </p:nvSpPr>
        <p:spPr>
          <a:xfrm>
            <a:off x="6644520" y="510732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t</a:t>
            </a:r>
            <a:endParaRPr b="0" lang="en-US" sz="700" spc="-1" strike="noStrike">
              <a:latin typeface="Arial"/>
            </a:endParaRPr>
          </a:p>
        </p:txBody>
      </p:sp>
      <p:sp>
        <p:nvSpPr>
          <p:cNvPr id="1642" name="CustomShape 74"/>
          <p:cNvSpPr/>
          <p:nvPr/>
        </p:nvSpPr>
        <p:spPr>
          <a:xfrm>
            <a:off x="6887880" y="510732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h</a:t>
            </a:r>
            <a:endParaRPr b="0" lang="en-US" sz="700" spc="-1" strike="noStrike">
              <a:latin typeface="Arial"/>
            </a:endParaRPr>
          </a:p>
        </p:txBody>
      </p:sp>
      <p:sp>
        <p:nvSpPr>
          <p:cNvPr id="1643" name="CustomShape 75"/>
          <p:cNvSpPr/>
          <p:nvPr/>
        </p:nvSpPr>
        <p:spPr>
          <a:xfrm>
            <a:off x="7119720" y="511632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u</a:t>
            </a:r>
            <a:endParaRPr b="0" lang="en-US" sz="700" spc="-1" strike="noStrike">
              <a:latin typeface="Arial"/>
            </a:endParaRPr>
          </a:p>
        </p:txBody>
      </p:sp>
      <p:sp>
        <p:nvSpPr>
          <p:cNvPr id="1644" name="CustomShape 76"/>
          <p:cNvSpPr/>
          <p:nvPr/>
        </p:nvSpPr>
        <p:spPr>
          <a:xfrm>
            <a:off x="7323120" y="5116320"/>
            <a:ext cx="22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a</a:t>
            </a:r>
            <a:endParaRPr b="0" lang="en-US" sz="700" spc="-1" strike="noStrike">
              <a:latin typeface="Arial"/>
            </a:endParaRPr>
          </a:p>
        </p:txBody>
      </p:sp>
      <p:sp>
        <p:nvSpPr>
          <p:cNvPr id="1645" name="CustomShape 77"/>
          <p:cNvSpPr/>
          <p:nvPr/>
        </p:nvSpPr>
        <p:spPr>
          <a:xfrm>
            <a:off x="7557840" y="511632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t</a:t>
            </a:r>
            <a:endParaRPr b="0" lang="en-US" sz="700" spc="-1" strike="noStrike">
              <a:latin typeface="Arial"/>
            </a:endParaRPr>
          </a:p>
        </p:txBody>
      </p:sp>
      <p:sp>
        <p:nvSpPr>
          <p:cNvPr id="1646" name="CustomShape 78"/>
          <p:cNvSpPr/>
          <p:nvPr/>
        </p:nvSpPr>
        <p:spPr>
          <a:xfrm>
            <a:off x="7796160" y="511632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647" name="CustomShape 79"/>
          <p:cNvSpPr/>
          <p:nvPr/>
        </p:nvSpPr>
        <p:spPr>
          <a:xfrm>
            <a:off x="6629400" y="5514840"/>
            <a:ext cx="228240" cy="228240"/>
          </a:xfrm>
          <a:prstGeom prst="rect">
            <a:avLst/>
          </a:prstGeom>
          <a:ln>
            <a:round/>
          </a:ln>
        </p:spPr>
        <p:style>
          <a:lnRef idx="2">
            <a:schemeClr val="accent6"/>
          </a:lnRef>
          <a:fillRef idx="1">
            <a:schemeClr val="lt1"/>
          </a:fillRef>
          <a:effectRef idx="0">
            <a:schemeClr val="accent6"/>
          </a:effectRef>
          <a:fontRef idx="minor"/>
        </p:style>
      </p:sp>
      <p:sp>
        <p:nvSpPr>
          <p:cNvPr id="1648" name="CustomShape 80"/>
          <p:cNvSpPr/>
          <p:nvPr/>
        </p:nvSpPr>
        <p:spPr>
          <a:xfrm>
            <a:off x="6861600" y="5520240"/>
            <a:ext cx="228240" cy="228240"/>
          </a:xfrm>
          <a:prstGeom prst="rect">
            <a:avLst/>
          </a:prstGeom>
          <a:ln>
            <a:round/>
          </a:ln>
        </p:spPr>
        <p:style>
          <a:lnRef idx="2">
            <a:schemeClr val="accent6"/>
          </a:lnRef>
          <a:fillRef idx="1">
            <a:schemeClr val="lt1"/>
          </a:fillRef>
          <a:effectRef idx="0">
            <a:schemeClr val="accent6"/>
          </a:effectRef>
          <a:fontRef idx="minor"/>
        </p:style>
      </p:sp>
      <p:sp>
        <p:nvSpPr>
          <p:cNvPr id="1649" name="CustomShape 81"/>
          <p:cNvSpPr/>
          <p:nvPr/>
        </p:nvSpPr>
        <p:spPr>
          <a:xfrm>
            <a:off x="7086600" y="5520240"/>
            <a:ext cx="228240" cy="228240"/>
          </a:xfrm>
          <a:prstGeom prst="rect">
            <a:avLst/>
          </a:prstGeom>
          <a:ln>
            <a:round/>
          </a:ln>
        </p:spPr>
        <p:style>
          <a:lnRef idx="2">
            <a:schemeClr val="accent6"/>
          </a:lnRef>
          <a:fillRef idx="1">
            <a:schemeClr val="lt1"/>
          </a:fillRef>
          <a:effectRef idx="0">
            <a:schemeClr val="accent6"/>
          </a:effectRef>
          <a:fontRef idx="minor"/>
        </p:style>
      </p:sp>
      <p:sp>
        <p:nvSpPr>
          <p:cNvPr id="1650" name="CustomShape 82"/>
          <p:cNvSpPr/>
          <p:nvPr/>
        </p:nvSpPr>
        <p:spPr>
          <a:xfrm>
            <a:off x="7318800" y="5520240"/>
            <a:ext cx="228240" cy="228240"/>
          </a:xfrm>
          <a:prstGeom prst="rect">
            <a:avLst/>
          </a:prstGeom>
          <a:ln>
            <a:round/>
          </a:ln>
        </p:spPr>
        <p:style>
          <a:lnRef idx="2">
            <a:schemeClr val="accent6"/>
          </a:lnRef>
          <a:fillRef idx="1">
            <a:schemeClr val="lt1"/>
          </a:fillRef>
          <a:effectRef idx="0">
            <a:schemeClr val="accent6"/>
          </a:effectRef>
          <a:fontRef idx="minor"/>
        </p:style>
      </p:sp>
      <p:sp>
        <p:nvSpPr>
          <p:cNvPr id="1651" name="CustomShape 83"/>
          <p:cNvSpPr/>
          <p:nvPr/>
        </p:nvSpPr>
        <p:spPr>
          <a:xfrm>
            <a:off x="6525000" y="535392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&lt;550&gt;</a:t>
            </a:r>
            <a:endParaRPr b="0" lang="en-US" sz="700" spc="-1" strike="noStrike">
              <a:latin typeface="Arial"/>
            </a:endParaRPr>
          </a:p>
        </p:txBody>
      </p:sp>
      <p:sp>
        <p:nvSpPr>
          <p:cNvPr id="1652" name="CustomShape 84"/>
          <p:cNvSpPr/>
          <p:nvPr/>
        </p:nvSpPr>
        <p:spPr>
          <a:xfrm>
            <a:off x="7719840" y="420192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&lt;550&gt;</a:t>
            </a:r>
            <a:endParaRPr b="0" lang="en-US" sz="500" spc="-1" strike="noStrike">
              <a:latin typeface="Arial"/>
            </a:endParaRPr>
          </a:p>
        </p:txBody>
      </p:sp>
      <p:sp>
        <p:nvSpPr>
          <p:cNvPr id="1653" name="CustomShape 85"/>
          <p:cNvSpPr/>
          <p:nvPr/>
        </p:nvSpPr>
        <p:spPr>
          <a:xfrm rot="5400000">
            <a:off x="6890040" y="4456800"/>
            <a:ext cx="1050120" cy="94320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654" name="CustomShape 86"/>
          <p:cNvSpPr/>
          <p:nvPr/>
        </p:nvSpPr>
        <p:spPr>
          <a:xfrm>
            <a:off x="6631560" y="553968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a:t>
            </a:r>
            <a:endParaRPr b="0" lang="en-US" sz="700" spc="-1" strike="noStrike">
              <a:latin typeface="Arial"/>
            </a:endParaRPr>
          </a:p>
        </p:txBody>
      </p:sp>
      <p:sp>
        <p:nvSpPr>
          <p:cNvPr id="1655" name="CustomShape 87"/>
          <p:cNvSpPr/>
          <p:nvPr/>
        </p:nvSpPr>
        <p:spPr>
          <a:xfrm>
            <a:off x="6877800" y="5539680"/>
            <a:ext cx="22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a</a:t>
            </a:r>
            <a:endParaRPr b="0" lang="en-US" sz="700" spc="-1" strike="noStrike">
              <a:latin typeface="Arial"/>
            </a:endParaRPr>
          </a:p>
        </p:txBody>
      </p:sp>
      <p:sp>
        <p:nvSpPr>
          <p:cNvPr id="1656" name="CustomShape 88"/>
          <p:cNvSpPr/>
          <p:nvPr/>
        </p:nvSpPr>
        <p:spPr>
          <a:xfrm>
            <a:off x="7106760" y="554868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p</a:t>
            </a:r>
            <a:endParaRPr b="0" lang="en-US" sz="700" spc="-1" strike="noStrike">
              <a:latin typeface="Arial"/>
            </a:endParaRPr>
          </a:p>
        </p:txBody>
      </p:sp>
      <p:sp>
        <p:nvSpPr>
          <p:cNvPr id="1657" name="CustomShape 89"/>
          <p:cNvSpPr/>
          <p:nvPr/>
        </p:nvSpPr>
        <p:spPr>
          <a:xfrm>
            <a:off x="7308000" y="554868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658" name="CustomShape 90"/>
          <p:cNvSpPr/>
          <p:nvPr/>
        </p:nvSpPr>
        <p:spPr>
          <a:xfrm>
            <a:off x="6629400" y="5990760"/>
            <a:ext cx="228240" cy="228240"/>
          </a:xfrm>
          <a:prstGeom prst="rect">
            <a:avLst/>
          </a:prstGeom>
          <a:ln>
            <a:round/>
          </a:ln>
        </p:spPr>
        <p:style>
          <a:lnRef idx="2">
            <a:schemeClr val="accent6"/>
          </a:lnRef>
          <a:fillRef idx="1">
            <a:schemeClr val="lt1"/>
          </a:fillRef>
          <a:effectRef idx="0">
            <a:schemeClr val="accent6"/>
          </a:effectRef>
          <a:fontRef idx="minor"/>
        </p:style>
      </p:sp>
      <p:sp>
        <p:nvSpPr>
          <p:cNvPr id="1659" name="CustomShape 91"/>
          <p:cNvSpPr/>
          <p:nvPr/>
        </p:nvSpPr>
        <p:spPr>
          <a:xfrm>
            <a:off x="6861600" y="5990760"/>
            <a:ext cx="228240" cy="228240"/>
          </a:xfrm>
          <a:prstGeom prst="rect">
            <a:avLst/>
          </a:prstGeom>
          <a:ln>
            <a:round/>
          </a:ln>
        </p:spPr>
        <p:style>
          <a:lnRef idx="2">
            <a:schemeClr val="accent6"/>
          </a:lnRef>
          <a:fillRef idx="1">
            <a:schemeClr val="lt1"/>
          </a:fillRef>
          <a:effectRef idx="0">
            <a:schemeClr val="accent6"/>
          </a:effectRef>
          <a:fontRef idx="minor"/>
        </p:style>
      </p:sp>
      <p:sp>
        <p:nvSpPr>
          <p:cNvPr id="1660" name="CustomShape 92"/>
          <p:cNvSpPr/>
          <p:nvPr/>
        </p:nvSpPr>
        <p:spPr>
          <a:xfrm>
            <a:off x="7090200" y="5990760"/>
            <a:ext cx="228240" cy="228240"/>
          </a:xfrm>
          <a:prstGeom prst="rect">
            <a:avLst/>
          </a:prstGeom>
          <a:ln>
            <a:round/>
          </a:ln>
        </p:spPr>
        <p:style>
          <a:lnRef idx="2">
            <a:schemeClr val="accent6"/>
          </a:lnRef>
          <a:fillRef idx="1">
            <a:schemeClr val="lt1"/>
          </a:fillRef>
          <a:effectRef idx="0">
            <a:schemeClr val="accent6"/>
          </a:effectRef>
          <a:fontRef idx="minor"/>
        </p:style>
      </p:sp>
      <p:sp>
        <p:nvSpPr>
          <p:cNvPr id="1661" name="CustomShape 93"/>
          <p:cNvSpPr/>
          <p:nvPr/>
        </p:nvSpPr>
        <p:spPr>
          <a:xfrm>
            <a:off x="7315200" y="5990760"/>
            <a:ext cx="228240" cy="228240"/>
          </a:xfrm>
          <a:prstGeom prst="rect">
            <a:avLst/>
          </a:prstGeom>
          <a:ln>
            <a:round/>
          </a:ln>
        </p:spPr>
        <p:style>
          <a:lnRef idx="2">
            <a:schemeClr val="accent6"/>
          </a:lnRef>
          <a:fillRef idx="1">
            <a:schemeClr val="lt1"/>
          </a:fillRef>
          <a:effectRef idx="0">
            <a:schemeClr val="accent6"/>
          </a:effectRef>
          <a:fontRef idx="minor"/>
        </p:style>
      </p:sp>
      <p:sp>
        <p:nvSpPr>
          <p:cNvPr id="1662" name="CustomShape 94"/>
          <p:cNvSpPr/>
          <p:nvPr/>
        </p:nvSpPr>
        <p:spPr>
          <a:xfrm>
            <a:off x="7543800" y="5990760"/>
            <a:ext cx="228240" cy="228240"/>
          </a:xfrm>
          <a:prstGeom prst="rect">
            <a:avLst/>
          </a:prstGeom>
          <a:ln>
            <a:round/>
          </a:ln>
        </p:spPr>
        <p:style>
          <a:lnRef idx="2">
            <a:schemeClr val="accent6"/>
          </a:lnRef>
          <a:fillRef idx="1">
            <a:schemeClr val="lt1"/>
          </a:fillRef>
          <a:effectRef idx="0">
            <a:schemeClr val="accent6"/>
          </a:effectRef>
          <a:fontRef idx="minor"/>
        </p:style>
      </p:sp>
      <p:sp>
        <p:nvSpPr>
          <p:cNvPr id="1663" name="CustomShape 95"/>
          <p:cNvSpPr/>
          <p:nvPr/>
        </p:nvSpPr>
        <p:spPr>
          <a:xfrm>
            <a:off x="7777800" y="5990760"/>
            <a:ext cx="228240" cy="228240"/>
          </a:xfrm>
          <a:prstGeom prst="rect">
            <a:avLst/>
          </a:prstGeom>
          <a:ln>
            <a:round/>
          </a:ln>
        </p:spPr>
        <p:style>
          <a:lnRef idx="2">
            <a:schemeClr val="accent6"/>
          </a:lnRef>
          <a:fillRef idx="1">
            <a:schemeClr val="lt1"/>
          </a:fillRef>
          <a:effectRef idx="0">
            <a:schemeClr val="accent6"/>
          </a:effectRef>
          <a:fontRef idx="minor"/>
        </p:style>
      </p:sp>
      <p:sp>
        <p:nvSpPr>
          <p:cNvPr id="1664" name="CustomShape 96"/>
          <p:cNvSpPr/>
          <p:nvPr/>
        </p:nvSpPr>
        <p:spPr>
          <a:xfrm>
            <a:off x="6631560" y="601020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t</a:t>
            </a:r>
            <a:endParaRPr b="0" lang="en-US" sz="700" spc="-1" strike="noStrike">
              <a:latin typeface="Arial"/>
            </a:endParaRPr>
          </a:p>
        </p:txBody>
      </p:sp>
      <p:sp>
        <p:nvSpPr>
          <p:cNvPr id="1665" name="CustomShape 97"/>
          <p:cNvSpPr/>
          <p:nvPr/>
        </p:nvSpPr>
        <p:spPr>
          <a:xfrm>
            <a:off x="6860520" y="6010200"/>
            <a:ext cx="2098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r</a:t>
            </a:r>
            <a:endParaRPr b="0" lang="en-US" sz="700" spc="-1" strike="noStrike">
              <a:latin typeface="Arial"/>
            </a:endParaRPr>
          </a:p>
        </p:txBody>
      </p:sp>
      <p:sp>
        <p:nvSpPr>
          <p:cNvPr id="1666" name="CustomShape 98"/>
          <p:cNvSpPr/>
          <p:nvPr/>
        </p:nvSpPr>
        <p:spPr>
          <a:xfrm>
            <a:off x="7106760" y="6019200"/>
            <a:ext cx="205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i</a:t>
            </a:r>
            <a:endParaRPr b="0" lang="en-US" sz="700" spc="-1" strike="noStrike">
              <a:latin typeface="Arial"/>
            </a:endParaRPr>
          </a:p>
        </p:txBody>
      </p:sp>
      <p:sp>
        <p:nvSpPr>
          <p:cNvPr id="1667" name="CustomShape 99"/>
          <p:cNvSpPr/>
          <p:nvPr/>
        </p:nvSpPr>
        <p:spPr>
          <a:xfrm>
            <a:off x="7307640" y="60192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n</a:t>
            </a:r>
            <a:endParaRPr b="0" lang="en-US" sz="700" spc="-1" strike="noStrike">
              <a:latin typeface="Arial"/>
            </a:endParaRPr>
          </a:p>
        </p:txBody>
      </p:sp>
      <p:sp>
        <p:nvSpPr>
          <p:cNvPr id="1668" name="CustomShape 100"/>
          <p:cNvSpPr/>
          <p:nvPr/>
        </p:nvSpPr>
        <p:spPr>
          <a:xfrm>
            <a:off x="7536240" y="60102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h</a:t>
            </a:r>
            <a:endParaRPr b="0" lang="en-US" sz="700" spc="-1" strike="noStrike">
              <a:latin typeface="Arial"/>
            </a:endParaRPr>
          </a:p>
        </p:txBody>
      </p:sp>
      <p:sp>
        <p:nvSpPr>
          <p:cNvPr id="1669" name="CustomShape 101"/>
          <p:cNvSpPr/>
          <p:nvPr/>
        </p:nvSpPr>
        <p:spPr>
          <a:xfrm>
            <a:off x="7779960" y="6010200"/>
            <a:ext cx="225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0</a:t>
            </a:r>
            <a:endParaRPr b="0" lang="en-US" sz="700" spc="-1" strike="noStrike">
              <a:latin typeface="Arial"/>
            </a:endParaRPr>
          </a:p>
        </p:txBody>
      </p:sp>
      <p:sp>
        <p:nvSpPr>
          <p:cNvPr id="1670" name="CustomShape 102"/>
          <p:cNvSpPr/>
          <p:nvPr/>
        </p:nvSpPr>
        <p:spPr>
          <a:xfrm rot="5400000">
            <a:off x="6779520" y="4581360"/>
            <a:ext cx="1513800" cy="115776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671" name="CustomShape 103"/>
          <p:cNvSpPr/>
          <p:nvPr/>
        </p:nvSpPr>
        <p:spPr>
          <a:xfrm>
            <a:off x="6538680" y="581760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&lt;555&gt;</a:t>
            </a:r>
            <a:endParaRPr b="0" lang="en-US" sz="700" spc="-1" strike="noStrike">
              <a:latin typeface="Arial"/>
            </a:endParaRPr>
          </a:p>
        </p:txBody>
      </p:sp>
      <p:sp>
        <p:nvSpPr>
          <p:cNvPr id="1672" name="CustomShape 104"/>
          <p:cNvSpPr/>
          <p:nvPr/>
        </p:nvSpPr>
        <p:spPr>
          <a:xfrm>
            <a:off x="7953840" y="4203000"/>
            <a:ext cx="350280" cy="16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00" spc="-1" strike="noStrike">
                <a:solidFill>
                  <a:srgbClr val="000000"/>
                </a:solidFill>
                <a:latin typeface="Times New Roman"/>
              </a:rPr>
              <a:t>&lt;555&gt;</a:t>
            </a:r>
            <a:endParaRPr b="0" lang="en-US" sz="500" spc="-1" strike="noStrike">
              <a:latin typeface="Arial"/>
            </a:endParaRPr>
          </a:p>
        </p:txBody>
      </p:sp>
      <p:sp>
        <p:nvSpPr>
          <p:cNvPr id="1673" name="CustomShape 105"/>
          <p:cNvSpPr/>
          <p:nvPr/>
        </p:nvSpPr>
        <p:spPr>
          <a:xfrm>
            <a:off x="473760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74" name="CustomShape 106"/>
          <p:cNvSpPr/>
          <p:nvPr/>
        </p:nvSpPr>
        <p:spPr>
          <a:xfrm>
            <a:off x="496548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75" name="CustomShape 107"/>
          <p:cNvSpPr/>
          <p:nvPr/>
        </p:nvSpPr>
        <p:spPr>
          <a:xfrm>
            <a:off x="519408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76" name="CustomShape 108"/>
          <p:cNvSpPr/>
          <p:nvPr/>
        </p:nvSpPr>
        <p:spPr>
          <a:xfrm>
            <a:off x="542268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77" name="CustomShape 109"/>
          <p:cNvSpPr/>
          <p:nvPr/>
        </p:nvSpPr>
        <p:spPr>
          <a:xfrm>
            <a:off x="56433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78" name="CustomShape 110"/>
          <p:cNvSpPr/>
          <p:nvPr/>
        </p:nvSpPr>
        <p:spPr>
          <a:xfrm>
            <a:off x="58719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79" name="CustomShape 111"/>
          <p:cNvSpPr/>
          <p:nvPr/>
        </p:nvSpPr>
        <p:spPr>
          <a:xfrm>
            <a:off x="609984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0" name="CustomShape 112"/>
          <p:cNvSpPr/>
          <p:nvPr/>
        </p:nvSpPr>
        <p:spPr>
          <a:xfrm>
            <a:off x="63291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1" name="CustomShape 113"/>
          <p:cNvSpPr/>
          <p:nvPr/>
        </p:nvSpPr>
        <p:spPr>
          <a:xfrm>
            <a:off x="65577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2" name="CustomShape 114"/>
          <p:cNvSpPr/>
          <p:nvPr/>
        </p:nvSpPr>
        <p:spPr>
          <a:xfrm>
            <a:off x="67863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3" name="CustomShape 115"/>
          <p:cNvSpPr/>
          <p:nvPr/>
        </p:nvSpPr>
        <p:spPr>
          <a:xfrm>
            <a:off x="70149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4" name="CustomShape 116"/>
          <p:cNvSpPr/>
          <p:nvPr/>
        </p:nvSpPr>
        <p:spPr>
          <a:xfrm>
            <a:off x="72435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5" name="CustomShape 117"/>
          <p:cNvSpPr/>
          <p:nvPr/>
        </p:nvSpPr>
        <p:spPr>
          <a:xfrm>
            <a:off x="74721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6" name="CustomShape 118"/>
          <p:cNvSpPr/>
          <p:nvPr/>
        </p:nvSpPr>
        <p:spPr>
          <a:xfrm>
            <a:off x="77007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7" name="CustomShape 119"/>
          <p:cNvSpPr/>
          <p:nvPr/>
        </p:nvSpPr>
        <p:spPr>
          <a:xfrm>
            <a:off x="79293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8" name="CustomShape 120"/>
          <p:cNvSpPr/>
          <p:nvPr/>
        </p:nvSpPr>
        <p:spPr>
          <a:xfrm>
            <a:off x="81579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89" name="CustomShape 121"/>
          <p:cNvSpPr/>
          <p:nvPr/>
        </p:nvSpPr>
        <p:spPr>
          <a:xfrm>
            <a:off x="83865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90" name="CustomShape 122"/>
          <p:cNvSpPr/>
          <p:nvPr/>
        </p:nvSpPr>
        <p:spPr>
          <a:xfrm>
            <a:off x="861516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691" name="CustomShape 123"/>
          <p:cNvSpPr/>
          <p:nvPr/>
        </p:nvSpPr>
        <p:spPr>
          <a:xfrm>
            <a:off x="4649040" y="3160800"/>
            <a:ext cx="4006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&lt;30&gt;</a:t>
            </a:r>
            <a:endParaRPr b="0" lang="en-US" sz="800" spc="-1" strike="noStrike">
              <a:latin typeface="Arial"/>
            </a:endParaRPr>
          </a:p>
        </p:txBody>
      </p:sp>
      <p:sp>
        <p:nvSpPr>
          <p:cNvPr id="1692" name="CustomShape 124"/>
          <p:cNvSpPr/>
          <p:nvPr/>
        </p:nvSpPr>
        <p:spPr>
          <a:xfrm>
            <a:off x="4726440" y="3377880"/>
            <a:ext cx="23580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K</a:t>
            </a:r>
            <a:endParaRPr b="0" lang="en-US" sz="600" spc="-1" strike="noStrike">
              <a:latin typeface="Arial"/>
            </a:endParaRPr>
          </a:p>
        </p:txBody>
      </p:sp>
      <p:sp>
        <p:nvSpPr>
          <p:cNvPr id="1693" name="CustomShape 125"/>
          <p:cNvSpPr/>
          <p:nvPr/>
        </p:nvSpPr>
        <p:spPr>
          <a:xfrm>
            <a:off x="4947840" y="33778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y</a:t>
            </a:r>
            <a:endParaRPr b="0" lang="en-US" sz="600" spc="-1" strike="noStrike">
              <a:latin typeface="Arial"/>
            </a:endParaRPr>
          </a:p>
        </p:txBody>
      </p:sp>
      <p:sp>
        <p:nvSpPr>
          <p:cNvPr id="1694" name="CustomShape 126"/>
          <p:cNvSpPr/>
          <p:nvPr/>
        </p:nvSpPr>
        <p:spPr>
          <a:xfrm>
            <a:off x="5421240" y="337788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a:t>
            </a:r>
            <a:endParaRPr b="0" lang="en-US" sz="600" spc="-1" strike="noStrike">
              <a:latin typeface="Arial"/>
            </a:endParaRPr>
          </a:p>
        </p:txBody>
      </p:sp>
      <p:sp>
        <p:nvSpPr>
          <p:cNvPr id="1695" name="CustomShape 127"/>
          <p:cNvSpPr/>
          <p:nvPr/>
        </p:nvSpPr>
        <p:spPr>
          <a:xfrm>
            <a:off x="5641560" y="33778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h</a:t>
            </a:r>
            <a:endParaRPr b="0" lang="en-US" sz="600" spc="-1" strike="noStrike">
              <a:latin typeface="Arial"/>
            </a:endParaRPr>
          </a:p>
        </p:txBody>
      </p:sp>
      <p:sp>
        <p:nvSpPr>
          <p:cNvPr id="1696" name="CustomShape 128"/>
          <p:cNvSpPr/>
          <p:nvPr/>
        </p:nvSpPr>
        <p:spPr>
          <a:xfrm>
            <a:off x="5870160" y="33778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u</a:t>
            </a:r>
            <a:endParaRPr b="0" lang="en-US" sz="600" spc="-1" strike="noStrike">
              <a:latin typeface="Arial"/>
            </a:endParaRPr>
          </a:p>
        </p:txBody>
      </p:sp>
      <p:sp>
        <p:nvSpPr>
          <p:cNvPr id="1697" name="CustomShape 129"/>
          <p:cNvSpPr/>
          <p:nvPr/>
        </p:nvSpPr>
        <p:spPr>
          <a:xfrm>
            <a:off x="6098400" y="3377880"/>
            <a:ext cx="21456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a:t>
            </a:r>
            <a:endParaRPr b="0" lang="en-US" sz="600" spc="-1" strike="noStrike">
              <a:latin typeface="Arial"/>
            </a:endParaRPr>
          </a:p>
        </p:txBody>
      </p:sp>
      <p:sp>
        <p:nvSpPr>
          <p:cNvPr id="1698" name="CustomShape 130"/>
          <p:cNvSpPr/>
          <p:nvPr/>
        </p:nvSpPr>
        <p:spPr>
          <a:xfrm>
            <a:off x="6334920" y="337788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a:t>
            </a:r>
            <a:endParaRPr b="0" lang="en-US" sz="600" spc="-1" strike="noStrike">
              <a:latin typeface="Arial"/>
            </a:endParaRPr>
          </a:p>
        </p:txBody>
      </p:sp>
      <p:sp>
        <p:nvSpPr>
          <p:cNvPr id="1699" name="CustomShape 131"/>
          <p:cNvSpPr/>
          <p:nvPr/>
        </p:nvSpPr>
        <p:spPr>
          <a:xfrm>
            <a:off x="6802200" y="337752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a:t>
            </a:r>
            <a:endParaRPr b="0" lang="en-US" sz="600" spc="-1" strike="noStrike">
              <a:latin typeface="Arial"/>
            </a:endParaRPr>
          </a:p>
        </p:txBody>
      </p:sp>
      <p:sp>
        <p:nvSpPr>
          <p:cNvPr id="1700" name="CustomShape 132"/>
          <p:cNvSpPr/>
          <p:nvPr/>
        </p:nvSpPr>
        <p:spPr>
          <a:xfrm>
            <a:off x="7030800" y="3377520"/>
            <a:ext cx="21456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a:t>
            </a:r>
            <a:endParaRPr b="0" lang="en-US" sz="600" spc="-1" strike="noStrike">
              <a:latin typeface="Arial"/>
            </a:endParaRPr>
          </a:p>
        </p:txBody>
      </p:sp>
      <p:sp>
        <p:nvSpPr>
          <p:cNvPr id="1701" name="CustomShape 133"/>
          <p:cNvSpPr/>
          <p:nvPr/>
        </p:nvSpPr>
        <p:spPr>
          <a:xfrm>
            <a:off x="7259040" y="337752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p</a:t>
            </a:r>
            <a:endParaRPr b="0" lang="en-US" sz="600" spc="-1" strike="noStrike">
              <a:latin typeface="Arial"/>
            </a:endParaRPr>
          </a:p>
        </p:txBody>
      </p:sp>
      <p:sp>
        <p:nvSpPr>
          <p:cNvPr id="1702" name="CustomShape 134"/>
          <p:cNvSpPr/>
          <p:nvPr/>
        </p:nvSpPr>
        <p:spPr>
          <a:xfrm>
            <a:off x="7707240" y="337788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t</a:t>
            </a:r>
            <a:endParaRPr b="0" lang="en-US" sz="600" spc="-1" strike="noStrike">
              <a:latin typeface="Arial"/>
            </a:endParaRPr>
          </a:p>
        </p:txBody>
      </p:sp>
      <p:sp>
        <p:nvSpPr>
          <p:cNvPr id="1703" name="CustomShape 135"/>
          <p:cNvSpPr/>
          <p:nvPr/>
        </p:nvSpPr>
        <p:spPr>
          <a:xfrm>
            <a:off x="7944480" y="3377880"/>
            <a:ext cx="20700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r</a:t>
            </a:r>
            <a:endParaRPr b="0" lang="en-US" sz="600" spc="-1" strike="noStrike">
              <a:latin typeface="Arial"/>
            </a:endParaRPr>
          </a:p>
        </p:txBody>
      </p:sp>
      <p:sp>
        <p:nvSpPr>
          <p:cNvPr id="1704" name="CustomShape 136"/>
          <p:cNvSpPr/>
          <p:nvPr/>
        </p:nvSpPr>
        <p:spPr>
          <a:xfrm>
            <a:off x="8180640" y="337788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i</a:t>
            </a:r>
            <a:endParaRPr b="0" lang="en-US" sz="600" spc="-1" strike="noStrike">
              <a:latin typeface="Arial"/>
            </a:endParaRPr>
          </a:p>
        </p:txBody>
      </p:sp>
      <p:sp>
        <p:nvSpPr>
          <p:cNvPr id="1705" name="CustomShape 137"/>
          <p:cNvSpPr/>
          <p:nvPr/>
        </p:nvSpPr>
        <p:spPr>
          <a:xfrm>
            <a:off x="8410320" y="33778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n</a:t>
            </a:r>
            <a:endParaRPr b="0" lang="en-US" sz="600" spc="-1" strike="noStrike">
              <a:latin typeface="Arial"/>
            </a:endParaRPr>
          </a:p>
        </p:txBody>
      </p:sp>
      <p:sp>
        <p:nvSpPr>
          <p:cNvPr id="1706" name="CustomShape 138"/>
          <p:cNvSpPr/>
          <p:nvPr/>
        </p:nvSpPr>
        <p:spPr>
          <a:xfrm>
            <a:off x="8629920" y="33778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h</a:t>
            </a:r>
            <a:endParaRPr b="0" lang="en-US" sz="600" spc="-1" strike="noStrike">
              <a:latin typeface="Arial"/>
            </a:endParaRPr>
          </a:p>
        </p:txBody>
      </p:sp>
      <p:sp>
        <p:nvSpPr>
          <p:cNvPr id="1707" name="CustomShape 139"/>
          <p:cNvSpPr/>
          <p:nvPr/>
        </p:nvSpPr>
        <p:spPr>
          <a:xfrm>
            <a:off x="8843040" y="3352680"/>
            <a:ext cx="228240" cy="228240"/>
          </a:xfrm>
          <a:prstGeom prst="rect">
            <a:avLst/>
          </a:prstGeom>
          <a:ln>
            <a:round/>
          </a:ln>
        </p:spPr>
        <p:style>
          <a:lnRef idx="2">
            <a:schemeClr val="accent6"/>
          </a:lnRef>
          <a:fillRef idx="1">
            <a:schemeClr val="lt1"/>
          </a:fillRef>
          <a:effectRef idx="0">
            <a:schemeClr val="accent6"/>
          </a:effectRef>
          <a:fontRef idx="minor"/>
        </p:style>
      </p:sp>
      <p:sp>
        <p:nvSpPr>
          <p:cNvPr id="1708" name="CustomShape 140"/>
          <p:cNvSpPr/>
          <p:nvPr/>
        </p:nvSpPr>
        <p:spPr>
          <a:xfrm>
            <a:off x="8850600" y="33778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709" name="CustomShape 141"/>
          <p:cNvSpPr/>
          <p:nvPr/>
        </p:nvSpPr>
        <p:spPr>
          <a:xfrm>
            <a:off x="7678440" y="2386080"/>
            <a:ext cx="228240" cy="228240"/>
          </a:xfrm>
          <a:prstGeom prst="rect">
            <a:avLst/>
          </a:prstGeom>
          <a:ln>
            <a:prstDash val="dash"/>
            <a:round/>
          </a:ln>
        </p:spPr>
        <p:style>
          <a:lnRef idx="2">
            <a:schemeClr val="accent6"/>
          </a:lnRef>
          <a:fillRef idx="1">
            <a:schemeClr val="lt1"/>
          </a:fillRef>
          <a:effectRef idx="0">
            <a:schemeClr val="accent6"/>
          </a:effectRef>
          <a:fontRef idx="minor"/>
        </p:style>
      </p:sp>
      <p:sp>
        <p:nvSpPr>
          <p:cNvPr id="1710" name="CustomShape 142"/>
          <p:cNvSpPr/>
          <p:nvPr/>
        </p:nvSpPr>
        <p:spPr>
          <a:xfrm rot="5400000">
            <a:off x="6098760" y="1598760"/>
            <a:ext cx="621360" cy="271656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711" name="CustomShape 143"/>
          <p:cNvSpPr/>
          <p:nvPr/>
        </p:nvSpPr>
        <p:spPr>
          <a:xfrm>
            <a:off x="7624080" y="2378160"/>
            <a:ext cx="3427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&lt;30&gt;</a:t>
            </a:r>
            <a:endParaRPr b="0" lang="en-US" sz="600" spc="-1" strike="noStrike">
              <a:latin typeface="Arial"/>
            </a:endParaRPr>
          </a:p>
        </p:txBody>
      </p:sp>
      <p:sp>
        <p:nvSpPr>
          <p:cNvPr id="1712" name="CustomShape 144"/>
          <p:cNvSpPr/>
          <p:nvPr/>
        </p:nvSpPr>
        <p:spPr>
          <a:xfrm>
            <a:off x="7596720" y="2209680"/>
            <a:ext cx="40068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&lt;???&gt;</a:t>
            </a:r>
            <a:endParaRPr b="0" lang="en-US" sz="700" spc="-1" strike="noStrike">
              <a:latin typeface="Arial"/>
            </a:endParaRPr>
          </a:p>
        </p:txBody>
      </p:sp>
      <p:sp>
        <p:nvSpPr>
          <p:cNvPr id="1713" name="CustomShape 145"/>
          <p:cNvSpPr/>
          <p:nvPr/>
        </p:nvSpPr>
        <p:spPr>
          <a:xfrm>
            <a:off x="7625880" y="2462040"/>
            <a:ext cx="283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buf</a:t>
            </a:r>
            <a:endParaRPr b="0" lang="en-US" sz="600" spc="-1" strike="noStrike">
              <a:latin typeface="Arial"/>
            </a:endParaRPr>
          </a:p>
        </p:txBody>
      </p:sp>
      <p:sp>
        <p:nvSpPr>
          <p:cNvPr id="1714" name="CustomShape 146"/>
          <p:cNvSpPr/>
          <p:nvPr/>
        </p:nvSpPr>
        <p:spPr>
          <a:xfrm>
            <a:off x="7620120" y="1066680"/>
            <a:ext cx="228240" cy="228240"/>
          </a:xfrm>
          <a:prstGeom prst="rect">
            <a:avLst/>
          </a:prstGeom>
          <a:ln>
            <a:round/>
          </a:ln>
        </p:spPr>
        <p:style>
          <a:lnRef idx="2">
            <a:schemeClr val="accent6"/>
          </a:lnRef>
          <a:fillRef idx="1">
            <a:schemeClr val="lt1"/>
          </a:fillRef>
          <a:effectRef idx="0">
            <a:schemeClr val="accent6"/>
          </a:effectRef>
          <a:fontRef idx="minor"/>
        </p:style>
      </p:sp>
      <p:sp>
        <p:nvSpPr>
          <p:cNvPr id="1715" name="CustomShape 147"/>
          <p:cNvSpPr/>
          <p:nvPr/>
        </p:nvSpPr>
        <p:spPr>
          <a:xfrm>
            <a:off x="8741160" y="3914640"/>
            <a:ext cx="228240" cy="228240"/>
          </a:xfrm>
          <a:prstGeom prst="rect">
            <a:avLst/>
          </a:prstGeom>
          <a:ln>
            <a:round/>
          </a:ln>
        </p:spPr>
        <p:style>
          <a:lnRef idx="2">
            <a:schemeClr val="accent6"/>
          </a:lnRef>
          <a:fillRef idx="1">
            <a:schemeClr val="lt1"/>
          </a:fillRef>
          <a:effectRef idx="0">
            <a:schemeClr val="accent6"/>
          </a:effectRef>
          <a:fontRef idx="minor"/>
        </p:style>
      </p:sp>
      <p:sp>
        <p:nvSpPr>
          <p:cNvPr id="1716" name="CustomShape 148"/>
          <p:cNvSpPr/>
          <p:nvPr/>
        </p:nvSpPr>
        <p:spPr>
          <a:xfrm>
            <a:off x="8381880" y="1066680"/>
            <a:ext cx="228240" cy="228240"/>
          </a:xfrm>
          <a:prstGeom prst="rect">
            <a:avLst/>
          </a:prstGeom>
          <a:ln>
            <a:round/>
          </a:ln>
        </p:spPr>
        <p:style>
          <a:lnRef idx="2">
            <a:schemeClr val="accent6"/>
          </a:lnRef>
          <a:fillRef idx="1">
            <a:schemeClr val="lt1"/>
          </a:fillRef>
          <a:effectRef idx="0">
            <a:schemeClr val="accent6"/>
          </a:effectRef>
          <a:fontRef idx="minor"/>
        </p:style>
      </p:sp>
      <p:sp>
        <p:nvSpPr>
          <p:cNvPr id="1717" name="CustomShape 149"/>
          <p:cNvSpPr/>
          <p:nvPr/>
        </p:nvSpPr>
        <p:spPr>
          <a:xfrm>
            <a:off x="8762400" y="1066680"/>
            <a:ext cx="228240" cy="228240"/>
          </a:xfrm>
          <a:prstGeom prst="rect">
            <a:avLst/>
          </a:prstGeom>
          <a:ln>
            <a:round/>
          </a:ln>
        </p:spPr>
        <p:style>
          <a:lnRef idx="2">
            <a:schemeClr val="accent6"/>
          </a:lnRef>
          <a:fillRef idx="1">
            <a:schemeClr val="lt1"/>
          </a:fillRef>
          <a:effectRef idx="0">
            <a:schemeClr val="accent6"/>
          </a:effectRef>
          <a:fontRef idx="minor"/>
        </p:style>
      </p:sp>
      <p:sp>
        <p:nvSpPr>
          <p:cNvPr id="1718" name="CustomShape 150"/>
          <p:cNvSpPr/>
          <p:nvPr/>
        </p:nvSpPr>
        <p:spPr>
          <a:xfrm>
            <a:off x="7574760" y="1143000"/>
            <a:ext cx="20988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s</a:t>
            </a:r>
            <a:endParaRPr b="0" lang="en-US" sz="600" spc="-1" strike="noStrike">
              <a:latin typeface="Arial"/>
            </a:endParaRPr>
          </a:p>
        </p:txBody>
      </p:sp>
      <p:sp>
        <p:nvSpPr>
          <p:cNvPr id="1719" name="CustomShape 151"/>
          <p:cNvSpPr/>
          <p:nvPr/>
        </p:nvSpPr>
        <p:spPr>
          <a:xfrm>
            <a:off x="7518960" y="88596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&lt;200&gt;</a:t>
            </a:r>
            <a:endParaRPr b="0" lang="en-US" sz="700" spc="-1" strike="noStrike">
              <a:latin typeface="Arial"/>
            </a:endParaRPr>
          </a:p>
        </p:txBody>
      </p:sp>
      <p:sp>
        <p:nvSpPr>
          <p:cNvPr id="1720" name="CustomShape 152"/>
          <p:cNvSpPr/>
          <p:nvPr/>
        </p:nvSpPr>
        <p:spPr>
          <a:xfrm>
            <a:off x="8649360" y="373392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&lt;206&gt;</a:t>
            </a:r>
            <a:endParaRPr b="0" lang="en-US" sz="700" spc="-1" strike="noStrike">
              <a:latin typeface="Arial"/>
            </a:endParaRPr>
          </a:p>
        </p:txBody>
      </p:sp>
      <p:sp>
        <p:nvSpPr>
          <p:cNvPr id="1721" name="CustomShape 153"/>
          <p:cNvSpPr/>
          <p:nvPr/>
        </p:nvSpPr>
        <p:spPr>
          <a:xfrm>
            <a:off x="8287560" y="88596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&lt;212&gt;</a:t>
            </a:r>
            <a:endParaRPr b="0" lang="en-US" sz="700" spc="-1" strike="noStrike">
              <a:latin typeface="Arial"/>
            </a:endParaRPr>
          </a:p>
        </p:txBody>
      </p:sp>
      <p:sp>
        <p:nvSpPr>
          <p:cNvPr id="1722" name="CustomShape 154"/>
          <p:cNvSpPr/>
          <p:nvPr/>
        </p:nvSpPr>
        <p:spPr>
          <a:xfrm>
            <a:off x="8678160" y="88596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&lt;218&gt;</a:t>
            </a:r>
            <a:endParaRPr b="0" lang="en-US" sz="700" spc="-1" strike="noStrike">
              <a:latin typeface="Arial"/>
            </a:endParaRPr>
          </a:p>
        </p:txBody>
      </p:sp>
      <p:sp>
        <p:nvSpPr>
          <p:cNvPr id="1723" name="CustomShape 155"/>
          <p:cNvSpPr/>
          <p:nvPr/>
        </p:nvSpPr>
        <p:spPr>
          <a:xfrm>
            <a:off x="8674200" y="3924360"/>
            <a:ext cx="38088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&lt;500&gt;</a:t>
            </a:r>
            <a:endParaRPr b="0" lang="en-US" sz="600" spc="-1" strike="noStrike">
              <a:latin typeface="Arial"/>
            </a:endParaRPr>
          </a:p>
        </p:txBody>
      </p:sp>
      <p:sp>
        <p:nvSpPr>
          <p:cNvPr id="1724" name="CustomShape 156"/>
          <p:cNvSpPr/>
          <p:nvPr/>
        </p:nvSpPr>
        <p:spPr>
          <a:xfrm flipV="1" rot="10800000">
            <a:off x="8741160" y="4109400"/>
            <a:ext cx="1119240" cy="7992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725" name="CustomShape 157"/>
          <p:cNvSpPr/>
          <p:nvPr/>
        </p:nvSpPr>
        <p:spPr>
          <a:xfrm>
            <a:off x="8328600" y="1158480"/>
            <a:ext cx="3470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iStart</a:t>
            </a:r>
            <a:endParaRPr b="0" lang="en-US" sz="600" spc="-1" strike="noStrike">
              <a:latin typeface="Arial"/>
            </a:endParaRPr>
          </a:p>
        </p:txBody>
      </p:sp>
      <p:sp>
        <p:nvSpPr>
          <p:cNvPr id="1726" name="CustomShape 158"/>
          <p:cNvSpPr/>
          <p:nvPr/>
        </p:nvSpPr>
        <p:spPr>
          <a:xfrm>
            <a:off x="8716320" y="1152360"/>
            <a:ext cx="33660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nTok</a:t>
            </a:r>
            <a:endParaRPr b="0" lang="en-US" sz="600" spc="-1" strike="noStrike">
              <a:latin typeface="Arial"/>
            </a:endParaRPr>
          </a:p>
        </p:txBody>
      </p:sp>
      <p:sp>
        <p:nvSpPr>
          <p:cNvPr id="1727" name="CustomShape 159"/>
          <p:cNvSpPr/>
          <p:nvPr/>
        </p:nvSpPr>
        <p:spPr>
          <a:xfrm>
            <a:off x="8764920" y="10666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4</a:t>
            </a:r>
            <a:endParaRPr b="0" lang="en-US" sz="600" spc="-1" strike="noStrike">
              <a:latin typeface="Arial"/>
            </a:endParaRPr>
          </a:p>
        </p:txBody>
      </p:sp>
      <p:sp>
        <p:nvSpPr>
          <p:cNvPr id="1728" name="CustomShape 160"/>
          <p:cNvSpPr/>
          <p:nvPr/>
        </p:nvSpPr>
        <p:spPr>
          <a:xfrm>
            <a:off x="5726520" y="4219560"/>
            <a:ext cx="228240" cy="228240"/>
          </a:xfrm>
          <a:prstGeom prst="rect">
            <a:avLst/>
          </a:prstGeom>
          <a:ln>
            <a:round/>
          </a:ln>
        </p:spPr>
        <p:style>
          <a:lnRef idx="2">
            <a:schemeClr val="accent6"/>
          </a:lnRef>
          <a:fillRef idx="1">
            <a:schemeClr val="lt1"/>
          </a:fillRef>
          <a:effectRef idx="0">
            <a:schemeClr val="accent6"/>
          </a:effectRef>
          <a:fontRef idx="minor"/>
        </p:style>
      </p:sp>
      <p:sp>
        <p:nvSpPr>
          <p:cNvPr id="1729" name="CustomShape 161"/>
          <p:cNvSpPr/>
          <p:nvPr/>
        </p:nvSpPr>
        <p:spPr>
          <a:xfrm>
            <a:off x="5642280" y="403848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&lt;230&gt;</a:t>
            </a:r>
            <a:endParaRPr b="0" lang="en-US" sz="700" spc="-1" strike="noStrike">
              <a:latin typeface="Arial"/>
            </a:endParaRPr>
          </a:p>
        </p:txBody>
      </p:sp>
      <p:sp>
        <p:nvSpPr>
          <p:cNvPr id="1730" name="CustomShape 162"/>
          <p:cNvSpPr/>
          <p:nvPr/>
        </p:nvSpPr>
        <p:spPr>
          <a:xfrm>
            <a:off x="5677920" y="430524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n</a:t>
            </a:r>
            <a:endParaRPr b="0" lang="en-US" sz="600" spc="-1" strike="noStrike">
              <a:latin typeface="Arial"/>
            </a:endParaRPr>
          </a:p>
        </p:txBody>
      </p:sp>
      <p:sp>
        <p:nvSpPr>
          <p:cNvPr id="1731" name="CustomShape 163"/>
          <p:cNvSpPr/>
          <p:nvPr/>
        </p:nvSpPr>
        <p:spPr>
          <a:xfrm>
            <a:off x="5729040" y="421956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4</a:t>
            </a:r>
            <a:endParaRPr b="0" lang="en-US" sz="600" spc="-1" strike="noStrike">
              <a:latin typeface="Arial"/>
            </a:endParaRPr>
          </a:p>
        </p:txBody>
      </p:sp>
      <p:sp>
        <p:nvSpPr>
          <p:cNvPr id="1732" name="CustomShape 164"/>
          <p:cNvSpPr/>
          <p:nvPr/>
        </p:nvSpPr>
        <p:spPr>
          <a:xfrm>
            <a:off x="8692920" y="4005720"/>
            <a:ext cx="3319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aTok</a:t>
            </a:r>
            <a:endParaRPr b="0" lang="en-US" sz="600" spc="-1" strike="noStrike">
              <a:latin typeface="Arial"/>
            </a:endParaRPr>
          </a:p>
        </p:txBody>
      </p:sp>
      <p:sp>
        <p:nvSpPr>
          <p:cNvPr id="1733" name="CustomShape 165"/>
          <p:cNvSpPr/>
          <p:nvPr/>
        </p:nvSpPr>
        <p:spPr>
          <a:xfrm>
            <a:off x="5187240" y="338724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734" name="CustomShape 166"/>
          <p:cNvSpPr/>
          <p:nvPr/>
        </p:nvSpPr>
        <p:spPr>
          <a:xfrm>
            <a:off x="8383680" y="10666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735" name="CustomShape 167"/>
          <p:cNvSpPr/>
          <p:nvPr/>
        </p:nvSpPr>
        <p:spPr>
          <a:xfrm>
            <a:off x="7569720" y="1047600"/>
            <a:ext cx="3427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&lt;30&gt;</a:t>
            </a:r>
            <a:endParaRPr b="0" lang="en-US" sz="600" spc="-1" strike="noStrike">
              <a:latin typeface="Arial"/>
            </a:endParaRPr>
          </a:p>
        </p:txBody>
      </p:sp>
      <p:sp>
        <p:nvSpPr>
          <p:cNvPr id="1736" name="CustomShape 168"/>
          <p:cNvSpPr/>
          <p:nvPr/>
        </p:nvSpPr>
        <p:spPr>
          <a:xfrm flipV="1" rot="10800000">
            <a:off x="7567200" y="3268800"/>
            <a:ext cx="2516040" cy="2128320"/>
          </a:xfrm>
          <a:prstGeom prst="curvedConnector3">
            <a:avLst>
              <a:gd name="adj1" fmla="val 43186"/>
            </a:avLst>
          </a:prstGeom>
          <a:noFill/>
          <a:ln>
            <a:round/>
            <a:tailEnd len="med" type="triangle" w="med"/>
          </a:ln>
        </p:spPr>
        <p:style>
          <a:lnRef idx="1">
            <a:schemeClr val="accent1"/>
          </a:lnRef>
          <a:fillRef idx="0">
            <a:schemeClr val="accent1"/>
          </a:fillRef>
          <a:effectRef idx="0">
            <a:schemeClr val="accent1"/>
          </a:effectRef>
          <a:fontRef idx="minor"/>
        </p:style>
      </p:sp>
      <p:sp>
        <p:nvSpPr>
          <p:cNvPr id="1737" name="CustomShape 169"/>
          <p:cNvSpPr/>
          <p:nvPr/>
        </p:nvSpPr>
        <p:spPr>
          <a:xfrm>
            <a:off x="8003160" y="1066680"/>
            <a:ext cx="228240" cy="228240"/>
          </a:xfrm>
          <a:prstGeom prst="rect">
            <a:avLst/>
          </a:prstGeom>
          <a:ln>
            <a:round/>
          </a:ln>
        </p:spPr>
        <p:style>
          <a:lnRef idx="2">
            <a:schemeClr val="accent6"/>
          </a:lnRef>
          <a:fillRef idx="1">
            <a:schemeClr val="lt1"/>
          </a:fillRef>
          <a:effectRef idx="0">
            <a:schemeClr val="accent6"/>
          </a:effectRef>
          <a:fontRef idx="minor"/>
        </p:style>
      </p:sp>
      <p:sp>
        <p:nvSpPr>
          <p:cNvPr id="1738" name="CustomShape 170"/>
          <p:cNvSpPr/>
          <p:nvPr/>
        </p:nvSpPr>
        <p:spPr>
          <a:xfrm>
            <a:off x="7918920" y="88596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&lt;237&gt;</a:t>
            </a:r>
            <a:endParaRPr b="0" lang="en-US" sz="700" spc="-1" strike="noStrike">
              <a:latin typeface="Arial"/>
            </a:endParaRPr>
          </a:p>
        </p:txBody>
      </p:sp>
      <p:sp>
        <p:nvSpPr>
          <p:cNvPr id="1739" name="CustomShape 171"/>
          <p:cNvSpPr/>
          <p:nvPr/>
        </p:nvSpPr>
        <p:spPr>
          <a:xfrm>
            <a:off x="7953840" y="1152360"/>
            <a:ext cx="20232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i</a:t>
            </a:r>
            <a:endParaRPr b="0" lang="en-US" sz="600" spc="-1" strike="noStrike">
              <a:latin typeface="Arial"/>
            </a:endParaRPr>
          </a:p>
        </p:txBody>
      </p:sp>
      <p:sp>
        <p:nvSpPr>
          <p:cNvPr id="1740" name="CustomShape 172"/>
          <p:cNvSpPr/>
          <p:nvPr/>
        </p:nvSpPr>
        <p:spPr>
          <a:xfrm>
            <a:off x="8005680" y="10666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1</a:t>
            </a:r>
            <a:endParaRPr b="0" lang="en-US" sz="600" spc="-1" strike="noStrike">
              <a:latin typeface="Arial"/>
            </a:endParaRPr>
          </a:p>
        </p:txBody>
      </p:sp>
      <p:sp>
        <p:nvSpPr>
          <p:cNvPr id="1741" name="CustomShape 173"/>
          <p:cNvSpPr/>
          <p:nvPr/>
        </p:nvSpPr>
        <p:spPr>
          <a:xfrm>
            <a:off x="5411880" y="33814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742" name="CustomShape 174"/>
          <p:cNvSpPr/>
          <p:nvPr/>
        </p:nvSpPr>
        <p:spPr>
          <a:xfrm>
            <a:off x="6554880" y="33814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743" name="CustomShape 175"/>
          <p:cNvSpPr/>
          <p:nvPr/>
        </p:nvSpPr>
        <p:spPr>
          <a:xfrm>
            <a:off x="8008200" y="106596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2</a:t>
            </a:r>
            <a:endParaRPr b="0" lang="en-US" sz="600" spc="-1" strike="noStrike">
              <a:latin typeface="Arial"/>
            </a:endParaRPr>
          </a:p>
        </p:txBody>
      </p:sp>
      <p:sp>
        <p:nvSpPr>
          <p:cNvPr id="1744" name="CustomShape 176"/>
          <p:cNvSpPr/>
          <p:nvPr/>
        </p:nvSpPr>
        <p:spPr>
          <a:xfrm>
            <a:off x="6789240" y="338724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745" name="CustomShape 177"/>
          <p:cNvSpPr/>
          <p:nvPr/>
        </p:nvSpPr>
        <p:spPr>
          <a:xfrm>
            <a:off x="7469280" y="33814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746" name="CustomShape 178"/>
          <p:cNvSpPr/>
          <p:nvPr/>
        </p:nvSpPr>
        <p:spPr>
          <a:xfrm>
            <a:off x="8008200" y="10666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3</a:t>
            </a:r>
            <a:endParaRPr b="0" lang="en-US" sz="600" spc="-1" strike="noStrike">
              <a:latin typeface="Arial"/>
            </a:endParaRPr>
          </a:p>
        </p:txBody>
      </p:sp>
      <p:sp>
        <p:nvSpPr>
          <p:cNvPr id="1747" name="CustomShape 179"/>
          <p:cNvSpPr/>
          <p:nvPr/>
        </p:nvSpPr>
        <p:spPr>
          <a:xfrm>
            <a:off x="7697880" y="33814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0</a:t>
            </a:r>
            <a:endParaRPr b="0" lang="en-US" sz="600" spc="-1" strike="noStrike">
              <a:latin typeface="Arial"/>
            </a:endParaRPr>
          </a:p>
        </p:txBody>
      </p:sp>
      <p:sp>
        <p:nvSpPr>
          <p:cNvPr id="1748" name="CustomShape 180"/>
          <p:cNvSpPr/>
          <p:nvPr/>
        </p:nvSpPr>
        <p:spPr>
          <a:xfrm>
            <a:off x="8008200" y="1066680"/>
            <a:ext cx="219240" cy="181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imes New Roman"/>
              </a:rPr>
              <a:t>4</a:t>
            </a:r>
            <a:endParaRPr b="0" lang="en-US" sz="600" spc="-1" strike="noStrike">
              <a:latin typeface="Arial"/>
            </a:endParaRPr>
          </a:p>
        </p:txBody>
      </p:sp>
    </p:spTree>
  </p:cSld>
  <mc:AlternateContent>
    <mc:Choice Requires="p14">
      <p:transition spd="slow" p14:dur="2000"/>
    </mc:Choice>
    <mc:Fallback>
      <p:transition spd="slow"/>
    </mc:Fallback>
  </mc:AlternateContent>
  <p:timing>
    <p:tnLst>
      <p:par>
        <p:cTn id="5891" dur="indefinite" restart="never" nodeType="tmRoot">
          <p:childTnLst>
            <p:seq>
              <p:cTn id="5892" dur="indefinite" nodeType="mainSeq">
                <p:childTnLst>
                  <p:par>
                    <p:cTn id="5893" fill="hold">
                      <p:stCondLst>
                        <p:cond delay="indefinite"/>
                      </p:stCondLst>
                      <p:childTnLst>
                        <p:par>
                          <p:cTn id="5894" fill="hold">
                            <p:stCondLst>
                              <p:cond delay="0"/>
                            </p:stCondLst>
                            <p:childTnLst>
                              <p:par>
                                <p:cTn id="5895" nodeType="clickEffect" fill="hold" presetClass="entr" presetID="10">
                                  <p:stCondLst>
                                    <p:cond delay="0"/>
                                  </p:stCondLst>
                                  <p:childTnLst>
                                    <p:set>
                                      <p:cBhvr>
                                        <p:cTn id="5896" dur="1" fill="hold">
                                          <p:stCondLst>
                                            <p:cond delay="0"/>
                                          </p:stCondLst>
                                        </p:cTn>
                                        <p:tgtEl>
                                          <p:spTgt spid="1673"/>
                                        </p:tgtEl>
                                        <p:attrNameLst>
                                          <p:attrName>style.visibility</p:attrName>
                                        </p:attrNameLst>
                                      </p:cBhvr>
                                      <p:to>
                                        <p:strVal val="visible"/>
                                      </p:to>
                                    </p:set>
                                    <p:animEffect filter="fade" transition="in">
                                      <p:cBhvr additive="repl">
                                        <p:cTn id="5897" dur="500"/>
                                        <p:tgtEl>
                                          <p:spTgt spid="1673"/>
                                        </p:tgtEl>
                                      </p:cBhvr>
                                    </p:animEffect>
                                  </p:childTnLst>
                                </p:cTn>
                              </p:par>
                              <p:par>
                                <p:cTn id="5898" nodeType="withEffect" fill="hold" presetClass="entr" presetID="10">
                                  <p:stCondLst>
                                    <p:cond delay="0"/>
                                  </p:stCondLst>
                                  <p:childTnLst>
                                    <p:set>
                                      <p:cBhvr>
                                        <p:cTn id="5899" dur="1" fill="hold">
                                          <p:stCondLst>
                                            <p:cond delay="0"/>
                                          </p:stCondLst>
                                        </p:cTn>
                                        <p:tgtEl>
                                          <p:spTgt spid="1674"/>
                                        </p:tgtEl>
                                        <p:attrNameLst>
                                          <p:attrName>style.visibility</p:attrName>
                                        </p:attrNameLst>
                                      </p:cBhvr>
                                      <p:to>
                                        <p:strVal val="visible"/>
                                      </p:to>
                                    </p:set>
                                    <p:animEffect filter="fade" transition="in">
                                      <p:cBhvr additive="repl">
                                        <p:cTn id="5900" dur="500"/>
                                        <p:tgtEl>
                                          <p:spTgt spid="1674"/>
                                        </p:tgtEl>
                                      </p:cBhvr>
                                    </p:animEffect>
                                  </p:childTnLst>
                                </p:cTn>
                              </p:par>
                              <p:par>
                                <p:cTn id="5901" nodeType="withEffect" fill="hold" presetClass="entr" presetID="10">
                                  <p:stCondLst>
                                    <p:cond delay="0"/>
                                  </p:stCondLst>
                                  <p:childTnLst>
                                    <p:set>
                                      <p:cBhvr>
                                        <p:cTn id="5902" dur="1" fill="hold">
                                          <p:stCondLst>
                                            <p:cond delay="0"/>
                                          </p:stCondLst>
                                        </p:cTn>
                                        <p:tgtEl>
                                          <p:spTgt spid="1675"/>
                                        </p:tgtEl>
                                        <p:attrNameLst>
                                          <p:attrName>style.visibility</p:attrName>
                                        </p:attrNameLst>
                                      </p:cBhvr>
                                      <p:to>
                                        <p:strVal val="visible"/>
                                      </p:to>
                                    </p:set>
                                    <p:animEffect filter="fade" transition="in">
                                      <p:cBhvr additive="repl">
                                        <p:cTn id="5903" dur="500"/>
                                        <p:tgtEl>
                                          <p:spTgt spid="1675"/>
                                        </p:tgtEl>
                                      </p:cBhvr>
                                    </p:animEffect>
                                  </p:childTnLst>
                                </p:cTn>
                              </p:par>
                              <p:par>
                                <p:cTn id="5904" nodeType="withEffect" fill="hold" presetClass="entr" presetID="10">
                                  <p:stCondLst>
                                    <p:cond delay="0"/>
                                  </p:stCondLst>
                                  <p:childTnLst>
                                    <p:set>
                                      <p:cBhvr>
                                        <p:cTn id="5905" dur="1" fill="hold">
                                          <p:stCondLst>
                                            <p:cond delay="0"/>
                                          </p:stCondLst>
                                        </p:cTn>
                                        <p:tgtEl>
                                          <p:spTgt spid="1676"/>
                                        </p:tgtEl>
                                        <p:attrNameLst>
                                          <p:attrName>style.visibility</p:attrName>
                                        </p:attrNameLst>
                                      </p:cBhvr>
                                      <p:to>
                                        <p:strVal val="visible"/>
                                      </p:to>
                                    </p:set>
                                    <p:animEffect filter="fade" transition="in">
                                      <p:cBhvr additive="repl">
                                        <p:cTn id="5906" dur="500"/>
                                        <p:tgtEl>
                                          <p:spTgt spid="1676"/>
                                        </p:tgtEl>
                                      </p:cBhvr>
                                    </p:animEffect>
                                  </p:childTnLst>
                                </p:cTn>
                              </p:par>
                              <p:par>
                                <p:cTn id="5907" nodeType="withEffect" fill="hold" presetClass="entr" presetID="10">
                                  <p:stCondLst>
                                    <p:cond delay="0"/>
                                  </p:stCondLst>
                                  <p:childTnLst>
                                    <p:set>
                                      <p:cBhvr>
                                        <p:cTn id="5908" dur="1" fill="hold">
                                          <p:stCondLst>
                                            <p:cond delay="0"/>
                                          </p:stCondLst>
                                        </p:cTn>
                                        <p:tgtEl>
                                          <p:spTgt spid="1677"/>
                                        </p:tgtEl>
                                        <p:attrNameLst>
                                          <p:attrName>style.visibility</p:attrName>
                                        </p:attrNameLst>
                                      </p:cBhvr>
                                      <p:to>
                                        <p:strVal val="visible"/>
                                      </p:to>
                                    </p:set>
                                    <p:animEffect filter="fade" transition="in">
                                      <p:cBhvr additive="repl">
                                        <p:cTn id="5909" dur="500"/>
                                        <p:tgtEl>
                                          <p:spTgt spid="1677"/>
                                        </p:tgtEl>
                                      </p:cBhvr>
                                    </p:animEffect>
                                  </p:childTnLst>
                                </p:cTn>
                              </p:par>
                              <p:par>
                                <p:cTn id="5910" nodeType="withEffect" fill="hold" presetClass="entr" presetID="10">
                                  <p:stCondLst>
                                    <p:cond delay="0"/>
                                  </p:stCondLst>
                                  <p:childTnLst>
                                    <p:set>
                                      <p:cBhvr>
                                        <p:cTn id="5911" dur="1" fill="hold">
                                          <p:stCondLst>
                                            <p:cond delay="0"/>
                                          </p:stCondLst>
                                        </p:cTn>
                                        <p:tgtEl>
                                          <p:spTgt spid="1678"/>
                                        </p:tgtEl>
                                        <p:attrNameLst>
                                          <p:attrName>style.visibility</p:attrName>
                                        </p:attrNameLst>
                                      </p:cBhvr>
                                      <p:to>
                                        <p:strVal val="visible"/>
                                      </p:to>
                                    </p:set>
                                    <p:animEffect filter="fade" transition="in">
                                      <p:cBhvr additive="repl">
                                        <p:cTn id="5912" dur="500"/>
                                        <p:tgtEl>
                                          <p:spTgt spid="1678"/>
                                        </p:tgtEl>
                                      </p:cBhvr>
                                    </p:animEffect>
                                  </p:childTnLst>
                                </p:cTn>
                              </p:par>
                              <p:par>
                                <p:cTn id="5913" nodeType="withEffect" fill="hold" presetClass="entr" presetID="10">
                                  <p:stCondLst>
                                    <p:cond delay="0"/>
                                  </p:stCondLst>
                                  <p:childTnLst>
                                    <p:set>
                                      <p:cBhvr>
                                        <p:cTn id="5914" dur="1" fill="hold">
                                          <p:stCondLst>
                                            <p:cond delay="0"/>
                                          </p:stCondLst>
                                        </p:cTn>
                                        <p:tgtEl>
                                          <p:spTgt spid="1679"/>
                                        </p:tgtEl>
                                        <p:attrNameLst>
                                          <p:attrName>style.visibility</p:attrName>
                                        </p:attrNameLst>
                                      </p:cBhvr>
                                      <p:to>
                                        <p:strVal val="visible"/>
                                      </p:to>
                                    </p:set>
                                    <p:animEffect filter="fade" transition="in">
                                      <p:cBhvr additive="repl">
                                        <p:cTn id="5915" dur="500"/>
                                        <p:tgtEl>
                                          <p:spTgt spid="1679"/>
                                        </p:tgtEl>
                                      </p:cBhvr>
                                    </p:animEffect>
                                  </p:childTnLst>
                                </p:cTn>
                              </p:par>
                              <p:par>
                                <p:cTn id="5916" nodeType="withEffect" fill="hold" presetClass="entr" presetID="10">
                                  <p:stCondLst>
                                    <p:cond delay="0"/>
                                  </p:stCondLst>
                                  <p:childTnLst>
                                    <p:set>
                                      <p:cBhvr>
                                        <p:cTn id="5917" dur="1" fill="hold">
                                          <p:stCondLst>
                                            <p:cond delay="0"/>
                                          </p:stCondLst>
                                        </p:cTn>
                                        <p:tgtEl>
                                          <p:spTgt spid="1680"/>
                                        </p:tgtEl>
                                        <p:attrNameLst>
                                          <p:attrName>style.visibility</p:attrName>
                                        </p:attrNameLst>
                                      </p:cBhvr>
                                      <p:to>
                                        <p:strVal val="visible"/>
                                      </p:to>
                                    </p:set>
                                    <p:animEffect filter="fade" transition="in">
                                      <p:cBhvr additive="repl">
                                        <p:cTn id="5918" dur="500"/>
                                        <p:tgtEl>
                                          <p:spTgt spid="1680"/>
                                        </p:tgtEl>
                                      </p:cBhvr>
                                    </p:animEffect>
                                  </p:childTnLst>
                                </p:cTn>
                              </p:par>
                              <p:par>
                                <p:cTn id="5919" nodeType="withEffect" fill="hold" presetClass="entr" presetID="10">
                                  <p:stCondLst>
                                    <p:cond delay="0"/>
                                  </p:stCondLst>
                                  <p:childTnLst>
                                    <p:set>
                                      <p:cBhvr>
                                        <p:cTn id="5920" dur="1" fill="hold">
                                          <p:stCondLst>
                                            <p:cond delay="0"/>
                                          </p:stCondLst>
                                        </p:cTn>
                                        <p:tgtEl>
                                          <p:spTgt spid="1681"/>
                                        </p:tgtEl>
                                        <p:attrNameLst>
                                          <p:attrName>style.visibility</p:attrName>
                                        </p:attrNameLst>
                                      </p:cBhvr>
                                      <p:to>
                                        <p:strVal val="visible"/>
                                      </p:to>
                                    </p:set>
                                    <p:animEffect filter="fade" transition="in">
                                      <p:cBhvr additive="repl">
                                        <p:cTn id="5921" dur="500"/>
                                        <p:tgtEl>
                                          <p:spTgt spid="1681"/>
                                        </p:tgtEl>
                                      </p:cBhvr>
                                    </p:animEffect>
                                  </p:childTnLst>
                                </p:cTn>
                              </p:par>
                              <p:par>
                                <p:cTn id="5922" nodeType="withEffect" fill="hold" presetClass="entr" presetID="10">
                                  <p:stCondLst>
                                    <p:cond delay="0"/>
                                  </p:stCondLst>
                                  <p:childTnLst>
                                    <p:set>
                                      <p:cBhvr>
                                        <p:cTn id="5923" dur="1" fill="hold">
                                          <p:stCondLst>
                                            <p:cond delay="0"/>
                                          </p:stCondLst>
                                        </p:cTn>
                                        <p:tgtEl>
                                          <p:spTgt spid="1682"/>
                                        </p:tgtEl>
                                        <p:attrNameLst>
                                          <p:attrName>style.visibility</p:attrName>
                                        </p:attrNameLst>
                                      </p:cBhvr>
                                      <p:to>
                                        <p:strVal val="visible"/>
                                      </p:to>
                                    </p:set>
                                    <p:animEffect filter="fade" transition="in">
                                      <p:cBhvr additive="repl">
                                        <p:cTn id="5924" dur="500"/>
                                        <p:tgtEl>
                                          <p:spTgt spid="1682"/>
                                        </p:tgtEl>
                                      </p:cBhvr>
                                    </p:animEffect>
                                  </p:childTnLst>
                                </p:cTn>
                              </p:par>
                              <p:par>
                                <p:cTn id="5925" nodeType="withEffect" fill="hold" presetClass="entr" presetID="10">
                                  <p:stCondLst>
                                    <p:cond delay="0"/>
                                  </p:stCondLst>
                                  <p:childTnLst>
                                    <p:set>
                                      <p:cBhvr>
                                        <p:cTn id="5926" dur="1" fill="hold">
                                          <p:stCondLst>
                                            <p:cond delay="0"/>
                                          </p:stCondLst>
                                        </p:cTn>
                                        <p:tgtEl>
                                          <p:spTgt spid="1683"/>
                                        </p:tgtEl>
                                        <p:attrNameLst>
                                          <p:attrName>style.visibility</p:attrName>
                                        </p:attrNameLst>
                                      </p:cBhvr>
                                      <p:to>
                                        <p:strVal val="visible"/>
                                      </p:to>
                                    </p:set>
                                    <p:animEffect filter="fade" transition="in">
                                      <p:cBhvr additive="repl">
                                        <p:cTn id="5927" dur="500"/>
                                        <p:tgtEl>
                                          <p:spTgt spid="1683"/>
                                        </p:tgtEl>
                                      </p:cBhvr>
                                    </p:animEffect>
                                  </p:childTnLst>
                                </p:cTn>
                              </p:par>
                              <p:par>
                                <p:cTn id="5928" nodeType="withEffect" fill="hold" presetClass="entr" presetID="10">
                                  <p:stCondLst>
                                    <p:cond delay="0"/>
                                  </p:stCondLst>
                                  <p:childTnLst>
                                    <p:set>
                                      <p:cBhvr>
                                        <p:cTn id="5929" dur="1" fill="hold">
                                          <p:stCondLst>
                                            <p:cond delay="0"/>
                                          </p:stCondLst>
                                        </p:cTn>
                                        <p:tgtEl>
                                          <p:spTgt spid="1684"/>
                                        </p:tgtEl>
                                        <p:attrNameLst>
                                          <p:attrName>style.visibility</p:attrName>
                                        </p:attrNameLst>
                                      </p:cBhvr>
                                      <p:to>
                                        <p:strVal val="visible"/>
                                      </p:to>
                                    </p:set>
                                    <p:animEffect filter="fade" transition="in">
                                      <p:cBhvr additive="repl">
                                        <p:cTn id="5930" dur="500"/>
                                        <p:tgtEl>
                                          <p:spTgt spid="1684"/>
                                        </p:tgtEl>
                                      </p:cBhvr>
                                    </p:animEffect>
                                  </p:childTnLst>
                                </p:cTn>
                              </p:par>
                              <p:par>
                                <p:cTn id="5931" nodeType="withEffect" fill="hold" presetClass="entr" presetID="10">
                                  <p:stCondLst>
                                    <p:cond delay="0"/>
                                  </p:stCondLst>
                                  <p:childTnLst>
                                    <p:set>
                                      <p:cBhvr>
                                        <p:cTn id="5932" dur="1" fill="hold">
                                          <p:stCondLst>
                                            <p:cond delay="0"/>
                                          </p:stCondLst>
                                        </p:cTn>
                                        <p:tgtEl>
                                          <p:spTgt spid="1685"/>
                                        </p:tgtEl>
                                        <p:attrNameLst>
                                          <p:attrName>style.visibility</p:attrName>
                                        </p:attrNameLst>
                                      </p:cBhvr>
                                      <p:to>
                                        <p:strVal val="visible"/>
                                      </p:to>
                                    </p:set>
                                    <p:animEffect filter="fade" transition="in">
                                      <p:cBhvr additive="repl">
                                        <p:cTn id="5933" dur="500"/>
                                        <p:tgtEl>
                                          <p:spTgt spid="1685"/>
                                        </p:tgtEl>
                                      </p:cBhvr>
                                    </p:animEffect>
                                  </p:childTnLst>
                                </p:cTn>
                              </p:par>
                              <p:par>
                                <p:cTn id="5934" nodeType="withEffect" fill="hold" presetClass="entr" presetID="10">
                                  <p:stCondLst>
                                    <p:cond delay="0"/>
                                  </p:stCondLst>
                                  <p:childTnLst>
                                    <p:set>
                                      <p:cBhvr>
                                        <p:cTn id="5935" dur="1" fill="hold">
                                          <p:stCondLst>
                                            <p:cond delay="0"/>
                                          </p:stCondLst>
                                        </p:cTn>
                                        <p:tgtEl>
                                          <p:spTgt spid="1686"/>
                                        </p:tgtEl>
                                        <p:attrNameLst>
                                          <p:attrName>style.visibility</p:attrName>
                                        </p:attrNameLst>
                                      </p:cBhvr>
                                      <p:to>
                                        <p:strVal val="visible"/>
                                      </p:to>
                                    </p:set>
                                    <p:animEffect filter="fade" transition="in">
                                      <p:cBhvr additive="repl">
                                        <p:cTn id="5936" dur="500"/>
                                        <p:tgtEl>
                                          <p:spTgt spid="1686"/>
                                        </p:tgtEl>
                                      </p:cBhvr>
                                    </p:animEffect>
                                  </p:childTnLst>
                                </p:cTn>
                              </p:par>
                              <p:par>
                                <p:cTn id="5937" nodeType="withEffect" fill="hold" presetClass="entr" presetID="10">
                                  <p:stCondLst>
                                    <p:cond delay="0"/>
                                  </p:stCondLst>
                                  <p:childTnLst>
                                    <p:set>
                                      <p:cBhvr>
                                        <p:cTn id="5938" dur="1" fill="hold">
                                          <p:stCondLst>
                                            <p:cond delay="0"/>
                                          </p:stCondLst>
                                        </p:cTn>
                                        <p:tgtEl>
                                          <p:spTgt spid="1687"/>
                                        </p:tgtEl>
                                        <p:attrNameLst>
                                          <p:attrName>style.visibility</p:attrName>
                                        </p:attrNameLst>
                                      </p:cBhvr>
                                      <p:to>
                                        <p:strVal val="visible"/>
                                      </p:to>
                                    </p:set>
                                    <p:animEffect filter="fade" transition="in">
                                      <p:cBhvr additive="repl">
                                        <p:cTn id="5939" dur="500"/>
                                        <p:tgtEl>
                                          <p:spTgt spid="1687"/>
                                        </p:tgtEl>
                                      </p:cBhvr>
                                    </p:animEffect>
                                  </p:childTnLst>
                                </p:cTn>
                              </p:par>
                              <p:par>
                                <p:cTn id="5940" nodeType="withEffect" fill="hold" presetClass="entr" presetID="10">
                                  <p:stCondLst>
                                    <p:cond delay="0"/>
                                  </p:stCondLst>
                                  <p:childTnLst>
                                    <p:set>
                                      <p:cBhvr>
                                        <p:cTn id="5941" dur="1" fill="hold">
                                          <p:stCondLst>
                                            <p:cond delay="0"/>
                                          </p:stCondLst>
                                        </p:cTn>
                                        <p:tgtEl>
                                          <p:spTgt spid="1688"/>
                                        </p:tgtEl>
                                        <p:attrNameLst>
                                          <p:attrName>style.visibility</p:attrName>
                                        </p:attrNameLst>
                                      </p:cBhvr>
                                      <p:to>
                                        <p:strVal val="visible"/>
                                      </p:to>
                                    </p:set>
                                    <p:animEffect filter="fade" transition="in">
                                      <p:cBhvr additive="repl">
                                        <p:cTn id="5942" dur="500"/>
                                        <p:tgtEl>
                                          <p:spTgt spid="1688"/>
                                        </p:tgtEl>
                                      </p:cBhvr>
                                    </p:animEffect>
                                  </p:childTnLst>
                                </p:cTn>
                              </p:par>
                              <p:par>
                                <p:cTn id="5943" nodeType="withEffect" fill="hold" presetClass="entr" presetID="10">
                                  <p:stCondLst>
                                    <p:cond delay="0"/>
                                  </p:stCondLst>
                                  <p:childTnLst>
                                    <p:set>
                                      <p:cBhvr>
                                        <p:cTn id="5944" dur="1" fill="hold">
                                          <p:stCondLst>
                                            <p:cond delay="0"/>
                                          </p:stCondLst>
                                        </p:cTn>
                                        <p:tgtEl>
                                          <p:spTgt spid="1689"/>
                                        </p:tgtEl>
                                        <p:attrNameLst>
                                          <p:attrName>style.visibility</p:attrName>
                                        </p:attrNameLst>
                                      </p:cBhvr>
                                      <p:to>
                                        <p:strVal val="visible"/>
                                      </p:to>
                                    </p:set>
                                    <p:animEffect filter="fade" transition="in">
                                      <p:cBhvr additive="repl">
                                        <p:cTn id="5945" dur="500"/>
                                        <p:tgtEl>
                                          <p:spTgt spid="1689"/>
                                        </p:tgtEl>
                                      </p:cBhvr>
                                    </p:animEffect>
                                  </p:childTnLst>
                                </p:cTn>
                              </p:par>
                              <p:par>
                                <p:cTn id="5946" nodeType="withEffect" fill="hold" presetClass="entr" presetID="10">
                                  <p:stCondLst>
                                    <p:cond delay="0"/>
                                  </p:stCondLst>
                                  <p:childTnLst>
                                    <p:set>
                                      <p:cBhvr>
                                        <p:cTn id="5947" dur="1" fill="hold">
                                          <p:stCondLst>
                                            <p:cond delay="0"/>
                                          </p:stCondLst>
                                        </p:cTn>
                                        <p:tgtEl>
                                          <p:spTgt spid="1690"/>
                                        </p:tgtEl>
                                        <p:attrNameLst>
                                          <p:attrName>style.visibility</p:attrName>
                                        </p:attrNameLst>
                                      </p:cBhvr>
                                      <p:to>
                                        <p:strVal val="visible"/>
                                      </p:to>
                                    </p:set>
                                    <p:animEffect filter="fade" transition="in">
                                      <p:cBhvr additive="repl">
                                        <p:cTn id="5948" dur="500"/>
                                        <p:tgtEl>
                                          <p:spTgt spid="1690"/>
                                        </p:tgtEl>
                                      </p:cBhvr>
                                    </p:animEffect>
                                  </p:childTnLst>
                                </p:cTn>
                              </p:par>
                              <p:par>
                                <p:cTn id="5949" nodeType="withEffect" fill="hold" presetClass="entr" presetID="10">
                                  <p:stCondLst>
                                    <p:cond delay="0"/>
                                  </p:stCondLst>
                                  <p:childTnLst>
                                    <p:set>
                                      <p:cBhvr>
                                        <p:cTn id="5950" dur="1" fill="hold">
                                          <p:stCondLst>
                                            <p:cond delay="0"/>
                                          </p:stCondLst>
                                        </p:cTn>
                                        <p:tgtEl>
                                          <p:spTgt spid="1691"/>
                                        </p:tgtEl>
                                        <p:attrNameLst>
                                          <p:attrName>style.visibility</p:attrName>
                                        </p:attrNameLst>
                                      </p:cBhvr>
                                      <p:to>
                                        <p:strVal val="visible"/>
                                      </p:to>
                                    </p:set>
                                    <p:animEffect filter="fade" transition="in">
                                      <p:cBhvr additive="repl">
                                        <p:cTn id="5951" dur="500"/>
                                        <p:tgtEl>
                                          <p:spTgt spid="1691"/>
                                        </p:tgtEl>
                                      </p:cBhvr>
                                    </p:animEffect>
                                  </p:childTnLst>
                                </p:cTn>
                              </p:par>
                              <p:par>
                                <p:cTn id="5952" nodeType="withEffect" fill="hold" presetClass="entr" presetID="10">
                                  <p:stCondLst>
                                    <p:cond delay="0"/>
                                  </p:stCondLst>
                                  <p:childTnLst>
                                    <p:set>
                                      <p:cBhvr>
                                        <p:cTn id="5953" dur="1" fill="hold">
                                          <p:stCondLst>
                                            <p:cond delay="0"/>
                                          </p:stCondLst>
                                        </p:cTn>
                                        <p:tgtEl>
                                          <p:spTgt spid="1707"/>
                                        </p:tgtEl>
                                        <p:attrNameLst>
                                          <p:attrName>style.visibility</p:attrName>
                                        </p:attrNameLst>
                                      </p:cBhvr>
                                      <p:to>
                                        <p:strVal val="visible"/>
                                      </p:to>
                                    </p:set>
                                    <p:animEffect filter="fade" transition="in">
                                      <p:cBhvr additive="repl">
                                        <p:cTn id="5954" dur="500"/>
                                        <p:tgtEl>
                                          <p:spTgt spid="1707"/>
                                        </p:tgtEl>
                                      </p:cBhvr>
                                    </p:animEffect>
                                  </p:childTnLst>
                                </p:cTn>
                              </p:par>
                              <p:par>
                                <p:cTn id="5955" nodeType="withEffect" fill="hold" presetClass="entr" presetID="10">
                                  <p:stCondLst>
                                    <p:cond delay="0"/>
                                  </p:stCondLst>
                                  <p:childTnLst>
                                    <p:set>
                                      <p:cBhvr>
                                        <p:cTn id="5956" dur="1" fill="hold">
                                          <p:stCondLst>
                                            <p:cond delay="0"/>
                                          </p:stCondLst>
                                        </p:cTn>
                                        <p:tgtEl>
                                          <p:spTgt spid="1709"/>
                                        </p:tgtEl>
                                        <p:attrNameLst>
                                          <p:attrName>style.visibility</p:attrName>
                                        </p:attrNameLst>
                                      </p:cBhvr>
                                      <p:to>
                                        <p:strVal val="visible"/>
                                      </p:to>
                                    </p:set>
                                    <p:animEffect filter="fade" transition="in">
                                      <p:cBhvr additive="repl">
                                        <p:cTn id="5957" dur="500"/>
                                        <p:tgtEl>
                                          <p:spTgt spid="1709"/>
                                        </p:tgtEl>
                                      </p:cBhvr>
                                    </p:animEffect>
                                  </p:childTnLst>
                                </p:cTn>
                              </p:par>
                              <p:par>
                                <p:cTn id="5958" nodeType="withEffect" fill="hold" presetClass="entr" presetID="10">
                                  <p:stCondLst>
                                    <p:cond delay="0"/>
                                  </p:stCondLst>
                                  <p:childTnLst>
                                    <p:set>
                                      <p:cBhvr>
                                        <p:cTn id="5959" dur="1" fill="hold">
                                          <p:stCondLst>
                                            <p:cond delay="0"/>
                                          </p:stCondLst>
                                        </p:cTn>
                                        <p:tgtEl>
                                          <p:spTgt spid="1711"/>
                                        </p:tgtEl>
                                        <p:attrNameLst>
                                          <p:attrName>style.visibility</p:attrName>
                                        </p:attrNameLst>
                                      </p:cBhvr>
                                      <p:to>
                                        <p:strVal val="visible"/>
                                      </p:to>
                                    </p:set>
                                    <p:animEffect filter="fade" transition="in">
                                      <p:cBhvr additive="repl">
                                        <p:cTn id="5960" dur="500"/>
                                        <p:tgtEl>
                                          <p:spTgt spid="1711"/>
                                        </p:tgtEl>
                                      </p:cBhvr>
                                    </p:animEffect>
                                  </p:childTnLst>
                                </p:cTn>
                              </p:par>
                              <p:par>
                                <p:cTn id="5961" nodeType="withEffect" fill="hold" presetClass="entr" presetID="10">
                                  <p:stCondLst>
                                    <p:cond delay="0"/>
                                  </p:stCondLst>
                                  <p:childTnLst>
                                    <p:set>
                                      <p:cBhvr>
                                        <p:cTn id="5962" dur="1" fill="hold">
                                          <p:stCondLst>
                                            <p:cond delay="0"/>
                                          </p:stCondLst>
                                        </p:cTn>
                                        <p:tgtEl>
                                          <p:spTgt spid="1712"/>
                                        </p:tgtEl>
                                        <p:attrNameLst>
                                          <p:attrName>style.visibility</p:attrName>
                                        </p:attrNameLst>
                                      </p:cBhvr>
                                      <p:to>
                                        <p:strVal val="visible"/>
                                      </p:to>
                                    </p:set>
                                    <p:animEffect filter="fade" transition="in">
                                      <p:cBhvr additive="repl">
                                        <p:cTn id="5963" dur="500"/>
                                        <p:tgtEl>
                                          <p:spTgt spid="1712"/>
                                        </p:tgtEl>
                                      </p:cBhvr>
                                    </p:animEffect>
                                  </p:childTnLst>
                                </p:cTn>
                              </p:par>
                              <p:par>
                                <p:cTn id="5964" nodeType="withEffect" fill="hold" presetClass="entr" presetID="10">
                                  <p:stCondLst>
                                    <p:cond delay="0"/>
                                  </p:stCondLst>
                                  <p:childTnLst>
                                    <p:set>
                                      <p:cBhvr>
                                        <p:cTn id="5965" dur="1" fill="hold">
                                          <p:stCondLst>
                                            <p:cond delay="0"/>
                                          </p:stCondLst>
                                        </p:cTn>
                                        <p:tgtEl>
                                          <p:spTgt spid="1713"/>
                                        </p:tgtEl>
                                        <p:attrNameLst>
                                          <p:attrName>style.visibility</p:attrName>
                                        </p:attrNameLst>
                                      </p:cBhvr>
                                      <p:to>
                                        <p:strVal val="visible"/>
                                      </p:to>
                                    </p:set>
                                    <p:animEffect filter="fade" transition="in">
                                      <p:cBhvr additive="repl">
                                        <p:cTn id="5966" dur="500"/>
                                        <p:tgtEl>
                                          <p:spTgt spid="1713"/>
                                        </p:tgtEl>
                                      </p:cBhvr>
                                    </p:animEffect>
                                  </p:childTnLst>
                                </p:cTn>
                              </p:par>
                              <p:par>
                                <p:cTn id="5967" nodeType="withEffect" fill="hold" presetClass="entr" presetID="10">
                                  <p:stCondLst>
                                    <p:cond delay="0"/>
                                  </p:stCondLst>
                                  <p:childTnLst>
                                    <p:set>
                                      <p:cBhvr>
                                        <p:cTn id="5968" dur="1" fill="hold">
                                          <p:stCondLst>
                                            <p:cond delay="0"/>
                                          </p:stCondLst>
                                        </p:cTn>
                                        <p:tgtEl>
                                          <p:spTgt spid="1710"/>
                                        </p:tgtEl>
                                        <p:attrNameLst>
                                          <p:attrName>style.visibility</p:attrName>
                                        </p:attrNameLst>
                                      </p:cBhvr>
                                      <p:to>
                                        <p:strVal val="visible"/>
                                      </p:to>
                                    </p:set>
                                    <p:animEffect filter="fade" transition="in">
                                      <p:cBhvr additive="repl">
                                        <p:cTn id="5969" dur="500"/>
                                        <p:tgtEl>
                                          <p:spTgt spid="1710"/>
                                        </p:tgtEl>
                                      </p:cBhvr>
                                    </p:animEffect>
                                  </p:childTnLst>
                                </p:cTn>
                              </p:par>
                            </p:childTnLst>
                          </p:cTn>
                        </p:par>
                      </p:childTnLst>
                    </p:cTn>
                  </p:par>
                  <p:par>
                    <p:cTn id="5970" fill="hold">
                      <p:stCondLst>
                        <p:cond delay="indefinite"/>
                      </p:stCondLst>
                      <p:childTnLst>
                        <p:par>
                          <p:cTn id="5971" fill="hold">
                            <p:stCondLst>
                              <p:cond delay="0"/>
                            </p:stCondLst>
                            <p:childTnLst>
                              <p:par>
                                <p:cTn id="5972" nodeType="clickEffect" fill="hold" presetClass="entr" presetID="10">
                                  <p:stCondLst>
                                    <p:cond delay="0"/>
                                  </p:stCondLst>
                                  <p:childTnLst>
                                    <p:set>
                                      <p:cBhvr>
                                        <p:cTn id="5973" dur="1" fill="hold">
                                          <p:stCondLst>
                                            <p:cond delay="0"/>
                                          </p:stCondLst>
                                        </p:cTn>
                                        <p:tgtEl>
                                          <p:spTgt spid="1735"/>
                                        </p:tgtEl>
                                        <p:attrNameLst>
                                          <p:attrName>style.visibility</p:attrName>
                                        </p:attrNameLst>
                                      </p:cBhvr>
                                      <p:to>
                                        <p:strVal val="visible"/>
                                      </p:to>
                                    </p:set>
                                    <p:animEffect filter="fade" transition="in">
                                      <p:cBhvr additive="repl">
                                        <p:cTn id="5974" dur="500"/>
                                        <p:tgtEl>
                                          <p:spTgt spid="1735"/>
                                        </p:tgtEl>
                                      </p:cBhvr>
                                    </p:animEffect>
                                  </p:childTnLst>
                                </p:cTn>
                              </p:par>
                              <p:par>
                                <p:cTn id="5975" nodeType="withEffect" fill="hold" presetClass="entr" presetID="10">
                                  <p:stCondLst>
                                    <p:cond delay="0"/>
                                  </p:stCondLst>
                                  <p:childTnLst>
                                    <p:set>
                                      <p:cBhvr>
                                        <p:cTn id="5976" dur="1" fill="hold">
                                          <p:stCondLst>
                                            <p:cond delay="0"/>
                                          </p:stCondLst>
                                        </p:cTn>
                                        <p:tgtEl>
                                          <p:spTgt spid="1736"/>
                                        </p:tgtEl>
                                        <p:attrNameLst>
                                          <p:attrName>style.visibility</p:attrName>
                                        </p:attrNameLst>
                                      </p:cBhvr>
                                      <p:to>
                                        <p:strVal val="visible"/>
                                      </p:to>
                                    </p:set>
                                    <p:animEffect filter="fade" transition="in">
                                      <p:cBhvr additive="repl">
                                        <p:cTn id="5977" dur="500"/>
                                        <p:tgtEl>
                                          <p:spTgt spid="1736"/>
                                        </p:tgtEl>
                                      </p:cBhvr>
                                    </p:animEffect>
                                  </p:childTnLst>
                                </p:cTn>
                              </p:par>
                              <p:par>
                                <p:cTn id="5978" nodeType="withEffect" fill="hold" presetClass="entr" presetID="10">
                                  <p:stCondLst>
                                    <p:cond delay="0"/>
                                  </p:stCondLst>
                                  <p:childTnLst>
                                    <p:set>
                                      <p:cBhvr>
                                        <p:cTn id="5979" dur="1" fill="hold">
                                          <p:stCondLst>
                                            <p:cond delay="0"/>
                                          </p:stCondLst>
                                        </p:cTn>
                                        <p:tgtEl>
                                          <p:spTgt spid="1714"/>
                                        </p:tgtEl>
                                        <p:attrNameLst>
                                          <p:attrName>style.visibility</p:attrName>
                                        </p:attrNameLst>
                                      </p:cBhvr>
                                      <p:to>
                                        <p:strVal val="visible"/>
                                      </p:to>
                                    </p:set>
                                    <p:animEffect filter="fade" transition="in">
                                      <p:cBhvr additive="repl">
                                        <p:cTn id="5980" dur="500"/>
                                        <p:tgtEl>
                                          <p:spTgt spid="1714"/>
                                        </p:tgtEl>
                                      </p:cBhvr>
                                    </p:animEffect>
                                  </p:childTnLst>
                                </p:cTn>
                              </p:par>
                              <p:par>
                                <p:cTn id="5981" nodeType="withEffect" fill="hold" presetClass="entr" presetID="10">
                                  <p:stCondLst>
                                    <p:cond delay="0"/>
                                  </p:stCondLst>
                                  <p:childTnLst>
                                    <p:set>
                                      <p:cBhvr>
                                        <p:cTn id="5982" dur="1" fill="hold">
                                          <p:stCondLst>
                                            <p:cond delay="0"/>
                                          </p:stCondLst>
                                        </p:cTn>
                                        <p:tgtEl>
                                          <p:spTgt spid="1716"/>
                                        </p:tgtEl>
                                        <p:attrNameLst>
                                          <p:attrName>style.visibility</p:attrName>
                                        </p:attrNameLst>
                                      </p:cBhvr>
                                      <p:to>
                                        <p:strVal val="visible"/>
                                      </p:to>
                                    </p:set>
                                    <p:animEffect filter="fade" transition="in">
                                      <p:cBhvr additive="repl">
                                        <p:cTn id="5983" dur="500"/>
                                        <p:tgtEl>
                                          <p:spTgt spid="1716"/>
                                        </p:tgtEl>
                                      </p:cBhvr>
                                    </p:animEffect>
                                  </p:childTnLst>
                                </p:cTn>
                              </p:par>
                              <p:par>
                                <p:cTn id="5984" nodeType="withEffect" fill="hold" presetClass="entr" presetID="10">
                                  <p:stCondLst>
                                    <p:cond delay="0"/>
                                  </p:stCondLst>
                                  <p:childTnLst>
                                    <p:set>
                                      <p:cBhvr>
                                        <p:cTn id="5985" dur="1" fill="hold">
                                          <p:stCondLst>
                                            <p:cond delay="0"/>
                                          </p:stCondLst>
                                        </p:cTn>
                                        <p:tgtEl>
                                          <p:spTgt spid="1717"/>
                                        </p:tgtEl>
                                        <p:attrNameLst>
                                          <p:attrName>style.visibility</p:attrName>
                                        </p:attrNameLst>
                                      </p:cBhvr>
                                      <p:to>
                                        <p:strVal val="visible"/>
                                      </p:to>
                                    </p:set>
                                    <p:animEffect filter="fade" transition="in">
                                      <p:cBhvr additive="repl">
                                        <p:cTn id="5986" dur="500"/>
                                        <p:tgtEl>
                                          <p:spTgt spid="1717"/>
                                        </p:tgtEl>
                                      </p:cBhvr>
                                    </p:animEffect>
                                  </p:childTnLst>
                                </p:cTn>
                              </p:par>
                              <p:par>
                                <p:cTn id="5987" nodeType="withEffect" fill="hold" presetClass="entr" presetID="10">
                                  <p:stCondLst>
                                    <p:cond delay="0"/>
                                  </p:stCondLst>
                                  <p:childTnLst>
                                    <p:set>
                                      <p:cBhvr>
                                        <p:cTn id="5988" dur="1" fill="hold">
                                          <p:stCondLst>
                                            <p:cond delay="0"/>
                                          </p:stCondLst>
                                        </p:cTn>
                                        <p:tgtEl>
                                          <p:spTgt spid="1718"/>
                                        </p:tgtEl>
                                        <p:attrNameLst>
                                          <p:attrName>style.visibility</p:attrName>
                                        </p:attrNameLst>
                                      </p:cBhvr>
                                      <p:to>
                                        <p:strVal val="visible"/>
                                      </p:to>
                                    </p:set>
                                    <p:animEffect filter="fade" transition="in">
                                      <p:cBhvr additive="repl">
                                        <p:cTn id="5989" dur="500"/>
                                        <p:tgtEl>
                                          <p:spTgt spid="1718"/>
                                        </p:tgtEl>
                                      </p:cBhvr>
                                    </p:animEffect>
                                  </p:childTnLst>
                                </p:cTn>
                              </p:par>
                              <p:par>
                                <p:cTn id="5990" nodeType="withEffect" fill="hold" presetClass="entr" presetID="10">
                                  <p:stCondLst>
                                    <p:cond delay="0"/>
                                  </p:stCondLst>
                                  <p:childTnLst>
                                    <p:set>
                                      <p:cBhvr>
                                        <p:cTn id="5991" dur="1" fill="hold">
                                          <p:stCondLst>
                                            <p:cond delay="0"/>
                                          </p:stCondLst>
                                        </p:cTn>
                                        <p:tgtEl>
                                          <p:spTgt spid="1719"/>
                                        </p:tgtEl>
                                        <p:attrNameLst>
                                          <p:attrName>style.visibility</p:attrName>
                                        </p:attrNameLst>
                                      </p:cBhvr>
                                      <p:to>
                                        <p:strVal val="visible"/>
                                      </p:to>
                                    </p:set>
                                    <p:animEffect filter="fade" transition="in">
                                      <p:cBhvr additive="repl">
                                        <p:cTn id="5992" dur="500"/>
                                        <p:tgtEl>
                                          <p:spTgt spid="1719"/>
                                        </p:tgtEl>
                                      </p:cBhvr>
                                    </p:animEffect>
                                  </p:childTnLst>
                                </p:cTn>
                              </p:par>
                              <p:par>
                                <p:cTn id="5993" nodeType="withEffect" fill="hold" presetClass="entr" presetID="10">
                                  <p:stCondLst>
                                    <p:cond delay="0"/>
                                  </p:stCondLst>
                                  <p:childTnLst>
                                    <p:set>
                                      <p:cBhvr>
                                        <p:cTn id="5994" dur="1" fill="hold">
                                          <p:stCondLst>
                                            <p:cond delay="0"/>
                                          </p:stCondLst>
                                        </p:cTn>
                                        <p:tgtEl>
                                          <p:spTgt spid="1721"/>
                                        </p:tgtEl>
                                        <p:attrNameLst>
                                          <p:attrName>style.visibility</p:attrName>
                                        </p:attrNameLst>
                                      </p:cBhvr>
                                      <p:to>
                                        <p:strVal val="visible"/>
                                      </p:to>
                                    </p:set>
                                    <p:animEffect filter="fade" transition="in">
                                      <p:cBhvr additive="repl">
                                        <p:cTn id="5995" dur="500"/>
                                        <p:tgtEl>
                                          <p:spTgt spid="1721"/>
                                        </p:tgtEl>
                                      </p:cBhvr>
                                    </p:animEffect>
                                  </p:childTnLst>
                                </p:cTn>
                              </p:par>
                              <p:par>
                                <p:cTn id="5996" nodeType="withEffect" fill="hold" presetClass="entr" presetID="10">
                                  <p:stCondLst>
                                    <p:cond delay="0"/>
                                  </p:stCondLst>
                                  <p:childTnLst>
                                    <p:set>
                                      <p:cBhvr>
                                        <p:cTn id="5997" dur="1" fill="hold">
                                          <p:stCondLst>
                                            <p:cond delay="0"/>
                                          </p:stCondLst>
                                        </p:cTn>
                                        <p:tgtEl>
                                          <p:spTgt spid="1722"/>
                                        </p:tgtEl>
                                        <p:attrNameLst>
                                          <p:attrName>style.visibility</p:attrName>
                                        </p:attrNameLst>
                                      </p:cBhvr>
                                      <p:to>
                                        <p:strVal val="visible"/>
                                      </p:to>
                                    </p:set>
                                    <p:animEffect filter="fade" transition="in">
                                      <p:cBhvr additive="repl">
                                        <p:cTn id="5998" dur="500"/>
                                        <p:tgtEl>
                                          <p:spTgt spid="1722"/>
                                        </p:tgtEl>
                                      </p:cBhvr>
                                    </p:animEffect>
                                  </p:childTnLst>
                                </p:cTn>
                              </p:par>
                              <p:par>
                                <p:cTn id="5999" nodeType="withEffect" fill="hold" presetClass="entr" presetID="10">
                                  <p:stCondLst>
                                    <p:cond delay="0"/>
                                  </p:stCondLst>
                                  <p:childTnLst>
                                    <p:set>
                                      <p:cBhvr>
                                        <p:cTn id="6000" dur="1" fill="hold">
                                          <p:stCondLst>
                                            <p:cond delay="0"/>
                                          </p:stCondLst>
                                        </p:cTn>
                                        <p:tgtEl>
                                          <p:spTgt spid="1725"/>
                                        </p:tgtEl>
                                        <p:attrNameLst>
                                          <p:attrName>style.visibility</p:attrName>
                                        </p:attrNameLst>
                                      </p:cBhvr>
                                      <p:to>
                                        <p:strVal val="visible"/>
                                      </p:to>
                                    </p:set>
                                    <p:animEffect filter="fade" transition="in">
                                      <p:cBhvr additive="repl">
                                        <p:cTn id="6001" dur="500"/>
                                        <p:tgtEl>
                                          <p:spTgt spid="1725"/>
                                        </p:tgtEl>
                                      </p:cBhvr>
                                    </p:animEffect>
                                  </p:childTnLst>
                                </p:cTn>
                              </p:par>
                              <p:par>
                                <p:cTn id="6002" nodeType="withEffect" fill="hold" presetClass="entr" presetID="10">
                                  <p:stCondLst>
                                    <p:cond delay="0"/>
                                  </p:stCondLst>
                                  <p:childTnLst>
                                    <p:set>
                                      <p:cBhvr>
                                        <p:cTn id="6003" dur="1" fill="hold">
                                          <p:stCondLst>
                                            <p:cond delay="0"/>
                                          </p:stCondLst>
                                        </p:cTn>
                                        <p:tgtEl>
                                          <p:spTgt spid="1726"/>
                                        </p:tgtEl>
                                        <p:attrNameLst>
                                          <p:attrName>style.visibility</p:attrName>
                                        </p:attrNameLst>
                                      </p:cBhvr>
                                      <p:to>
                                        <p:strVal val="visible"/>
                                      </p:to>
                                    </p:set>
                                    <p:animEffect filter="fade" transition="in">
                                      <p:cBhvr additive="repl">
                                        <p:cTn id="6004" dur="500"/>
                                        <p:tgtEl>
                                          <p:spTgt spid="1726"/>
                                        </p:tgtEl>
                                      </p:cBhvr>
                                    </p:animEffect>
                                  </p:childTnLst>
                                </p:cTn>
                              </p:par>
                              <p:par>
                                <p:cTn id="6005" nodeType="withEffect" fill="hold" presetClass="entr" presetID="10">
                                  <p:stCondLst>
                                    <p:cond delay="0"/>
                                  </p:stCondLst>
                                  <p:childTnLst>
                                    <p:set>
                                      <p:cBhvr>
                                        <p:cTn id="6006" dur="1" fill="hold">
                                          <p:stCondLst>
                                            <p:cond delay="0"/>
                                          </p:stCondLst>
                                        </p:cTn>
                                        <p:tgtEl>
                                          <p:spTgt spid="1727"/>
                                        </p:tgtEl>
                                        <p:attrNameLst>
                                          <p:attrName>style.visibility</p:attrName>
                                        </p:attrNameLst>
                                      </p:cBhvr>
                                      <p:to>
                                        <p:strVal val="visible"/>
                                      </p:to>
                                    </p:set>
                                    <p:animEffect filter="fade" transition="in">
                                      <p:cBhvr additive="repl">
                                        <p:cTn id="6007" dur="500"/>
                                        <p:tgtEl>
                                          <p:spTgt spid="1727"/>
                                        </p:tgtEl>
                                      </p:cBhvr>
                                    </p:animEffect>
                                  </p:childTnLst>
                                </p:cTn>
                              </p:par>
                              <p:par>
                                <p:cTn id="6008" nodeType="withEffect" fill="hold" presetClass="entr" presetID="10">
                                  <p:stCondLst>
                                    <p:cond delay="0"/>
                                  </p:stCondLst>
                                  <p:childTnLst>
                                    <p:set>
                                      <p:cBhvr>
                                        <p:cTn id="6009" dur="1" fill="hold">
                                          <p:stCondLst>
                                            <p:cond delay="0"/>
                                          </p:stCondLst>
                                        </p:cTn>
                                        <p:tgtEl>
                                          <p:spTgt spid="1734"/>
                                        </p:tgtEl>
                                        <p:attrNameLst>
                                          <p:attrName>style.visibility</p:attrName>
                                        </p:attrNameLst>
                                      </p:cBhvr>
                                      <p:to>
                                        <p:strVal val="visible"/>
                                      </p:to>
                                    </p:set>
                                    <p:animEffect filter="fade" transition="in">
                                      <p:cBhvr additive="repl">
                                        <p:cTn id="6010" dur="500"/>
                                        <p:tgtEl>
                                          <p:spTgt spid="1734"/>
                                        </p:tgtEl>
                                      </p:cBhvr>
                                    </p:animEffect>
                                  </p:childTnLst>
                                </p:cTn>
                              </p:par>
                              <p:par>
                                <p:cTn id="6011" nodeType="withEffect" fill="hold" presetClass="entr" presetID="10">
                                  <p:stCondLst>
                                    <p:cond delay="0"/>
                                  </p:stCondLst>
                                  <p:childTnLst>
                                    <p:set>
                                      <p:cBhvr>
                                        <p:cTn id="6012" dur="1" fill="hold">
                                          <p:stCondLst>
                                            <p:cond delay="0"/>
                                          </p:stCondLst>
                                        </p:cTn>
                                        <p:tgtEl>
                                          <p:spTgt spid="1715"/>
                                        </p:tgtEl>
                                        <p:attrNameLst>
                                          <p:attrName>style.visibility</p:attrName>
                                        </p:attrNameLst>
                                      </p:cBhvr>
                                      <p:to>
                                        <p:strVal val="visible"/>
                                      </p:to>
                                    </p:set>
                                    <p:animEffect filter="fade" transition="in">
                                      <p:cBhvr additive="repl">
                                        <p:cTn id="6013" dur="500"/>
                                        <p:tgtEl>
                                          <p:spTgt spid="1715"/>
                                        </p:tgtEl>
                                      </p:cBhvr>
                                    </p:animEffect>
                                  </p:childTnLst>
                                </p:cTn>
                              </p:par>
                              <p:par>
                                <p:cTn id="6014" nodeType="withEffect" fill="hold" presetClass="entr" presetID="10">
                                  <p:stCondLst>
                                    <p:cond delay="0"/>
                                  </p:stCondLst>
                                  <p:childTnLst>
                                    <p:set>
                                      <p:cBhvr>
                                        <p:cTn id="6015" dur="1" fill="hold">
                                          <p:stCondLst>
                                            <p:cond delay="0"/>
                                          </p:stCondLst>
                                        </p:cTn>
                                        <p:tgtEl>
                                          <p:spTgt spid="1720"/>
                                        </p:tgtEl>
                                        <p:attrNameLst>
                                          <p:attrName>style.visibility</p:attrName>
                                        </p:attrNameLst>
                                      </p:cBhvr>
                                      <p:to>
                                        <p:strVal val="visible"/>
                                      </p:to>
                                    </p:set>
                                    <p:animEffect filter="fade" transition="in">
                                      <p:cBhvr additive="repl">
                                        <p:cTn id="6016" dur="500"/>
                                        <p:tgtEl>
                                          <p:spTgt spid="1720"/>
                                        </p:tgtEl>
                                      </p:cBhvr>
                                    </p:animEffect>
                                  </p:childTnLst>
                                </p:cTn>
                              </p:par>
                              <p:par>
                                <p:cTn id="6017" nodeType="withEffect" fill="hold" presetClass="entr" presetID="10">
                                  <p:stCondLst>
                                    <p:cond delay="0"/>
                                  </p:stCondLst>
                                  <p:childTnLst>
                                    <p:set>
                                      <p:cBhvr>
                                        <p:cTn id="6018" dur="1" fill="hold">
                                          <p:stCondLst>
                                            <p:cond delay="0"/>
                                          </p:stCondLst>
                                        </p:cTn>
                                        <p:tgtEl>
                                          <p:spTgt spid="1723"/>
                                        </p:tgtEl>
                                        <p:attrNameLst>
                                          <p:attrName>style.visibility</p:attrName>
                                        </p:attrNameLst>
                                      </p:cBhvr>
                                      <p:to>
                                        <p:strVal val="visible"/>
                                      </p:to>
                                    </p:set>
                                    <p:animEffect filter="fade" transition="in">
                                      <p:cBhvr additive="repl">
                                        <p:cTn id="6019" dur="500"/>
                                        <p:tgtEl>
                                          <p:spTgt spid="1723"/>
                                        </p:tgtEl>
                                      </p:cBhvr>
                                    </p:animEffect>
                                  </p:childTnLst>
                                </p:cTn>
                              </p:par>
                              <p:par>
                                <p:cTn id="6020" nodeType="withEffect" fill="hold" presetClass="entr" presetID="10">
                                  <p:stCondLst>
                                    <p:cond delay="0"/>
                                  </p:stCondLst>
                                  <p:childTnLst>
                                    <p:set>
                                      <p:cBhvr>
                                        <p:cTn id="6021" dur="1" fill="hold">
                                          <p:stCondLst>
                                            <p:cond delay="0"/>
                                          </p:stCondLst>
                                        </p:cTn>
                                        <p:tgtEl>
                                          <p:spTgt spid="1732"/>
                                        </p:tgtEl>
                                        <p:attrNameLst>
                                          <p:attrName>style.visibility</p:attrName>
                                        </p:attrNameLst>
                                      </p:cBhvr>
                                      <p:to>
                                        <p:strVal val="visible"/>
                                      </p:to>
                                    </p:set>
                                    <p:animEffect filter="fade" transition="in">
                                      <p:cBhvr additive="repl">
                                        <p:cTn id="6022" dur="500"/>
                                        <p:tgtEl>
                                          <p:spTgt spid="1732"/>
                                        </p:tgtEl>
                                      </p:cBhvr>
                                    </p:animEffect>
                                  </p:childTnLst>
                                </p:cTn>
                              </p:par>
                              <p:par>
                                <p:cTn id="6023" nodeType="withEffect" fill="hold" presetClass="entr" presetID="10">
                                  <p:stCondLst>
                                    <p:cond delay="0"/>
                                  </p:stCondLst>
                                  <p:childTnLst>
                                    <p:set>
                                      <p:cBhvr>
                                        <p:cTn id="6024" dur="1" fill="hold">
                                          <p:stCondLst>
                                            <p:cond delay="0"/>
                                          </p:stCondLst>
                                        </p:cTn>
                                        <p:tgtEl>
                                          <p:spTgt spid="1724"/>
                                        </p:tgtEl>
                                        <p:attrNameLst>
                                          <p:attrName>style.visibility</p:attrName>
                                        </p:attrNameLst>
                                      </p:cBhvr>
                                      <p:to>
                                        <p:strVal val="visible"/>
                                      </p:to>
                                    </p:set>
                                    <p:animEffect filter="fade" transition="in">
                                      <p:cBhvr additive="repl">
                                        <p:cTn id="6025" dur="500"/>
                                        <p:tgtEl>
                                          <p:spTgt spid="1724"/>
                                        </p:tgtEl>
                                      </p:cBhvr>
                                    </p:animEffect>
                                  </p:childTnLst>
                                </p:cTn>
                              </p:par>
                            </p:childTnLst>
                          </p:cTn>
                        </p:par>
                      </p:childTnLst>
                    </p:cTn>
                  </p:par>
                  <p:par>
                    <p:cTn id="6026" fill="hold">
                      <p:stCondLst>
                        <p:cond delay="indefinite"/>
                      </p:stCondLst>
                      <p:childTnLst>
                        <p:par>
                          <p:cTn id="6027" fill="hold">
                            <p:stCondLst>
                              <p:cond delay="0"/>
                            </p:stCondLst>
                            <p:childTnLst>
                              <p:par>
                                <p:cTn id="6028" nodeType="clickEffect" fill="hold" presetClass="entr" presetID="10">
                                  <p:stCondLst>
                                    <p:cond delay="0"/>
                                  </p:stCondLst>
                                  <p:childTnLst>
                                    <p:set>
                                      <p:cBhvr>
                                        <p:cTn id="6029" dur="1" fill="hold">
                                          <p:stCondLst>
                                            <p:cond delay="0"/>
                                          </p:stCondLst>
                                        </p:cTn>
                                        <p:tgtEl>
                                          <p:spTgt spid="1692"/>
                                        </p:tgtEl>
                                        <p:attrNameLst>
                                          <p:attrName>style.visibility</p:attrName>
                                        </p:attrNameLst>
                                      </p:cBhvr>
                                      <p:to>
                                        <p:strVal val="visible"/>
                                      </p:to>
                                    </p:set>
                                    <p:animEffect filter="fade" transition="in">
                                      <p:cBhvr additive="repl">
                                        <p:cTn id="6030" dur="500"/>
                                        <p:tgtEl>
                                          <p:spTgt spid="1692"/>
                                        </p:tgtEl>
                                      </p:cBhvr>
                                    </p:animEffect>
                                  </p:childTnLst>
                                </p:cTn>
                              </p:par>
                              <p:par>
                                <p:cTn id="6031" nodeType="withEffect" fill="hold" presetClass="entr" presetID="10">
                                  <p:stCondLst>
                                    <p:cond delay="0"/>
                                  </p:stCondLst>
                                  <p:childTnLst>
                                    <p:set>
                                      <p:cBhvr>
                                        <p:cTn id="6032" dur="1" fill="hold">
                                          <p:stCondLst>
                                            <p:cond delay="0"/>
                                          </p:stCondLst>
                                        </p:cTn>
                                        <p:tgtEl>
                                          <p:spTgt spid="1693"/>
                                        </p:tgtEl>
                                        <p:attrNameLst>
                                          <p:attrName>style.visibility</p:attrName>
                                        </p:attrNameLst>
                                      </p:cBhvr>
                                      <p:to>
                                        <p:strVal val="visible"/>
                                      </p:to>
                                    </p:set>
                                    <p:animEffect filter="fade" transition="in">
                                      <p:cBhvr additive="repl">
                                        <p:cTn id="6033" dur="500"/>
                                        <p:tgtEl>
                                          <p:spTgt spid="1693"/>
                                        </p:tgtEl>
                                      </p:cBhvr>
                                    </p:animEffect>
                                  </p:childTnLst>
                                </p:cTn>
                              </p:par>
                              <p:par>
                                <p:cTn id="6034" nodeType="withEffect" fill="hold" presetClass="entr" presetID="10">
                                  <p:stCondLst>
                                    <p:cond delay="0"/>
                                  </p:stCondLst>
                                  <p:childTnLst>
                                    <p:set>
                                      <p:cBhvr>
                                        <p:cTn id="6035" dur="1" fill="hold">
                                          <p:stCondLst>
                                            <p:cond delay="0"/>
                                          </p:stCondLst>
                                        </p:cTn>
                                        <p:tgtEl>
                                          <p:spTgt spid="1733"/>
                                        </p:tgtEl>
                                        <p:attrNameLst>
                                          <p:attrName>style.visibility</p:attrName>
                                        </p:attrNameLst>
                                      </p:cBhvr>
                                      <p:to>
                                        <p:strVal val="visible"/>
                                      </p:to>
                                    </p:set>
                                    <p:animEffect filter="fade" transition="in">
                                      <p:cBhvr additive="repl">
                                        <p:cTn id="6036" dur="500"/>
                                        <p:tgtEl>
                                          <p:spTgt spid="1733"/>
                                        </p:tgtEl>
                                      </p:cBhvr>
                                    </p:animEffect>
                                  </p:childTnLst>
                                </p:cTn>
                              </p:par>
                            </p:childTnLst>
                          </p:cTn>
                        </p:par>
                      </p:childTnLst>
                    </p:cTn>
                  </p:par>
                  <p:par>
                    <p:cTn id="6037" fill="hold">
                      <p:stCondLst>
                        <p:cond delay="indefinite"/>
                      </p:stCondLst>
                      <p:childTnLst>
                        <p:par>
                          <p:cTn id="6038" fill="hold">
                            <p:stCondLst>
                              <p:cond delay="0"/>
                            </p:stCondLst>
                            <p:childTnLst>
                              <p:par>
                                <p:cTn id="6039" nodeType="clickEffect" fill="hold" presetClass="entr" presetID="10">
                                  <p:stCondLst>
                                    <p:cond delay="0"/>
                                  </p:stCondLst>
                                  <p:childTnLst>
                                    <p:set>
                                      <p:cBhvr>
                                        <p:cTn id="6040" dur="1" fill="hold">
                                          <p:stCondLst>
                                            <p:cond delay="0"/>
                                          </p:stCondLst>
                                        </p:cTn>
                                        <p:tgtEl>
                                          <p:spTgt spid="1737"/>
                                        </p:tgtEl>
                                        <p:attrNameLst>
                                          <p:attrName>style.visibility</p:attrName>
                                        </p:attrNameLst>
                                      </p:cBhvr>
                                      <p:to>
                                        <p:strVal val="visible"/>
                                      </p:to>
                                    </p:set>
                                    <p:animEffect filter="fade" transition="in">
                                      <p:cBhvr additive="repl">
                                        <p:cTn id="6041" dur="500"/>
                                        <p:tgtEl>
                                          <p:spTgt spid="1737"/>
                                        </p:tgtEl>
                                      </p:cBhvr>
                                    </p:animEffect>
                                  </p:childTnLst>
                                </p:cTn>
                              </p:par>
                              <p:par>
                                <p:cTn id="6042" nodeType="withEffect" fill="hold" presetClass="entr" presetID="10">
                                  <p:stCondLst>
                                    <p:cond delay="0"/>
                                  </p:stCondLst>
                                  <p:childTnLst>
                                    <p:set>
                                      <p:cBhvr>
                                        <p:cTn id="6043" dur="1" fill="hold">
                                          <p:stCondLst>
                                            <p:cond delay="0"/>
                                          </p:stCondLst>
                                        </p:cTn>
                                        <p:tgtEl>
                                          <p:spTgt spid="1739"/>
                                        </p:tgtEl>
                                        <p:attrNameLst>
                                          <p:attrName>style.visibility</p:attrName>
                                        </p:attrNameLst>
                                      </p:cBhvr>
                                      <p:to>
                                        <p:strVal val="visible"/>
                                      </p:to>
                                    </p:set>
                                    <p:animEffect filter="fade" transition="in">
                                      <p:cBhvr additive="repl">
                                        <p:cTn id="6044" dur="500"/>
                                        <p:tgtEl>
                                          <p:spTgt spid="1739"/>
                                        </p:tgtEl>
                                      </p:cBhvr>
                                    </p:animEffect>
                                  </p:childTnLst>
                                </p:cTn>
                              </p:par>
                              <p:par>
                                <p:cTn id="6045" nodeType="withEffect" fill="hold" presetClass="entr" presetID="10">
                                  <p:stCondLst>
                                    <p:cond delay="0"/>
                                  </p:stCondLst>
                                  <p:childTnLst>
                                    <p:set>
                                      <p:cBhvr>
                                        <p:cTn id="6046" dur="1" fill="hold">
                                          <p:stCondLst>
                                            <p:cond delay="0"/>
                                          </p:stCondLst>
                                        </p:cTn>
                                        <p:tgtEl>
                                          <p:spTgt spid="1740"/>
                                        </p:tgtEl>
                                        <p:attrNameLst>
                                          <p:attrName>style.visibility</p:attrName>
                                        </p:attrNameLst>
                                      </p:cBhvr>
                                      <p:to>
                                        <p:strVal val="visible"/>
                                      </p:to>
                                    </p:set>
                                    <p:animEffect filter="fade" transition="in">
                                      <p:cBhvr additive="repl">
                                        <p:cTn id="6047" dur="500"/>
                                        <p:tgtEl>
                                          <p:spTgt spid="1740"/>
                                        </p:tgtEl>
                                      </p:cBhvr>
                                    </p:animEffect>
                                  </p:childTnLst>
                                </p:cTn>
                              </p:par>
                              <p:par>
                                <p:cTn id="6048" nodeType="withEffect" fill="hold" presetClass="entr" presetID="10">
                                  <p:stCondLst>
                                    <p:cond delay="0"/>
                                  </p:stCondLst>
                                  <p:childTnLst>
                                    <p:set>
                                      <p:cBhvr>
                                        <p:cTn id="6049" dur="1" fill="hold">
                                          <p:stCondLst>
                                            <p:cond delay="0"/>
                                          </p:stCondLst>
                                        </p:cTn>
                                        <p:tgtEl>
                                          <p:spTgt spid="1738"/>
                                        </p:tgtEl>
                                        <p:attrNameLst>
                                          <p:attrName>style.visibility</p:attrName>
                                        </p:attrNameLst>
                                      </p:cBhvr>
                                      <p:to>
                                        <p:strVal val="visible"/>
                                      </p:to>
                                    </p:set>
                                    <p:animEffect filter="fade" transition="in">
                                      <p:cBhvr additive="repl">
                                        <p:cTn id="6050" dur="500"/>
                                        <p:tgtEl>
                                          <p:spTgt spid="1738"/>
                                        </p:tgtEl>
                                      </p:cBhvr>
                                    </p:animEffect>
                                  </p:childTnLst>
                                </p:cTn>
                              </p:par>
                            </p:childTnLst>
                          </p:cTn>
                        </p:par>
                      </p:childTnLst>
                    </p:cTn>
                  </p:par>
                  <p:par>
                    <p:cTn id="6051" fill="hold">
                      <p:stCondLst>
                        <p:cond delay="indefinite"/>
                      </p:stCondLst>
                      <p:childTnLst>
                        <p:par>
                          <p:cTn id="6052" fill="hold">
                            <p:stCondLst>
                              <p:cond delay="0"/>
                            </p:stCondLst>
                            <p:childTnLst>
                              <p:par>
                                <p:cTn id="6053" nodeType="clickEffect" fill="hold" presetClass="exit" presetID="10">
                                  <p:stCondLst>
                                    <p:cond delay="0"/>
                                  </p:stCondLst>
                                  <p:childTnLst>
                                    <p:animEffect filter="fade" transition="out">
                                      <p:cBhvr additive="repl">
                                        <p:cTn id="6054" dur="500"/>
                                        <p:tgtEl>
                                          <p:spTgt spid="1733"/>
                                        </p:tgtEl>
                                      </p:cBhvr>
                                    </p:animEffect>
                                    <p:set>
                                      <p:cBhvr>
                                        <p:cTn id="6055" dur="1" fill="hold">
                                          <p:stCondLst>
                                            <p:cond delay="499"/>
                                          </p:stCondLst>
                                        </p:cTn>
                                        <p:tgtEl>
                                          <p:spTgt spid="1733"/>
                                        </p:tgtEl>
                                        <p:attrNameLst>
                                          <p:attrName>style.visibility</p:attrName>
                                        </p:attrNameLst>
                                      </p:cBhvr>
                                      <p:to>
                                        <p:strVal val="hidden"/>
                                      </p:to>
                                    </p:set>
                                  </p:childTnLst>
                                </p:cTn>
                              </p:par>
                              <p:par>
                                <p:cTn id="6056" nodeType="withEffect" fill="hold" presetClass="entr" presetID="10">
                                  <p:stCondLst>
                                    <p:cond delay="0"/>
                                  </p:stCondLst>
                                  <p:childTnLst>
                                    <p:set>
                                      <p:cBhvr>
                                        <p:cTn id="6057" dur="1" fill="hold">
                                          <p:stCondLst>
                                            <p:cond delay="0"/>
                                          </p:stCondLst>
                                        </p:cTn>
                                        <p:tgtEl>
                                          <p:spTgt spid="1741"/>
                                        </p:tgtEl>
                                        <p:attrNameLst>
                                          <p:attrName>style.visibility</p:attrName>
                                        </p:attrNameLst>
                                      </p:cBhvr>
                                      <p:to>
                                        <p:strVal val="visible"/>
                                      </p:to>
                                    </p:set>
                                    <p:animEffect filter="fade" transition="in">
                                      <p:cBhvr additive="repl">
                                        <p:cTn id="6058" dur="500"/>
                                        <p:tgtEl>
                                          <p:spTgt spid="1741"/>
                                        </p:tgtEl>
                                      </p:cBhvr>
                                    </p:animEffect>
                                  </p:childTnLst>
                                </p:cTn>
                              </p:par>
                            </p:childTnLst>
                          </p:cTn>
                        </p:par>
                      </p:childTnLst>
                    </p:cTn>
                  </p:par>
                  <p:par>
                    <p:cTn id="6059" fill="hold">
                      <p:stCondLst>
                        <p:cond delay="indefinite"/>
                      </p:stCondLst>
                      <p:childTnLst>
                        <p:par>
                          <p:cTn id="6060" fill="hold">
                            <p:stCondLst>
                              <p:cond delay="0"/>
                            </p:stCondLst>
                            <p:childTnLst>
                              <p:par>
                                <p:cTn id="6061" nodeType="clickEffect" fill="hold" presetClass="exit" presetID="10">
                                  <p:stCondLst>
                                    <p:cond delay="0"/>
                                  </p:stCondLst>
                                  <p:childTnLst>
                                    <p:animEffect filter="fade" transition="out">
                                      <p:cBhvr additive="repl">
                                        <p:cTn id="6062" dur="500"/>
                                        <p:tgtEl>
                                          <p:spTgt spid="1741"/>
                                        </p:tgtEl>
                                      </p:cBhvr>
                                    </p:animEffect>
                                    <p:set>
                                      <p:cBhvr>
                                        <p:cTn id="6063" dur="1" fill="hold">
                                          <p:stCondLst>
                                            <p:cond delay="499"/>
                                          </p:stCondLst>
                                        </p:cTn>
                                        <p:tgtEl>
                                          <p:spTgt spid="1741"/>
                                        </p:tgtEl>
                                        <p:attrNameLst>
                                          <p:attrName>style.visibility</p:attrName>
                                        </p:attrNameLst>
                                      </p:cBhvr>
                                      <p:to>
                                        <p:strVal val="hidden"/>
                                      </p:to>
                                    </p:set>
                                  </p:childTnLst>
                                </p:cTn>
                              </p:par>
                              <p:par>
                                <p:cTn id="6064" nodeType="withEffect" fill="hold" presetClass="entr" presetID="10">
                                  <p:stCondLst>
                                    <p:cond delay="0"/>
                                  </p:stCondLst>
                                  <p:childTnLst>
                                    <p:set>
                                      <p:cBhvr>
                                        <p:cTn id="6065" dur="1" fill="hold">
                                          <p:stCondLst>
                                            <p:cond delay="0"/>
                                          </p:stCondLst>
                                        </p:cTn>
                                        <p:tgtEl>
                                          <p:spTgt spid="1694"/>
                                        </p:tgtEl>
                                        <p:attrNameLst>
                                          <p:attrName>style.visibility</p:attrName>
                                        </p:attrNameLst>
                                      </p:cBhvr>
                                      <p:to>
                                        <p:strVal val="visible"/>
                                      </p:to>
                                    </p:set>
                                    <p:animEffect filter="fade" transition="in">
                                      <p:cBhvr additive="repl">
                                        <p:cTn id="6066" dur="500"/>
                                        <p:tgtEl>
                                          <p:spTgt spid="1694"/>
                                        </p:tgtEl>
                                      </p:cBhvr>
                                    </p:animEffect>
                                  </p:childTnLst>
                                </p:cTn>
                              </p:par>
                              <p:par>
                                <p:cTn id="6067" nodeType="withEffect" fill="hold" presetClass="entr" presetID="10">
                                  <p:stCondLst>
                                    <p:cond delay="0"/>
                                  </p:stCondLst>
                                  <p:childTnLst>
                                    <p:set>
                                      <p:cBhvr>
                                        <p:cTn id="6068" dur="1" fill="hold">
                                          <p:stCondLst>
                                            <p:cond delay="0"/>
                                          </p:stCondLst>
                                        </p:cTn>
                                        <p:tgtEl>
                                          <p:spTgt spid="1695"/>
                                        </p:tgtEl>
                                        <p:attrNameLst>
                                          <p:attrName>style.visibility</p:attrName>
                                        </p:attrNameLst>
                                      </p:cBhvr>
                                      <p:to>
                                        <p:strVal val="visible"/>
                                      </p:to>
                                    </p:set>
                                    <p:animEffect filter="fade" transition="in">
                                      <p:cBhvr additive="repl">
                                        <p:cTn id="6069" dur="500"/>
                                        <p:tgtEl>
                                          <p:spTgt spid="1695"/>
                                        </p:tgtEl>
                                      </p:cBhvr>
                                    </p:animEffect>
                                  </p:childTnLst>
                                </p:cTn>
                              </p:par>
                              <p:par>
                                <p:cTn id="6070" nodeType="withEffect" fill="hold" presetClass="entr" presetID="10">
                                  <p:stCondLst>
                                    <p:cond delay="0"/>
                                  </p:stCondLst>
                                  <p:childTnLst>
                                    <p:set>
                                      <p:cBhvr>
                                        <p:cTn id="6071" dur="1" fill="hold">
                                          <p:stCondLst>
                                            <p:cond delay="0"/>
                                          </p:stCondLst>
                                        </p:cTn>
                                        <p:tgtEl>
                                          <p:spTgt spid="1696"/>
                                        </p:tgtEl>
                                        <p:attrNameLst>
                                          <p:attrName>style.visibility</p:attrName>
                                        </p:attrNameLst>
                                      </p:cBhvr>
                                      <p:to>
                                        <p:strVal val="visible"/>
                                      </p:to>
                                    </p:set>
                                    <p:animEffect filter="fade" transition="in">
                                      <p:cBhvr additive="repl">
                                        <p:cTn id="6072" dur="500"/>
                                        <p:tgtEl>
                                          <p:spTgt spid="1696"/>
                                        </p:tgtEl>
                                      </p:cBhvr>
                                    </p:animEffect>
                                  </p:childTnLst>
                                </p:cTn>
                              </p:par>
                              <p:par>
                                <p:cTn id="6073" nodeType="withEffect" fill="hold" presetClass="entr" presetID="10">
                                  <p:stCondLst>
                                    <p:cond delay="0"/>
                                  </p:stCondLst>
                                  <p:childTnLst>
                                    <p:set>
                                      <p:cBhvr>
                                        <p:cTn id="6074" dur="1" fill="hold">
                                          <p:stCondLst>
                                            <p:cond delay="0"/>
                                          </p:stCondLst>
                                        </p:cTn>
                                        <p:tgtEl>
                                          <p:spTgt spid="1697"/>
                                        </p:tgtEl>
                                        <p:attrNameLst>
                                          <p:attrName>style.visibility</p:attrName>
                                        </p:attrNameLst>
                                      </p:cBhvr>
                                      <p:to>
                                        <p:strVal val="visible"/>
                                      </p:to>
                                    </p:set>
                                    <p:animEffect filter="fade" transition="in">
                                      <p:cBhvr additive="repl">
                                        <p:cTn id="6075" dur="500"/>
                                        <p:tgtEl>
                                          <p:spTgt spid="1697"/>
                                        </p:tgtEl>
                                      </p:cBhvr>
                                    </p:animEffect>
                                  </p:childTnLst>
                                </p:cTn>
                              </p:par>
                              <p:par>
                                <p:cTn id="6076" nodeType="withEffect" fill="hold" presetClass="entr" presetID="10">
                                  <p:stCondLst>
                                    <p:cond delay="0"/>
                                  </p:stCondLst>
                                  <p:childTnLst>
                                    <p:set>
                                      <p:cBhvr>
                                        <p:cTn id="6077" dur="1" fill="hold">
                                          <p:stCondLst>
                                            <p:cond delay="0"/>
                                          </p:stCondLst>
                                        </p:cTn>
                                        <p:tgtEl>
                                          <p:spTgt spid="1698"/>
                                        </p:tgtEl>
                                        <p:attrNameLst>
                                          <p:attrName>style.visibility</p:attrName>
                                        </p:attrNameLst>
                                      </p:cBhvr>
                                      <p:to>
                                        <p:strVal val="visible"/>
                                      </p:to>
                                    </p:set>
                                    <p:animEffect filter="fade" transition="in">
                                      <p:cBhvr additive="repl">
                                        <p:cTn id="6078" dur="500"/>
                                        <p:tgtEl>
                                          <p:spTgt spid="1698"/>
                                        </p:tgtEl>
                                      </p:cBhvr>
                                    </p:animEffect>
                                  </p:childTnLst>
                                </p:cTn>
                              </p:par>
                              <p:par>
                                <p:cTn id="6079" nodeType="withEffect" fill="hold" presetClass="entr" presetID="10">
                                  <p:stCondLst>
                                    <p:cond delay="0"/>
                                  </p:stCondLst>
                                  <p:childTnLst>
                                    <p:set>
                                      <p:cBhvr>
                                        <p:cTn id="6080" dur="1" fill="hold">
                                          <p:stCondLst>
                                            <p:cond delay="0"/>
                                          </p:stCondLst>
                                        </p:cTn>
                                        <p:tgtEl>
                                          <p:spTgt spid="1742"/>
                                        </p:tgtEl>
                                        <p:attrNameLst>
                                          <p:attrName>style.visibility</p:attrName>
                                        </p:attrNameLst>
                                      </p:cBhvr>
                                      <p:to>
                                        <p:strVal val="visible"/>
                                      </p:to>
                                    </p:set>
                                    <p:animEffect filter="fade" transition="in">
                                      <p:cBhvr additive="repl">
                                        <p:cTn id="6081" dur="500"/>
                                        <p:tgtEl>
                                          <p:spTgt spid="1742"/>
                                        </p:tgtEl>
                                      </p:cBhvr>
                                    </p:animEffect>
                                  </p:childTnLst>
                                </p:cTn>
                              </p:par>
                            </p:childTnLst>
                          </p:cTn>
                        </p:par>
                      </p:childTnLst>
                    </p:cTn>
                  </p:par>
                  <p:par>
                    <p:cTn id="6082" fill="hold">
                      <p:stCondLst>
                        <p:cond delay="indefinite"/>
                      </p:stCondLst>
                      <p:childTnLst>
                        <p:par>
                          <p:cTn id="6083" fill="hold">
                            <p:stCondLst>
                              <p:cond delay="0"/>
                            </p:stCondLst>
                            <p:childTnLst>
                              <p:par>
                                <p:cTn id="6084" nodeType="clickEffect" fill="hold" presetClass="entr" presetID="10">
                                  <p:stCondLst>
                                    <p:cond delay="0"/>
                                  </p:stCondLst>
                                  <p:childTnLst>
                                    <p:set>
                                      <p:cBhvr>
                                        <p:cTn id="6085" dur="1" fill="hold">
                                          <p:stCondLst>
                                            <p:cond delay="0"/>
                                          </p:stCondLst>
                                        </p:cTn>
                                        <p:tgtEl>
                                          <p:spTgt spid="1743"/>
                                        </p:tgtEl>
                                        <p:attrNameLst>
                                          <p:attrName>style.visibility</p:attrName>
                                        </p:attrNameLst>
                                      </p:cBhvr>
                                      <p:to>
                                        <p:strVal val="visible"/>
                                      </p:to>
                                    </p:set>
                                    <p:animEffect filter="fade" transition="in">
                                      <p:cBhvr additive="repl">
                                        <p:cTn id="6086" dur="500"/>
                                        <p:tgtEl>
                                          <p:spTgt spid="1743"/>
                                        </p:tgtEl>
                                      </p:cBhvr>
                                    </p:animEffect>
                                  </p:childTnLst>
                                </p:cTn>
                              </p:par>
                              <p:par>
                                <p:cTn id="6087" nodeType="withEffect" fill="hold" presetClass="exit" presetID="10">
                                  <p:stCondLst>
                                    <p:cond delay="0"/>
                                  </p:stCondLst>
                                  <p:childTnLst>
                                    <p:animEffect filter="fade" transition="out">
                                      <p:cBhvr additive="repl">
                                        <p:cTn id="6088" dur="500"/>
                                        <p:tgtEl>
                                          <p:spTgt spid="1740"/>
                                        </p:tgtEl>
                                      </p:cBhvr>
                                    </p:animEffect>
                                    <p:set>
                                      <p:cBhvr>
                                        <p:cTn id="6089" dur="1" fill="hold">
                                          <p:stCondLst>
                                            <p:cond delay="499"/>
                                          </p:stCondLst>
                                        </p:cTn>
                                        <p:tgtEl>
                                          <p:spTgt spid="1740"/>
                                        </p:tgtEl>
                                        <p:attrNameLst>
                                          <p:attrName>style.visibility</p:attrName>
                                        </p:attrNameLst>
                                      </p:cBhvr>
                                      <p:to>
                                        <p:strVal val="hidden"/>
                                      </p:to>
                                    </p:set>
                                  </p:childTnLst>
                                </p:cTn>
                              </p:par>
                            </p:childTnLst>
                          </p:cTn>
                        </p:par>
                      </p:childTnLst>
                    </p:cTn>
                  </p:par>
                  <p:par>
                    <p:cTn id="6090" fill="hold">
                      <p:stCondLst>
                        <p:cond delay="indefinite"/>
                      </p:stCondLst>
                      <p:childTnLst>
                        <p:par>
                          <p:cTn id="6091" fill="hold">
                            <p:stCondLst>
                              <p:cond delay="0"/>
                            </p:stCondLst>
                            <p:childTnLst>
                              <p:par>
                                <p:cTn id="6092" nodeType="clickEffect" fill="hold" presetClass="entr" presetID="10">
                                  <p:stCondLst>
                                    <p:cond delay="0"/>
                                  </p:stCondLst>
                                  <p:childTnLst>
                                    <p:set>
                                      <p:cBhvr>
                                        <p:cTn id="6093" dur="1" fill="hold">
                                          <p:stCondLst>
                                            <p:cond delay="0"/>
                                          </p:stCondLst>
                                        </p:cTn>
                                        <p:tgtEl>
                                          <p:spTgt spid="1744"/>
                                        </p:tgtEl>
                                        <p:attrNameLst>
                                          <p:attrName>style.visibility</p:attrName>
                                        </p:attrNameLst>
                                      </p:cBhvr>
                                      <p:to>
                                        <p:strVal val="visible"/>
                                      </p:to>
                                    </p:set>
                                    <p:animEffect filter="fade" transition="in">
                                      <p:cBhvr additive="repl">
                                        <p:cTn id="6094" dur="500"/>
                                        <p:tgtEl>
                                          <p:spTgt spid="1744"/>
                                        </p:tgtEl>
                                      </p:cBhvr>
                                    </p:animEffect>
                                  </p:childTnLst>
                                </p:cTn>
                              </p:par>
                              <p:par>
                                <p:cTn id="6095" nodeType="withEffect" fill="hold" presetClass="exit" presetID="10">
                                  <p:stCondLst>
                                    <p:cond delay="0"/>
                                  </p:stCondLst>
                                  <p:childTnLst>
                                    <p:animEffect filter="fade" transition="out">
                                      <p:cBhvr additive="repl">
                                        <p:cTn id="6096" dur="500"/>
                                        <p:tgtEl>
                                          <p:spTgt spid="1742"/>
                                        </p:tgtEl>
                                      </p:cBhvr>
                                    </p:animEffect>
                                    <p:set>
                                      <p:cBhvr>
                                        <p:cTn id="6097" dur="1" fill="hold">
                                          <p:stCondLst>
                                            <p:cond delay="499"/>
                                          </p:stCondLst>
                                        </p:cTn>
                                        <p:tgtEl>
                                          <p:spTgt spid="1742"/>
                                        </p:tgtEl>
                                        <p:attrNameLst>
                                          <p:attrName>style.visibility</p:attrName>
                                        </p:attrNameLst>
                                      </p:cBhvr>
                                      <p:to>
                                        <p:strVal val="hidden"/>
                                      </p:to>
                                    </p:set>
                                  </p:childTnLst>
                                </p:cTn>
                              </p:par>
                            </p:childTnLst>
                          </p:cTn>
                        </p:par>
                      </p:childTnLst>
                    </p:cTn>
                  </p:par>
                  <p:par>
                    <p:cTn id="6098" fill="hold">
                      <p:stCondLst>
                        <p:cond delay="indefinite"/>
                      </p:stCondLst>
                      <p:childTnLst>
                        <p:par>
                          <p:cTn id="6099" fill="hold">
                            <p:stCondLst>
                              <p:cond delay="0"/>
                            </p:stCondLst>
                            <p:childTnLst>
                              <p:par>
                                <p:cTn id="6100" nodeType="clickEffect" fill="hold" presetClass="entr" presetID="10">
                                  <p:stCondLst>
                                    <p:cond delay="0"/>
                                  </p:stCondLst>
                                  <p:childTnLst>
                                    <p:set>
                                      <p:cBhvr>
                                        <p:cTn id="6101" dur="1" fill="hold">
                                          <p:stCondLst>
                                            <p:cond delay="0"/>
                                          </p:stCondLst>
                                        </p:cTn>
                                        <p:tgtEl>
                                          <p:spTgt spid="1699"/>
                                        </p:tgtEl>
                                        <p:attrNameLst>
                                          <p:attrName>style.visibility</p:attrName>
                                        </p:attrNameLst>
                                      </p:cBhvr>
                                      <p:to>
                                        <p:strVal val="visible"/>
                                      </p:to>
                                    </p:set>
                                    <p:animEffect filter="fade" transition="in">
                                      <p:cBhvr additive="repl">
                                        <p:cTn id="6102" dur="500"/>
                                        <p:tgtEl>
                                          <p:spTgt spid="1699"/>
                                        </p:tgtEl>
                                      </p:cBhvr>
                                    </p:animEffect>
                                  </p:childTnLst>
                                </p:cTn>
                              </p:par>
                              <p:par>
                                <p:cTn id="6103" nodeType="withEffect" fill="hold" presetClass="entr" presetID="10">
                                  <p:stCondLst>
                                    <p:cond delay="0"/>
                                  </p:stCondLst>
                                  <p:childTnLst>
                                    <p:set>
                                      <p:cBhvr>
                                        <p:cTn id="6104" dur="1" fill="hold">
                                          <p:stCondLst>
                                            <p:cond delay="0"/>
                                          </p:stCondLst>
                                        </p:cTn>
                                        <p:tgtEl>
                                          <p:spTgt spid="1700"/>
                                        </p:tgtEl>
                                        <p:attrNameLst>
                                          <p:attrName>style.visibility</p:attrName>
                                        </p:attrNameLst>
                                      </p:cBhvr>
                                      <p:to>
                                        <p:strVal val="visible"/>
                                      </p:to>
                                    </p:set>
                                    <p:animEffect filter="fade" transition="in">
                                      <p:cBhvr additive="repl">
                                        <p:cTn id="6105" dur="500"/>
                                        <p:tgtEl>
                                          <p:spTgt spid="1700"/>
                                        </p:tgtEl>
                                      </p:cBhvr>
                                    </p:animEffect>
                                  </p:childTnLst>
                                </p:cTn>
                              </p:par>
                              <p:par>
                                <p:cTn id="6106" nodeType="withEffect" fill="hold" presetClass="entr" presetID="10">
                                  <p:stCondLst>
                                    <p:cond delay="0"/>
                                  </p:stCondLst>
                                  <p:childTnLst>
                                    <p:set>
                                      <p:cBhvr>
                                        <p:cTn id="6107" dur="1" fill="hold">
                                          <p:stCondLst>
                                            <p:cond delay="0"/>
                                          </p:stCondLst>
                                        </p:cTn>
                                        <p:tgtEl>
                                          <p:spTgt spid="1701"/>
                                        </p:tgtEl>
                                        <p:attrNameLst>
                                          <p:attrName>style.visibility</p:attrName>
                                        </p:attrNameLst>
                                      </p:cBhvr>
                                      <p:to>
                                        <p:strVal val="visible"/>
                                      </p:to>
                                    </p:set>
                                    <p:animEffect filter="fade" transition="in">
                                      <p:cBhvr additive="repl">
                                        <p:cTn id="6108" dur="500"/>
                                        <p:tgtEl>
                                          <p:spTgt spid="1701"/>
                                        </p:tgtEl>
                                      </p:cBhvr>
                                    </p:animEffect>
                                  </p:childTnLst>
                                </p:cTn>
                              </p:par>
                              <p:par>
                                <p:cTn id="6109" nodeType="withEffect" fill="hold" presetClass="entr" presetID="10">
                                  <p:stCondLst>
                                    <p:cond delay="0"/>
                                  </p:stCondLst>
                                  <p:childTnLst>
                                    <p:set>
                                      <p:cBhvr>
                                        <p:cTn id="6110" dur="1" fill="hold">
                                          <p:stCondLst>
                                            <p:cond delay="0"/>
                                          </p:stCondLst>
                                        </p:cTn>
                                        <p:tgtEl>
                                          <p:spTgt spid="1745"/>
                                        </p:tgtEl>
                                        <p:attrNameLst>
                                          <p:attrName>style.visibility</p:attrName>
                                        </p:attrNameLst>
                                      </p:cBhvr>
                                      <p:to>
                                        <p:strVal val="visible"/>
                                      </p:to>
                                    </p:set>
                                    <p:animEffect filter="fade" transition="in">
                                      <p:cBhvr additive="repl">
                                        <p:cTn id="6111" dur="500"/>
                                        <p:tgtEl>
                                          <p:spTgt spid="1745"/>
                                        </p:tgtEl>
                                      </p:cBhvr>
                                    </p:animEffect>
                                  </p:childTnLst>
                                </p:cTn>
                              </p:par>
                              <p:par>
                                <p:cTn id="6112" nodeType="withEffect" fill="hold" presetClass="exit" presetID="10">
                                  <p:stCondLst>
                                    <p:cond delay="0"/>
                                  </p:stCondLst>
                                  <p:childTnLst>
                                    <p:animEffect filter="fade" transition="out">
                                      <p:cBhvr additive="repl">
                                        <p:cTn id="6113" dur="500"/>
                                        <p:tgtEl>
                                          <p:spTgt spid="1744"/>
                                        </p:tgtEl>
                                      </p:cBhvr>
                                    </p:animEffect>
                                    <p:set>
                                      <p:cBhvr>
                                        <p:cTn id="6114" dur="1" fill="hold">
                                          <p:stCondLst>
                                            <p:cond delay="499"/>
                                          </p:stCondLst>
                                        </p:cTn>
                                        <p:tgtEl>
                                          <p:spTgt spid="1744"/>
                                        </p:tgtEl>
                                        <p:attrNameLst>
                                          <p:attrName>style.visibility</p:attrName>
                                        </p:attrNameLst>
                                      </p:cBhvr>
                                      <p:to>
                                        <p:strVal val="hidden"/>
                                      </p:to>
                                    </p:set>
                                  </p:childTnLst>
                                </p:cTn>
                              </p:par>
                            </p:childTnLst>
                          </p:cTn>
                        </p:par>
                      </p:childTnLst>
                    </p:cTn>
                  </p:par>
                  <p:par>
                    <p:cTn id="6115" fill="hold">
                      <p:stCondLst>
                        <p:cond delay="indefinite"/>
                      </p:stCondLst>
                      <p:childTnLst>
                        <p:par>
                          <p:cTn id="6116" fill="hold">
                            <p:stCondLst>
                              <p:cond delay="0"/>
                            </p:stCondLst>
                            <p:childTnLst>
                              <p:par>
                                <p:cTn id="6117" nodeType="clickEffect" fill="hold" presetClass="entr" presetID="10">
                                  <p:stCondLst>
                                    <p:cond delay="0"/>
                                  </p:stCondLst>
                                  <p:childTnLst>
                                    <p:set>
                                      <p:cBhvr>
                                        <p:cTn id="6118" dur="1" fill="hold">
                                          <p:stCondLst>
                                            <p:cond delay="0"/>
                                          </p:stCondLst>
                                        </p:cTn>
                                        <p:tgtEl>
                                          <p:spTgt spid="1746"/>
                                        </p:tgtEl>
                                        <p:attrNameLst>
                                          <p:attrName>style.visibility</p:attrName>
                                        </p:attrNameLst>
                                      </p:cBhvr>
                                      <p:to>
                                        <p:strVal val="visible"/>
                                      </p:to>
                                    </p:set>
                                    <p:animEffect filter="fade" transition="in">
                                      <p:cBhvr additive="repl">
                                        <p:cTn id="6119" dur="500"/>
                                        <p:tgtEl>
                                          <p:spTgt spid="1746"/>
                                        </p:tgtEl>
                                      </p:cBhvr>
                                    </p:animEffect>
                                  </p:childTnLst>
                                </p:cTn>
                              </p:par>
                              <p:par>
                                <p:cTn id="6120" nodeType="withEffect" fill="hold" presetClass="exit" presetID="10">
                                  <p:stCondLst>
                                    <p:cond delay="0"/>
                                  </p:stCondLst>
                                  <p:childTnLst>
                                    <p:animEffect filter="fade" transition="out">
                                      <p:cBhvr additive="repl">
                                        <p:cTn id="6121" dur="500"/>
                                        <p:tgtEl>
                                          <p:spTgt spid="1743"/>
                                        </p:tgtEl>
                                      </p:cBhvr>
                                    </p:animEffect>
                                    <p:set>
                                      <p:cBhvr>
                                        <p:cTn id="6122" dur="1" fill="hold">
                                          <p:stCondLst>
                                            <p:cond delay="499"/>
                                          </p:stCondLst>
                                        </p:cTn>
                                        <p:tgtEl>
                                          <p:spTgt spid="1743"/>
                                        </p:tgtEl>
                                        <p:attrNameLst>
                                          <p:attrName>style.visibility</p:attrName>
                                        </p:attrNameLst>
                                      </p:cBhvr>
                                      <p:to>
                                        <p:strVal val="hidden"/>
                                      </p:to>
                                    </p:set>
                                  </p:childTnLst>
                                </p:cTn>
                              </p:par>
                            </p:childTnLst>
                          </p:cTn>
                        </p:par>
                      </p:childTnLst>
                    </p:cTn>
                  </p:par>
                  <p:par>
                    <p:cTn id="6123" fill="hold">
                      <p:stCondLst>
                        <p:cond delay="indefinite"/>
                      </p:stCondLst>
                      <p:childTnLst>
                        <p:par>
                          <p:cTn id="6124" fill="hold">
                            <p:stCondLst>
                              <p:cond delay="0"/>
                            </p:stCondLst>
                            <p:childTnLst>
                              <p:par>
                                <p:cTn id="6125" nodeType="clickEffect" fill="hold" presetClass="entr" presetID="10">
                                  <p:stCondLst>
                                    <p:cond delay="0"/>
                                  </p:stCondLst>
                                  <p:childTnLst>
                                    <p:set>
                                      <p:cBhvr>
                                        <p:cTn id="6126" dur="1" fill="hold">
                                          <p:stCondLst>
                                            <p:cond delay="0"/>
                                          </p:stCondLst>
                                        </p:cTn>
                                        <p:tgtEl>
                                          <p:spTgt spid="1747"/>
                                        </p:tgtEl>
                                        <p:attrNameLst>
                                          <p:attrName>style.visibility</p:attrName>
                                        </p:attrNameLst>
                                      </p:cBhvr>
                                      <p:to>
                                        <p:strVal val="visible"/>
                                      </p:to>
                                    </p:set>
                                    <p:animEffect filter="fade" transition="in">
                                      <p:cBhvr additive="repl">
                                        <p:cTn id="6127" dur="500"/>
                                        <p:tgtEl>
                                          <p:spTgt spid="1747"/>
                                        </p:tgtEl>
                                      </p:cBhvr>
                                    </p:animEffect>
                                  </p:childTnLst>
                                </p:cTn>
                              </p:par>
                              <p:par>
                                <p:cTn id="6128" nodeType="withEffect" fill="hold" presetClass="exit" presetID="10">
                                  <p:stCondLst>
                                    <p:cond delay="0"/>
                                  </p:stCondLst>
                                  <p:childTnLst>
                                    <p:animEffect filter="fade" transition="out">
                                      <p:cBhvr additive="repl">
                                        <p:cTn id="6129" dur="500"/>
                                        <p:tgtEl>
                                          <p:spTgt spid="1745"/>
                                        </p:tgtEl>
                                      </p:cBhvr>
                                    </p:animEffect>
                                    <p:set>
                                      <p:cBhvr>
                                        <p:cTn id="6130" dur="1" fill="hold">
                                          <p:stCondLst>
                                            <p:cond delay="499"/>
                                          </p:stCondLst>
                                        </p:cTn>
                                        <p:tgtEl>
                                          <p:spTgt spid="1745"/>
                                        </p:tgtEl>
                                        <p:attrNameLst>
                                          <p:attrName>style.visibility</p:attrName>
                                        </p:attrNameLst>
                                      </p:cBhvr>
                                      <p:to>
                                        <p:strVal val="hidden"/>
                                      </p:to>
                                    </p:set>
                                  </p:childTnLst>
                                </p:cTn>
                              </p:par>
                            </p:childTnLst>
                          </p:cTn>
                        </p:par>
                      </p:childTnLst>
                    </p:cTn>
                  </p:par>
                  <p:par>
                    <p:cTn id="6131" fill="hold">
                      <p:stCondLst>
                        <p:cond delay="indefinite"/>
                      </p:stCondLst>
                      <p:childTnLst>
                        <p:par>
                          <p:cTn id="6132" fill="hold">
                            <p:stCondLst>
                              <p:cond delay="0"/>
                            </p:stCondLst>
                            <p:childTnLst>
                              <p:par>
                                <p:cTn id="6133" nodeType="clickEffect" fill="hold" presetClass="entr" presetID="10">
                                  <p:stCondLst>
                                    <p:cond delay="0"/>
                                  </p:stCondLst>
                                  <p:childTnLst>
                                    <p:set>
                                      <p:cBhvr>
                                        <p:cTn id="6134" dur="1" fill="hold">
                                          <p:stCondLst>
                                            <p:cond delay="0"/>
                                          </p:stCondLst>
                                        </p:cTn>
                                        <p:tgtEl>
                                          <p:spTgt spid="1702"/>
                                        </p:tgtEl>
                                        <p:attrNameLst>
                                          <p:attrName>style.visibility</p:attrName>
                                        </p:attrNameLst>
                                      </p:cBhvr>
                                      <p:to>
                                        <p:strVal val="visible"/>
                                      </p:to>
                                    </p:set>
                                    <p:animEffect filter="fade" transition="in">
                                      <p:cBhvr additive="repl">
                                        <p:cTn id="6135" dur="500"/>
                                        <p:tgtEl>
                                          <p:spTgt spid="1702"/>
                                        </p:tgtEl>
                                      </p:cBhvr>
                                    </p:animEffect>
                                  </p:childTnLst>
                                </p:cTn>
                              </p:par>
                              <p:par>
                                <p:cTn id="6136" nodeType="withEffect" fill="hold" presetClass="entr" presetID="10">
                                  <p:stCondLst>
                                    <p:cond delay="0"/>
                                  </p:stCondLst>
                                  <p:childTnLst>
                                    <p:set>
                                      <p:cBhvr>
                                        <p:cTn id="6137" dur="1" fill="hold">
                                          <p:stCondLst>
                                            <p:cond delay="0"/>
                                          </p:stCondLst>
                                        </p:cTn>
                                        <p:tgtEl>
                                          <p:spTgt spid="1703"/>
                                        </p:tgtEl>
                                        <p:attrNameLst>
                                          <p:attrName>style.visibility</p:attrName>
                                        </p:attrNameLst>
                                      </p:cBhvr>
                                      <p:to>
                                        <p:strVal val="visible"/>
                                      </p:to>
                                    </p:set>
                                    <p:animEffect filter="fade" transition="in">
                                      <p:cBhvr additive="repl">
                                        <p:cTn id="6138" dur="500"/>
                                        <p:tgtEl>
                                          <p:spTgt spid="1703"/>
                                        </p:tgtEl>
                                      </p:cBhvr>
                                    </p:animEffect>
                                  </p:childTnLst>
                                </p:cTn>
                              </p:par>
                              <p:par>
                                <p:cTn id="6139" nodeType="withEffect" fill="hold" presetClass="entr" presetID="10">
                                  <p:stCondLst>
                                    <p:cond delay="0"/>
                                  </p:stCondLst>
                                  <p:childTnLst>
                                    <p:set>
                                      <p:cBhvr>
                                        <p:cTn id="6140" dur="1" fill="hold">
                                          <p:stCondLst>
                                            <p:cond delay="0"/>
                                          </p:stCondLst>
                                        </p:cTn>
                                        <p:tgtEl>
                                          <p:spTgt spid="1704"/>
                                        </p:tgtEl>
                                        <p:attrNameLst>
                                          <p:attrName>style.visibility</p:attrName>
                                        </p:attrNameLst>
                                      </p:cBhvr>
                                      <p:to>
                                        <p:strVal val="visible"/>
                                      </p:to>
                                    </p:set>
                                    <p:animEffect filter="fade" transition="in">
                                      <p:cBhvr additive="repl">
                                        <p:cTn id="6141" dur="500"/>
                                        <p:tgtEl>
                                          <p:spTgt spid="1704"/>
                                        </p:tgtEl>
                                      </p:cBhvr>
                                    </p:animEffect>
                                  </p:childTnLst>
                                </p:cTn>
                              </p:par>
                              <p:par>
                                <p:cTn id="6142" nodeType="withEffect" fill="hold" presetClass="entr" presetID="10">
                                  <p:stCondLst>
                                    <p:cond delay="0"/>
                                  </p:stCondLst>
                                  <p:childTnLst>
                                    <p:set>
                                      <p:cBhvr>
                                        <p:cTn id="6143" dur="1" fill="hold">
                                          <p:stCondLst>
                                            <p:cond delay="0"/>
                                          </p:stCondLst>
                                        </p:cTn>
                                        <p:tgtEl>
                                          <p:spTgt spid="1705"/>
                                        </p:tgtEl>
                                        <p:attrNameLst>
                                          <p:attrName>style.visibility</p:attrName>
                                        </p:attrNameLst>
                                      </p:cBhvr>
                                      <p:to>
                                        <p:strVal val="visible"/>
                                      </p:to>
                                    </p:set>
                                    <p:animEffect filter="fade" transition="in">
                                      <p:cBhvr additive="repl">
                                        <p:cTn id="6144" dur="500"/>
                                        <p:tgtEl>
                                          <p:spTgt spid="1705"/>
                                        </p:tgtEl>
                                      </p:cBhvr>
                                    </p:animEffect>
                                  </p:childTnLst>
                                </p:cTn>
                              </p:par>
                              <p:par>
                                <p:cTn id="6145" nodeType="withEffect" fill="hold" presetClass="entr" presetID="10">
                                  <p:stCondLst>
                                    <p:cond delay="0"/>
                                  </p:stCondLst>
                                  <p:childTnLst>
                                    <p:set>
                                      <p:cBhvr>
                                        <p:cTn id="6146" dur="1" fill="hold">
                                          <p:stCondLst>
                                            <p:cond delay="0"/>
                                          </p:stCondLst>
                                        </p:cTn>
                                        <p:tgtEl>
                                          <p:spTgt spid="1706"/>
                                        </p:tgtEl>
                                        <p:attrNameLst>
                                          <p:attrName>style.visibility</p:attrName>
                                        </p:attrNameLst>
                                      </p:cBhvr>
                                      <p:to>
                                        <p:strVal val="visible"/>
                                      </p:to>
                                    </p:set>
                                    <p:animEffect filter="fade" transition="in">
                                      <p:cBhvr additive="repl">
                                        <p:cTn id="6147" dur="500"/>
                                        <p:tgtEl>
                                          <p:spTgt spid="1706"/>
                                        </p:tgtEl>
                                      </p:cBhvr>
                                    </p:animEffect>
                                  </p:childTnLst>
                                </p:cTn>
                              </p:par>
                              <p:par>
                                <p:cTn id="6148" nodeType="withEffect" fill="hold" presetClass="entr" presetID="10">
                                  <p:stCondLst>
                                    <p:cond delay="0"/>
                                  </p:stCondLst>
                                  <p:childTnLst>
                                    <p:set>
                                      <p:cBhvr>
                                        <p:cTn id="6149" dur="1" fill="hold">
                                          <p:stCondLst>
                                            <p:cond delay="0"/>
                                          </p:stCondLst>
                                        </p:cTn>
                                        <p:tgtEl>
                                          <p:spTgt spid="1708"/>
                                        </p:tgtEl>
                                        <p:attrNameLst>
                                          <p:attrName>style.visibility</p:attrName>
                                        </p:attrNameLst>
                                      </p:cBhvr>
                                      <p:to>
                                        <p:strVal val="visible"/>
                                      </p:to>
                                    </p:set>
                                    <p:animEffect filter="fade" transition="in">
                                      <p:cBhvr additive="repl">
                                        <p:cTn id="6150" dur="500"/>
                                        <p:tgtEl>
                                          <p:spTgt spid="1708"/>
                                        </p:tgtEl>
                                      </p:cBhvr>
                                    </p:animEffect>
                                  </p:childTnLst>
                                </p:cTn>
                              </p:par>
                              <p:par>
                                <p:cTn id="6151" nodeType="withEffect" fill="hold" presetClass="exit" presetID="10">
                                  <p:stCondLst>
                                    <p:cond delay="0"/>
                                  </p:stCondLst>
                                  <p:childTnLst>
                                    <p:animEffect filter="fade" transition="out">
                                      <p:cBhvr additive="repl">
                                        <p:cTn id="6152" dur="500"/>
                                        <p:tgtEl>
                                          <p:spTgt spid="1747"/>
                                        </p:tgtEl>
                                      </p:cBhvr>
                                    </p:animEffect>
                                    <p:set>
                                      <p:cBhvr>
                                        <p:cTn id="6153" dur="1" fill="hold">
                                          <p:stCondLst>
                                            <p:cond delay="499"/>
                                          </p:stCondLst>
                                        </p:cTn>
                                        <p:tgtEl>
                                          <p:spTgt spid="1747"/>
                                        </p:tgtEl>
                                        <p:attrNameLst>
                                          <p:attrName>style.visibility</p:attrName>
                                        </p:attrNameLst>
                                      </p:cBhvr>
                                      <p:to>
                                        <p:strVal val="hidden"/>
                                      </p:to>
                                    </p:set>
                                  </p:childTnLst>
                                </p:cTn>
                              </p:par>
                            </p:childTnLst>
                          </p:cTn>
                        </p:par>
                      </p:childTnLst>
                    </p:cTn>
                  </p:par>
                  <p:par>
                    <p:cTn id="6154" fill="hold">
                      <p:stCondLst>
                        <p:cond delay="indefinite"/>
                      </p:stCondLst>
                      <p:childTnLst>
                        <p:par>
                          <p:cTn id="6155" fill="hold">
                            <p:stCondLst>
                              <p:cond delay="0"/>
                            </p:stCondLst>
                            <p:childTnLst>
                              <p:par>
                                <p:cTn id="6156" nodeType="clickEffect" fill="hold" presetClass="entr" presetID="10">
                                  <p:stCondLst>
                                    <p:cond delay="0"/>
                                  </p:stCondLst>
                                  <p:childTnLst>
                                    <p:set>
                                      <p:cBhvr>
                                        <p:cTn id="6157" dur="1" fill="hold">
                                          <p:stCondLst>
                                            <p:cond delay="0"/>
                                          </p:stCondLst>
                                        </p:cTn>
                                        <p:tgtEl>
                                          <p:spTgt spid="1748"/>
                                        </p:tgtEl>
                                        <p:attrNameLst>
                                          <p:attrName>style.visibility</p:attrName>
                                        </p:attrNameLst>
                                      </p:cBhvr>
                                      <p:to>
                                        <p:strVal val="visible"/>
                                      </p:to>
                                    </p:set>
                                    <p:animEffect filter="fade" transition="in">
                                      <p:cBhvr additive="repl">
                                        <p:cTn id="6158" dur="500"/>
                                        <p:tgtEl>
                                          <p:spTgt spid="1748"/>
                                        </p:tgtEl>
                                      </p:cBhvr>
                                    </p:animEffect>
                                  </p:childTnLst>
                                </p:cTn>
                              </p:par>
                              <p:par>
                                <p:cTn id="6159" nodeType="withEffect" fill="hold" presetClass="exit" presetID="10">
                                  <p:stCondLst>
                                    <p:cond delay="0"/>
                                  </p:stCondLst>
                                  <p:childTnLst>
                                    <p:animEffect filter="fade" transition="out">
                                      <p:cBhvr additive="repl">
                                        <p:cTn id="6160" dur="500"/>
                                        <p:tgtEl>
                                          <p:spTgt spid="1746"/>
                                        </p:tgtEl>
                                      </p:cBhvr>
                                    </p:animEffect>
                                    <p:set>
                                      <p:cBhvr>
                                        <p:cTn id="6161" dur="1" fill="hold">
                                          <p:stCondLst>
                                            <p:cond delay="499"/>
                                          </p:stCondLst>
                                        </p:cTn>
                                        <p:tgtEl>
                                          <p:spTgt spid="1746"/>
                                        </p:tgtEl>
                                        <p:attrNameLst>
                                          <p:attrName>style.visibility</p:attrName>
                                        </p:attrNameLst>
                                      </p:cBhvr>
                                      <p:to>
                                        <p:strVal val="hidden"/>
                                      </p:to>
                                    </p:set>
                                  </p:childTnLst>
                                </p:cTn>
                              </p:par>
                            </p:childTnLst>
                          </p:cTn>
                        </p:par>
                      </p:childTnLst>
                    </p:cTn>
                  </p:par>
                  <p:par>
                    <p:cTn id="6162" fill="hold">
                      <p:stCondLst>
                        <p:cond delay="indefinite"/>
                      </p:stCondLst>
                      <p:childTnLst>
                        <p:par>
                          <p:cTn id="6163" fill="hold">
                            <p:stCondLst>
                              <p:cond delay="0"/>
                            </p:stCondLst>
                            <p:childTnLst>
                              <p:par>
                                <p:cTn id="6164" nodeType="clickEffect" fill="hold" presetClass="exit" presetID="10">
                                  <p:stCondLst>
                                    <p:cond delay="0"/>
                                  </p:stCondLst>
                                  <p:childTnLst>
                                    <p:animEffect filter="fade" transition="out">
                                      <p:cBhvr additive="repl">
                                        <p:cTn id="6165" dur="500"/>
                                        <p:tgtEl>
                                          <p:spTgt spid="1735"/>
                                        </p:tgtEl>
                                      </p:cBhvr>
                                    </p:animEffect>
                                    <p:set>
                                      <p:cBhvr>
                                        <p:cTn id="6166" dur="1" fill="hold">
                                          <p:stCondLst>
                                            <p:cond delay="499"/>
                                          </p:stCondLst>
                                        </p:cTn>
                                        <p:tgtEl>
                                          <p:spTgt spid="1735"/>
                                        </p:tgtEl>
                                        <p:attrNameLst>
                                          <p:attrName>style.visibility</p:attrName>
                                        </p:attrNameLst>
                                      </p:cBhvr>
                                      <p:to>
                                        <p:strVal val="hidden"/>
                                      </p:to>
                                    </p:set>
                                  </p:childTnLst>
                                </p:cTn>
                              </p:par>
                              <p:par>
                                <p:cTn id="6167" nodeType="withEffect" fill="hold" presetClass="exit" presetID="10">
                                  <p:stCondLst>
                                    <p:cond delay="0"/>
                                  </p:stCondLst>
                                  <p:childTnLst>
                                    <p:animEffect filter="fade" transition="out">
                                      <p:cBhvr additive="repl">
                                        <p:cTn id="6168" dur="500"/>
                                        <p:tgtEl>
                                          <p:spTgt spid="1736"/>
                                        </p:tgtEl>
                                      </p:cBhvr>
                                    </p:animEffect>
                                    <p:set>
                                      <p:cBhvr>
                                        <p:cTn id="6169" dur="1" fill="hold">
                                          <p:stCondLst>
                                            <p:cond delay="499"/>
                                          </p:stCondLst>
                                        </p:cTn>
                                        <p:tgtEl>
                                          <p:spTgt spid="1736"/>
                                        </p:tgtEl>
                                        <p:attrNameLst>
                                          <p:attrName>style.visibility</p:attrName>
                                        </p:attrNameLst>
                                      </p:cBhvr>
                                      <p:to>
                                        <p:strVal val="hidden"/>
                                      </p:to>
                                    </p:set>
                                  </p:childTnLst>
                                </p:cTn>
                              </p:par>
                              <p:par>
                                <p:cTn id="6170" nodeType="withEffect" fill="hold" presetClass="exit" presetID="10">
                                  <p:stCondLst>
                                    <p:cond delay="0"/>
                                  </p:stCondLst>
                                  <p:childTnLst>
                                    <p:animEffect filter="fade" transition="out">
                                      <p:cBhvr additive="repl">
                                        <p:cTn id="6171" dur="500"/>
                                        <p:tgtEl>
                                          <p:spTgt spid="1714"/>
                                        </p:tgtEl>
                                      </p:cBhvr>
                                    </p:animEffect>
                                    <p:set>
                                      <p:cBhvr>
                                        <p:cTn id="6172" dur="1" fill="hold">
                                          <p:stCondLst>
                                            <p:cond delay="499"/>
                                          </p:stCondLst>
                                        </p:cTn>
                                        <p:tgtEl>
                                          <p:spTgt spid="1714"/>
                                        </p:tgtEl>
                                        <p:attrNameLst>
                                          <p:attrName>style.visibility</p:attrName>
                                        </p:attrNameLst>
                                      </p:cBhvr>
                                      <p:to>
                                        <p:strVal val="hidden"/>
                                      </p:to>
                                    </p:set>
                                  </p:childTnLst>
                                </p:cTn>
                              </p:par>
                              <p:par>
                                <p:cTn id="6173" nodeType="withEffect" fill="hold" presetClass="exit" presetID="10">
                                  <p:stCondLst>
                                    <p:cond delay="0"/>
                                  </p:stCondLst>
                                  <p:childTnLst>
                                    <p:animEffect filter="fade" transition="out">
                                      <p:cBhvr additive="repl">
                                        <p:cTn id="6174" dur="500"/>
                                        <p:tgtEl>
                                          <p:spTgt spid="1716"/>
                                        </p:tgtEl>
                                      </p:cBhvr>
                                    </p:animEffect>
                                    <p:set>
                                      <p:cBhvr>
                                        <p:cTn id="6175" dur="1" fill="hold">
                                          <p:stCondLst>
                                            <p:cond delay="499"/>
                                          </p:stCondLst>
                                        </p:cTn>
                                        <p:tgtEl>
                                          <p:spTgt spid="1716"/>
                                        </p:tgtEl>
                                        <p:attrNameLst>
                                          <p:attrName>style.visibility</p:attrName>
                                        </p:attrNameLst>
                                      </p:cBhvr>
                                      <p:to>
                                        <p:strVal val="hidden"/>
                                      </p:to>
                                    </p:set>
                                  </p:childTnLst>
                                </p:cTn>
                              </p:par>
                              <p:par>
                                <p:cTn id="6176" nodeType="withEffect" fill="hold" presetClass="exit" presetID="10">
                                  <p:stCondLst>
                                    <p:cond delay="0"/>
                                  </p:stCondLst>
                                  <p:childTnLst>
                                    <p:animEffect filter="fade" transition="out">
                                      <p:cBhvr additive="repl">
                                        <p:cTn id="6177" dur="500"/>
                                        <p:tgtEl>
                                          <p:spTgt spid="1717"/>
                                        </p:tgtEl>
                                      </p:cBhvr>
                                    </p:animEffect>
                                    <p:set>
                                      <p:cBhvr>
                                        <p:cTn id="6178" dur="1" fill="hold">
                                          <p:stCondLst>
                                            <p:cond delay="499"/>
                                          </p:stCondLst>
                                        </p:cTn>
                                        <p:tgtEl>
                                          <p:spTgt spid="1717"/>
                                        </p:tgtEl>
                                        <p:attrNameLst>
                                          <p:attrName>style.visibility</p:attrName>
                                        </p:attrNameLst>
                                      </p:cBhvr>
                                      <p:to>
                                        <p:strVal val="hidden"/>
                                      </p:to>
                                    </p:set>
                                  </p:childTnLst>
                                </p:cTn>
                              </p:par>
                              <p:par>
                                <p:cTn id="6179" nodeType="withEffect" fill="hold" presetClass="exit" presetID="10">
                                  <p:stCondLst>
                                    <p:cond delay="0"/>
                                  </p:stCondLst>
                                  <p:childTnLst>
                                    <p:animEffect filter="fade" transition="out">
                                      <p:cBhvr additive="repl">
                                        <p:cTn id="6180" dur="500"/>
                                        <p:tgtEl>
                                          <p:spTgt spid="1718"/>
                                        </p:tgtEl>
                                      </p:cBhvr>
                                    </p:animEffect>
                                    <p:set>
                                      <p:cBhvr>
                                        <p:cTn id="6181" dur="1" fill="hold">
                                          <p:stCondLst>
                                            <p:cond delay="499"/>
                                          </p:stCondLst>
                                        </p:cTn>
                                        <p:tgtEl>
                                          <p:spTgt spid="1718"/>
                                        </p:tgtEl>
                                        <p:attrNameLst>
                                          <p:attrName>style.visibility</p:attrName>
                                        </p:attrNameLst>
                                      </p:cBhvr>
                                      <p:to>
                                        <p:strVal val="hidden"/>
                                      </p:to>
                                    </p:set>
                                  </p:childTnLst>
                                </p:cTn>
                              </p:par>
                              <p:par>
                                <p:cTn id="6182" nodeType="withEffect" fill="hold" presetClass="exit" presetID="10">
                                  <p:stCondLst>
                                    <p:cond delay="0"/>
                                  </p:stCondLst>
                                  <p:childTnLst>
                                    <p:animEffect filter="fade" transition="out">
                                      <p:cBhvr additive="repl">
                                        <p:cTn id="6183" dur="500"/>
                                        <p:tgtEl>
                                          <p:spTgt spid="1719"/>
                                        </p:tgtEl>
                                      </p:cBhvr>
                                    </p:animEffect>
                                    <p:set>
                                      <p:cBhvr>
                                        <p:cTn id="6184" dur="1" fill="hold">
                                          <p:stCondLst>
                                            <p:cond delay="499"/>
                                          </p:stCondLst>
                                        </p:cTn>
                                        <p:tgtEl>
                                          <p:spTgt spid="1719"/>
                                        </p:tgtEl>
                                        <p:attrNameLst>
                                          <p:attrName>style.visibility</p:attrName>
                                        </p:attrNameLst>
                                      </p:cBhvr>
                                      <p:to>
                                        <p:strVal val="hidden"/>
                                      </p:to>
                                    </p:set>
                                  </p:childTnLst>
                                </p:cTn>
                              </p:par>
                              <p:par>
                                <p:cTn id="6185" nodeType="withEffect" fill="hold" presetClass="exit" presetID="10">
                                  <p:stCondLst>
                                    <p:cond delay="0"/>
                                  </p:stCondLst>
                                  <p:childTnLst>
                                    <p:animEffect filter="fade" transition="out">
                                      <p:cBhvr additive="repl">
                                        <p:cTn id="6186" dur="500"/>
                                        <p:tgtEl>
                                          <p:spTgt spid="1721"/>
                                        </p:tgtEl>
                                      </p:cBhvr>
                                    </p:animEffect>
                                    <p:set>
                                      <p:cBhvr>
                                        <p:cTn id="6187" dur="1" fill="hold">
                                          <p:stCondLst>
                                            <p:cond delay="499"/>
                                          </p:stCondLst>
                                        </p:cTn>
                                        <p:tgtEl>
                                          <p:spTgt spid="1721"/>
                                        </p:tgtEl>
                                        <p:attrNameLst>
                                          <p:attrName>style.visibility</p:attrName>
                                        </p:attrNameLst>
                                      </p:cBhvr>
                                      <p:to>
                                        <p:strVal val="hidden"/>
                                      </p:to>
                                    </p:set>
                                  </p:childTnLst>
                                </p:cTn>
                              </p:par>
                              <p:par>
                                <p:cTn id="6188" nodeType="withEffect" fill="hold" presetClass="exit" presetID="10">
                                  <p:stCondLst>
                                    <p:cond delay="0"/>
                                  </p:stCondLst>
                                  <p:childTnLst>
                                    <p:animEffect filter="fade" transition="out">
                                      <p:cBhvr additive="repl">
                                        <p:cTn id="6189" dur="500"/>
                                        <p:tgtEl>
                                          <p:spTgt spid="1722"/>
                                        </p:tgtEl>
                                      </p:cBhvr>
                                    </p:animEffect>
                                    <p:set>
                                      <p:cBhvr>
                                        <p:cTn id="6190" dur="1" fill="hold">
                                          <p:stCondLst>
                                            <p:cond delay="499"/>
                                          </p:stCondLst>
                                        </p:cTn>
                                        <p:tgtEl>
                                          <p:spTgt spid="1722"/>
                                        </p:tgtEl>
                                        <p:attrNameLst>
                                          <p:attrName>style.visibility</p:attrName>
                                        </p:attrNameLst>
                                      </p:cBhvr>
                                      <p:to>
                                        <p:strVal val="hidden"/>
                                      </p:to>
                                    </p:set>
                                  </p:childTnLst>
                                </p:cTn>
                              </p:par>
                              <p:par>
                                <p:cTn id="6191" nodeType="withEffect" fill="hold" presetClass="exit" presetID="10">
                                  <p:stCondLst>
                                    <p:cond delay="0"/>
                                  </p:stCondLst>
                                  <p:childTnLst>
                                    <p:animEffect filter="fade" transition="out">
                                      <p:cBhvr additive="repl">
                                        <p:cTn id="6192" dur="500"/>
                                        <p:tgtEl>
                                          <p:spTgt spid="1725"/>
                                        </p:tgtEl>
                                      </p:cBhvr>
                                    </p:animEffect>
                                    <p:set>
                                      <p:cBhvr>
                                        <p:cTn id="6193" dur="1" fill="hold">
                                          <p:stCondLst>
                                            <p:cond delay="499"/>
                                          </p:stCondLst>
                                        </p:cTn>
                                        <p:tgtEl>
                                          <p:spTgt spid="1725"/>
                                        </p:tgtEl>
                                        <p:attrNameLst>
                                          <p:attrName>style.visibility</p:attrName>
                                        </p:attrNameLst>
                                      </p:cBhvr>
                                      <p:to>
                                        <p:strVal val="hidden"/>
                                      </p:to>
                                    </p:set>
                                  </p:childTnLst>
                                </p:cTn>
                              </p:par>
                              <p:par>
                                <p:cTn id="6194" nodeType="withEffect" fill="hold" presetClass="exit" presetID="10">
                                  <p:stCondLst>
                                    <p:cond delay="0"/>
                                  </p:stCondLst>
                                  <p:childTnLst>
                                    <p:animEffect filter="fade" transition="out">
                                      <p:cBhvr additive="repl">
                                        <p:cTn id="6195" dur="500"/>
                                        <p:tgtEl>
                                          <p:spTgt spid="1726"/>
                                        </p:tgtEl>
                                      </p:cBhvr>
                                    </p:animEffect>
                                    <p:set>
                                      <p:cBhvr>
                                        <p:cTn id="6196" dur="1" fill="hold">
                                          <p:stCondLst>
                                            <p:cond delay="499"/>
                                          </p:stCondLst>
                                        </p:cTn>
                                        <p:tgtEl>
                                          <p:spTgt spid="1726"/>
                                        </p:tgtEl>
                                        <p:attrNameLst>
                                          <p:attrName>style.visibility</p:attrName>
                                        </p:attrNameLst>
                                      </p:cBhvr>
                                      <p:to>
                                        <p:strVal val="hidden"/>
                                      </p:to>
                                    </p:set>
                                  </p:childTnLst>
                                </p:cTn>
                              </p:par>
                              <p:par>
                                <p:cTn id="6197" nodeType="withEffect" fill="hold" presetClass="exit" presetID="10">
                                  <p:stCondLst>
                                    <p:cond delay="0"/>
                                  </p:stCondLst>
                                  <p:childTnLst>
                                    <p:animEffect filter="fade" transition="out">
                                      <p:cBhvr additive="repl">
                                        <p:cTn id="6198" dur="500"/>
                                        <p:tgtEl>
                                          <p:spTgt spid="1727"/>
                                        </p:tgtEl>
                                      </p:cBhvr>
                                    </p:animEffect>
                                    <p:set>
                                      <p:cBhvr>
                                        <p:cTn id="6199" dur="1" fill="hold">
                                          <p:stCondLst>
                                            <p:cond delay="499"/>
                                          </p:stCondLst>
                                        </p:cTn>
                                        <p:tgtEl>
                                          <p:spTgt spid="1727"/>
                                        </p:tgtEl>
                                        <p:attrNameLst>
                                          <p:attrName>style.visibility</p:attrName>
                                        </p:attrNameLst>
                                      </p:cBhvr>
                                      <p:to>
                                        <p:strVal val="hidden"/>
                                      </p:to>
                                    </p:set>
                                  </p:childTnLst>
                                </p:cTn>
                              </p:par>
                              <p:par>
                                <p:cTn id="6200" nodeType="withEffect" fill="hold" presetClass="exit" presetID="10">
                                  <p:stCondLst>
                                    <p:cond delay="0"/>
                                  </p:stCondLst>
                                  <p:childTnLst>
                                    <p:animEffect filter="fade" transition="out">
                                      <p:cBhvr additive="repl">
                                        <p:cTn id="6201" dur="500"/>
                                        <p:tgtEl>
                                          <p:spTgt spid="1734"/>
                                        </p:tgtEl>
                                      </p:cBhvr>
                                    </p:animEffect>
                                    <p:set>
                                      <p:cBhvr>
                                        <p:cTn id="6202" dur="1" fill="hold">
                                          <p:stCondLst>
                                            <p:cond delay="499"/>
                                          </p:stCondLst>
                                        </p:cTn>
                                        <p:tgtEl>
                                          <p:spTgt spid="1734"/>
                                        </p:tgtEl>
                                        <p:attrNameLst>
                                          <p:attrName>style.visibility</p:attrName>
                                        </p:attrNameLst>
                                      </p:cBhvr>
                                      <p:to>
                                        <p:strVal val="hidden"/>
                                      </p:to>
                                    </p:set>
                                  </p:childTnLst>
                                </p:cTn>
                              </p:par>
                              <p:par>
                                <p:cTn id="6203" nodeType="withEffect" fill="hold" presetClass="exit" presetID="10">
                                  <p:stCondLst>
                                    <p:cond delay="0"/>
                                  </p:stCondLst>
                                  <p:childTnLst>
                                    <p:animEffect filter="fade" transition="out">
                                      <p:cBhvr additive="repl">
                                        <p:cTn id="6204" dur="500"/>
                                        <p:tgtEl>
                                          <p:spTgt spid="1715"/>
                                        </p:tgtEl>
                                      </p:cBhvr>
                                    </p:animEffect>
                                    <p:set>
                                      <p:cBhvr>
                                        <p:cTn id="6205" dur="1" fill="hold">
                                          <p:stCondLst>
                                            <p:cond delay="499"/>
                                          </p:stCondLst>
                                        </p:cTn>
                                        <p:tgtEl>
                                          <p:spTgt spid="1715"/>
                                        </p:tgtEl>
                                        <p:attrNameLst>
                                          <p:attrName>style.visibility</p:attrName>
                                        </p:attrNameLst>
                                      </p:cBhvr>
                                      <p:to>
                                        <p:strVal val="hidden"/>
                                      </p:to>
                                    </p:set>
                                  </p:childTnLst>
                                </p:cTn>
                              </p:par>
                              <p:par>
                                <p:cTn id="6206" nodeType="withEffect" fill="hold" presetClass="exit" presetID="10">
                                  <p:stCondLst>
                                    <p:cond delay="0"/>
                                  </p:stCondLst>
                                  <p:childTnLst>
                                    <p:animEffect filter="fade" transition="out">
                                      <p:cBhvr additive="repl">
                                        <p:cTn id="6207" dur="500"/>
                                        <p:tgtEl>
                                          <p:spTgt spid="1720"/>
                                        </p:tgtEl>
                                      </p:cBhvr>
                                    </p:animEffect>
                                    <p:set>
                                      <p:cBhvr>
                                        <p:cTn id="6208" dur="1" fill="hold">
                                          <p:stCondLst>
                                            <p:cond delay="499"/>
                                          </p:stCondLst>
                                        </p:cTn>
                                        <p:tgtEl>
                                          <p:spTgt spid="1720"/>
                                        </p:tgtEl>
                                        <p:attrNameLst>
                                          <p:attrName>style.visibility</p:attrName>
                                        </p:attrNameLst>
                                      </p:cBhvr>
                                      <p:to>
                                        <p:strVal val="hidden"/>
                                      </p:to>
                                    </p:set>
                                  </p:childTnLst>
                                </p:cTn>
                              </p:par>
                              <p:par>
                                <p:cTn id="6209" nodeType="withEffect" fill="hold" presetClass="exit" presetID="10">
                                  <p:stCondLst>
                                    <p:cond delay="0"/>
                                  </p:stCondLst>
                                  <p:childTnLst>
                                    <p:animEffect filter="fade" transition="out">
                                      <p:cBhvr additive="repl">
                                        <p:cTn id="6210" dur="500"/>
                                        <p:tgtEl>
                                          <p:spTgt spid="1723"/>
                                        </p:tgtEl>
                                      </p:cBhvr>
                                    </p:animEffect>
                                    <p:set>
                                      <p:cBhvr>
                                        <p:cTn id="6211" dur="1" fill="hold">
                                          <p:stCondLst>
                                            <p:cond delay="499"/>
                                          </p:stCondLst>
                                        </p:cTn>
                                        <p:tgtEl>
                                          <p:spTgt spid="1723"/>
                                        </p:tgtEl>
                                        <p:attrNameLst>
                                          <p:attrName>style.visibility</p:attrName>
                                        </p:attrNameLst>
                                      </p:cBhvr>
                                      <p:to>
                                        <p:strVal val="hidden"/>
                                      </p:to>
                                    </p:set>
                                  </p:childTnLst>
                                </p:cTn>
                              </p:par>
                              <p:par>
                                <p:cTn id="6212" nodeType="withEffect" fill="hold" presetClass="exit" presetID="10">
                                  <p:stCondLst>
                                    <p:cond delay="0"/>
                                  </p:stCondLst>
                                  <p:childTnLst>
                                    <p:animEffect filter="fade" transition="out">
                                      <p:cBhvr additive="repl">
                                        <p:cTn id="6213" dur="500"/>
                                        <p:tgtEl>
                                          <p:spTgt spid="1732"/>
                                        </p:tgtEl>
                                      </p:cBhvr>
                                    </p:animEffect>
                                    <p:set>
                                      <p:cBhvr>
                                        <p:cTn id="6214" dur="1" fill="hold">
                                          <p:stCondLst>
                                            <p:cond delay="499"/>
                                          </p:stCondLst>
                                        </p:cTn>
                                        <p:tgtEl>
                                          <p:spTgt spid="1732"/>
                                        </p:tgtEl>
                                        <p:attrNameLst>
                                          <p:attrName>style.visibility</p:attrName>
                                        </p:attrNameLst>
                                      </p:cBhvr>
                                      <p:to>
                                        <p:strVal val="hidden"/>
                                      </p:to>
                                    </p:set>
                                  </p:childTnLst>
                                </p:cTn>
                              </p:par>
                              <p:par>
                                <p:cTn id="6215" nodeType="withEffect" fill="hold" presetClass="exit" presetID="10">
                                  <p:stCondLst>
                                    <p:cond delay="0"/>
                                  </p:stCondLst>
                                  <p:childTnLst>
                                    <p:animEffect filter="fade" transition="out">
                                      <p:cBhvr additive="repl">
                                        <p:cTn id="6216" dur="500"/>
                                        <p:tgtEl>
                                          <p:spTgt spid="1724"/>
                                        </p:tgtEl>
                                      </p:cBhvr>
                                    </p:animEffect>
                                    <p:set>
                                      <p:cBhvr>
                                        <p:cTn id="6217" dur="1" fill="hold">
                                          <p:stCondLst>
                                            <p:cond delay="499"/>
                                          </p:stCondLst>
                                        </p:cTn>
                                        <p:tgtEl>
                                          <p:spTgt spid="1724"/>
                                        </p:tgtEl>
                                        <p:attrNameLst>
                                          <p:attrName>style.visibility</p:attrName>
                                        </p:attrNameLst>
                                      </p:cBhvr>
                                      <p:to>
                                        <p:strVal val="hidden"/>
                                      </p:to>
                                    </p:set>
                                  </p:childTnLst>
                                </p:cTn>
                              </p:par>
                              <p:par>
                                <p:cTn id="6218" nodeType="withEffect" fill="hold" presetClass="exit" presetID="10">
                                  <p:stCondLst>
                                    <p:cond delay="0"/>
                                  </p:stCondLst>
                                  <p:childTnLst>
                                    <p:animEffect filter="fade" transition="out">
                                      <p:cBhvr additive="repl">
                                        <p:cTn id="6219" dur="500"/>
                                        <p:tgtEl>
                                          <p:spTgt spid="1737"/>
                                        </p:tgtEl>
                                      </p:cBhvr>
                                    </p:animEffect>
                                    <p:set>
                                      <p:cBhvr>
                                        <p:cTn id="6220" dur="1" fill="hold">
                                          <p:stCondLst>
                                            <p:cond delay="499"/>
                                          </p:stCondLst>
                                        </p:cTn>
                                        <p:tgtEl>
                                          <p:spTgt spid="1737"/>
                                        </p:tgtEl>
                                        <p:attrNameLst>
                                          <p:attrName>style.visibility</p:attrName>
                                        </p:attrNameLst>
                                      </p:cBhvr>
                                      <p:to>
                                        <p:strVal val="hidden"/>
                                      </p:to>
                                    </p:set>
                                  </p:childTnLst>
                                </p:cTn>
                              </p:par>
                              <p:par>
                                <p:cTn id="6221" nodeType="withEffect" fill="hold" presetClass="exit" presetID="10">
                                  <p:stCondLst>
                                    <p:cond delay="0"/>
                                  </p:stCondLst>
                                  <p:childTnLst>
                                    <p:animEffect filter="fade" transition="out">
                                      <p:cBhvr additive="repl">
                                        <p:cTn id="6222" dur="500"/>
                                        <p:tgtEl>
                                          <p:spTgt spid="1739"/>
                                        </p:tgtEl>
                                      </p:cBhvr>
                                    </p:animEffect>
                                    <p:set>
                                      <p:cBhvr>
                                        <p:cTn id="6223" dur="1" fill="hold">
                                          <p:stCondLst>
                                            <p:cond delay="499"/>
                                          </p:stCondLst>
                                        </p:cTn>
                                        <p:tgtEl>
                                          <p:spTgt spid="1739"/>
                                        </p:tgtEl>
                                        <p:attrNameLst>
                                          <p:attrName>style.visibility</p:attrName>
                                        </p:attrNameLst>
                                      </p:cBhvr>
                                      <p:to>
                                        <p:strVal val="hidden"/>
                                      </p:to>
                                    </p:set>
                                  </p:childTnLst>
                                </p:cTn>
                              </p:par>
                              <p:par>
                                <p:cTn id="6224" nodeType="withEffect" fill="hold" presetClass="exit" presetID="10">
                                  <p:stCondLst>
                                    <p:cond delay="0"/>
                                  </p:stCondLst>
                                  <p:childTnLst>
                                    <p:animEffect filter="fade" transition="out">
                                      <p:cBhvr additive="repl">
                                        <p:cTn id="6225" dur="500"/>
                                        <p:tgtEl>
                                          <p:spTgt spid="1738"/>
                                        </p:tgtEl>
                                      </p:cBhvr>
                                    </p:animEffect>
                                    <p:set>
                                      <p:cBhvr>
                                        <p:cTn id="6226" dur="1" fill="hold">
                                          <p:stCondLst>
                                            <p:cond delay="499"/>
                                          </p:stCondLst>
                                        </p:cTn>
                                        <p:tgtEl>
                                          <p:spTgt spid="1738"/>
                                        </p:tgtEl>
                                        <p:attrNameLst>
                                          <p:attrName>style.visibility</p:attrName>
                                        </p:attrNameLst>
                                      </p:cBhvr>
                                      <p:to>
                                        <p:strVal val="hidden"/>
                                      </p:to>
                                    </p:set>
                                  </p:childTnLst>
                                </p:cTn>
                              </p:par>
                              <p:par>
                                <p:cTn id="6227" nodeType="withEffect" fill="hold" presetClass="exit" presetID="10">
                                  <p:stCondLst>
                                    <p:cond delay="0"/>
                                  </p:stCondLst>
                                  <p:childTnLst>
                                    <p:animEffect filter="fade" transition="out">
                                      <p:cBhvr additive="repl">
                                        <p:cTn id="6228" dur="500"/>
                                        <p:tgtEl>
                                          <p:spTgt spid="1748"/>
                                        </p:tgtEl>
                                      </p:cBhvr>
                                    </p:animEffect>
                                    <p:set>
                                      <p:cBhvr>
                                        <p:cTn id="6229" dur="1" fill="hold">
                                          <p:stCondLst>
                                            <p:cond delay="499"/>
                                          </p:stCondLst>
                                        </p:cTn>
                                        <p:tgtEl>
                                          <p:spTgt spid="1748"/>
                                        </p:tgtEl>
                                        <p:attrNameLst>
                                          <p:attrName>style.visibility</p:attrName>
                                        </p:attrNameLst>
                                      </p:cBhvr>
                                      <p:to>
                                        <p:strVal val="hidden"/>
                                      </p:to>
                                    </p:set>
                                  </p:childTnLst>
                                </p:cTn>
                              </p:par>
                            </p:childTnLst>
                          </p:cTn>
                        </p:par>
                      </p:childTnLst>
                    </p:cTn>
                  </p:par>
                  <p:par>
                    <p:cTn id="6230" fill="hold">
                      <p:stCondLst>
                        <p:cond delay="indefinite"/>
                      </p:stCondLst>
                      <p:childTnLst>
                        <p:par>
                          <p:cTn id="6231" fill="hold">
                            <p:stCondLst>
                              <p:cond delay="0"/>
                            </p:stCondLst>
                            <p:childTnLst>
                              <p:par>
                                <p:cTn id="6232" nodeType="clickEffect" fill="hold" presetClass="exit" presetID="10">
                                  <p:stCondLst>
                                    <p:cond delay="0"/>
                                  </p:stCondLst>
                                  <p:childTnLst>
                                    <p:animEffect filter="fade" transition="out">
                                      <p:cBhvr additive="repl">
                                        <p:cTn id="6233" dur="500"/>
                                        <p:tgtEl>
                                          <p:spTgt spid="1623"/>
                                        </p:tgtEl>
                                      </p:cBhvr>
                                    </p:animEffect>
                                    <p:set>
                                      <p:cBhvr>
                                        <p:cTn id="6234" dur="1" fill="hold">
                                          <p:stCondLst>
                                            <p:cond delay="499"/>
                                          </p:stCondLst>
                                        </p:cTn>
                                        <p:tgtEl>
                                          <p:spTgt spid="1623"/>
                                        </p:tgtEl>
                                        <p:attrNameLst>
                                          <p:attrName>style.visibility</p:attrName>
                                        </p:attrNameLst>
                                      </p:cBhvr>
                                      <p:to>
                                        <p:strVal val="hidden"/>
                                      </p:to>
                                    </p:set>
                                  </p:childTnLst>
                                </p:cTn>
                              </p:par>
                              <p:par>
                                <p:cTn id="6235" nodeType="withEffect" fill="hold" presetClass="exit" presetID="10">
                                  <p:stCondLst>
                                    <p:cond delay="0"/>
                                  </p:stCondLst>
                                  <p:childTnLst>
                                    <p:animEffect filter="fade" transition="out">
                                      <p:cBhvr additive="repl">
                                        <p:cTn id="6236" dur="500"/>
                                        <p:tgtEl>
                                          <p:spTgt spid="1624"/>
                                        </p:tgtEl>
                                      </p:cBhvr>
                                    </p:animEffect>
                                    <p:set>
                                      <p:cBhvr>
                                        <p:cTn id="6237" dur="1" fill="hold">
                                          <p:stCondLst>
                                            <p:cond delay="499"/>
                                          </p:stCondLst>
                                        </p:cTn>
                                        <p:tgtEl>
                                          <p:spTgt spid="1624"/>
                                        </p:tgtEl>
                                        <p:attrNameLst>
                                          <p:attrName>style.visibility</p:attrName>
                                        </p:attrNameLst>
                                      </p:cBhvr>
                                      <p:to>
                                        <p:strVal val="hidden"/>
                                      </p:to>
                                    </p:set>
                                  </p:childTnLst>
                                </p:cTn>
                              </p:par>
                              <p:par>
                                <p:cTn id="6238" nodeType="withEffect" fill="hold" presetClass="exit" presetID="10">
                                  <p:stCondLst>
                                    <p:cond delay="0"/>
                                  </p:stCondLst>
                                  <p:childTnLst>
                                    <p:animEffect filter="fade" transition="out">
                                      <p:cBhvr additive="repl">
                                        <p:cTn id="6239" dur="500"/>
                                        <p:tgtEl>
                                          <p:spTgt spid="1625"/>
                                        </p:tgtEl>
                                      </p:cBhvr>
                                    </p:animEffect>
                                    <p:set>
                                      <p:cBhvr>
                                        <p:cTn id="6240" dur="1" fill="hold">
                                          <p:stCondLst>
                                            <p:cond delay="499"/>
                                          </p:stCondLst>
                                        </p:cTn>
                                        <p:tgtEl>
                                          <p:spTgt spid="1625"/>
                                        </p:tgtEl>
                                        <p:attrNameLst>
                                          <p:attrName>style.visibility</p:attrName>
                                        </p:attrNameLst>
                                      </p:cBhvr>
                                      <p:to>
                                        <p:strVal val="hidden"/>
                                      </p:to>
                                    </p:set>
                                  </p:childTnLst>
                                </p:cTn>
                              </p:par>
                              <p:par>
                                <p:cTn id="6241" nodeType="withEffect" fill="hold" presetClass="exit" presetID="10">
                                  <p:stCondLst>
                                    <p:cond delay="0"/>
                                  </p:stCondLst>
                                  <p:childTnLst>
                                    <p:animEffect filter="fade" transition="out">
                                      <p:cBhvr additive="repl">
                                        <p:cTn id="6242" dur="500"/>
                                        <p:tgtEl>
                                          <p:spTgt spid="1629"/>
                                        </p:tgtEl>
                                      </p:cBhvr>
                                    </p:animEffect>
                                    <p:set>
                                      <p:cBhvr>
                                        <p:cTn id="6243" dur="1" fill="hold">
                                          <p:stCondLst>
                                            <p:cond delay="499"/>
                                          </p:stCondLst>
                                        </p:cTn>
                                        <p:tgtEl>
                                          <p:spTgt spid="1629"/>
                                        </p:tgtEl>
                                        <p:attrNameLst>
                                          <p:attrName>style.visibility</p:attrName>
                                        </p:attrNameLst>
                                      </p:cBhvr>
                                      <p:to>
                                        <p:strVal val="hidden"/>
                                      </p:to>
                                    </p:set>
                                  </p:childTnLst>
                                </p:cTn>
                              </p:par>
                              <p:par>
                                <p:cTn id="6244" nodeType="withEffect" fill="hold" presetClass="exit" presetID="10">
                                  <p:stCondLst>
                                    <p:cond delay="0"/>
                                  </p:stCondLst>
                                  <p:childTnLst>
                                    <p:animEffect filter="fade" transition="out">
                                      <p:cBhvr additive="repl">
                                        <p:cTn id="6245" dur="500"/>
                                        <p:tgtEl>
                                          <p:spTgt spid="1630"/>
                                        </p:tgtEl>
                                      </p:cBhvr>
                                    </p:animEffect>
                                    <p:set>
                                      <p:cBhvr>
                                        <p:cTn id="6246" dur="1" fill="hold">
                                          <p:stCondLst>
                                            <p:cond delay="499"/>
                                          </p:stCondLst>
                                        </p:cTn>
                                        <p:tgtEl>
                                          <p:spTgt spid="1630"/>
                                        </p:tgtEl>
                                        <p:attrNameLst>
                                          <p:attrName>style.visibility</p:attrName>
                                        </p:attrNameLst>
                                      </p:cBhvr>
                                      <p:to>
                                        <p:strVal val="hidden"/>
                                      </p:to>
                                    </p:set>
                                  </p:childTnLst>
                                </p:cTn>
                              </p:par>
                              <p:par>
                                <p:cTn id="6247" nodeType="withEffect" fill="hold" presetClass="exit" presetID="10">
                                  <p:stCondLst>
                                    <p:cond delay="0"/>
                                  </p:stCondLst>
                                  <p:childTnLst>
                                    <p:animEffect filter="fade" transition="out">
                                      <p:cBhvr additive="repl">
                                        <p:cTn id="6248" dur="500"/>
                                        <p:tgtEl>
                                          <p:spTgt spid="1631"/>
                                        </p:tgtEl>
                                      </p:cBhvr>
                                    </p:animEffect>
                                    <p:set>
                                      <p:cBhvr>
                                        <p:cTn id="6249" dur="1" fill="hold">
                                          <p:stCondLst>
                                            <p:cond delay="499"/>
                                          </p:stCondLst>
                                        </p:cTn>
                                        <p:tgtEl>
                                          <p:spTgt spid="1631"/>
                                        </p:tgtEl>
                                        <p:attrNameLst>
                                          <p:attrName>style.visibility</p:attrName>
                                        </p:attrNameLst>
                                      </p:cBhvr>
                                      <p:to>
                                        <p:strVal val="hidden"/>
                                      </p:to>
                                    </p:set>
                                  </p:childTnLst>
                                </p:cTn>
                              </p:par>
                              <p:par>
                                <p:cTn id="6250" nodeType="withEffect" fill="hold" presetClass="exit" presetID="10">
                                  <p:stCondLst>
                                    <p:cond delay="0"/>
                                  </p:stCondLst>
                                  <p:childTnLst>
                                    <p:animEffect filter="fade" transition="out">
                                      <p:cBhvr additive="repl">
                                        <p:cTn id="6251" dur="500"/>
                                        <p:tgtEl>
                                          <p:spTgt spid="1626"/>
                                        </p:tgtEl>
                                      </p:cBhvr>
                                    </p:animEffect>
                                    <p:set>
                                      <p:cBhvr>
                                        <p:cTn id="6252" dur="1" fill="hold">
                                          <p:stCondLst>
                                            <p:cond delay="499"/>
                                          </p:stCondLst>
                                        </p:cTn>
                                        <p:tgtEl>
                                          <p:spTgt spid="1626"/>
                                        </p:tgtEl>
                                        <p:attrNameLst>
                                          <p:attrName>style.visibility</p:attrName>
                                        </p:attrNameLst>
                                      </p:cBhvr>
                                      <p:to>
                                        <p:strVal val="hidden"/>
                                      </p:to>
                                    </p:set>
                                  </p:childTnLst>
                                </p:cTn>
                              </p:par>
                            </p:childTnLst>
                          </p:cTn>
                        </p:par>
                      </p:childTnLst>
                    </p:cTn>
                  </p:par>
                  <p:par>
                    <p:cTn id="6253" fill="hold">
                      <p:stCondLst>
                        <p:cond delay="indefinite"/>
                      </p:stCondLst>
                      <p:childTnLst>
                        <p:par>
                          <p:cTn id="6254" fill="hold">
                            <p:stCondLst>
                              <p:cond delay="0"/>
                            </p:stCondLst>
                            <p:childTnLst>
                              <p:par>
                                <p:cTn id="6255" nodeType="clickEffect" fill="hold" presetClass="exit" presetID="10">
                                  <p:stCondLst>
                                    <p:cond delay="0"/>
                                  </p:stCondLst>
                                  <p:childTnLst>
                                    <p:animEffect filter="fade" transition="out">
                                      <p:cBhvr additive="repl">
                                        <p:cTn id="6256" dur="500"/>
                                        <p:tgtEl>
                                          <p:spTgt spid="1632"/>
                                        </p:tgtEl>
                                      </p:cBhvr>
                                    </p:animEffect>
                                    <p:set>
                                      <p:cBhvr>
                                        <p:cTn id="6257" dur="1" fill="hold">
                                          <p:stCondLst>
                                            <p:cond delay="499"/>
                                          </p:stCondLst>
                                        </p:cTn>
                                        <p:tgtEl>
                                          <p:spTgt spid="1632"/>
                                        </p:tgtEl>
                                        <p:attrNameLst>
                                          <p:attrName>style.visibility</p:attrName>
                                        </p:attrNameLst>
                                      </p:cBhvr>
                                      <p:to>
                                        <p:strVal val="hidden"/>
                                      </p:to>
                                    </p:set>
                                  </p:childTnLst>
                                </p:cTn>
                              </p:par>
                              <p:par>
                                <p:cTn id="6258" nodeType="withEffect" fill="hold" presetClass="exit" presetID="10">
                                  <p:stCondLst>
                                    <p:cond delay="0"/>
                                  </p:stCondLst>
                                  <p:childTnLst>
                                    <p:animEffect filter="fade" transition="out">
                                      <p:cBhvr additive="repl">
                                        <p:cTn id="6259" dur="500"/>
                                        <p:tgtEl>
                                          <p:spTgt spid="1633"/>
                                        </p:tgtEl>
                                      </p:cBhvr>
                                    </p:animEffect>
                                    <p:set>
                                      <p:cBhvr>
                                        <p:cTn id="6260" dur="1" fill="hold">
                                          <p:stCondLst>
                                            <p:cond delay="499"/>
                                          </p:stCondLst>
                                        </p:cTn>
                                        <p:tgtEl>
                                          <p:spTgt spid="1633"/>
                                        </p:tgtEl>
                                        <p:attrNameLst>
                                          <p:attrName>style.visibility</p:attrName>
                                        </p:attrNameLst>
                                      </p:cBhvr>
                                      <p:to>
                                        <p:strVal val="hidden"/>
                                      </p:to>
                                    </p:set>
                                  </p:childTnLst>
                                </p:cTn>
                              </p:par>
                              <p:par>
                                <p:cTn id="6261" nodeType="withEffect" fill="hold" presetClass="exit" presetID="10">
                                  <p:stCondLst>
                                    <p:cond delay="0"/>
                                  </p:stCondLst>
                                  <p:childTnLst>
                                    <p:animEffect filter="fade" transition="out">
                                      <p:cBhvr additive="repl">
                                        <p:cTn id="6262" dur="500"/>
                                        <p:tgtEl>
                                          <p:spTgt spid="1634"/>
                                        </p:tgtEl>
                                      </p:cBhvr>
                                    </p:animEffect>
                                    <p:set>
                                      <p:cBhvr>
                                        <p:cTn id="6263" dur="1" fill="hold">
                                          <p:stCondLst>
                                            <p:cond delay="499"/>
                                          </p:stCondLst>
                                        </p:cTn>
                                        <p:tgtEl>
                                          <p:spTgt spid="1634"/>
                                        </p:tgtEl>
                                        <p:attrNameLst>
                                          <p:attrName>style.visibility</p:attrName>
                                        </p:attrNameLst>
                                      </p:cBhvr>
                                      <p:to>
                                        <p:strVal val="hidden"/>
                                      </p:to>
                                    </p:set>
                                  </p:childTnLst>
                                </p:cTn>
                              </p:par>
                              <p:par>
                                <p:cTn id="6264" nodeType="withEffect" fill="hold" presetClass="exit" presetID="10">
                                  <p:stCondLst>
                                    <p:cond delay="0"/>
                                  </p:stCondLst>
                                  <p:childTnLst>
                                    <p:animEffect filter="fade" transition="out">
                                      <p:cBhvr additive="repl">
                                        <p:cTn id="6265" dur="500"/>
                                        <p:tgtEl>
                                          <p:spTgt spid="1635"/>
                                        </p:tgtEl>
                                      </p:cBhvr>
                                    </p:animEffect>
                                    <p:set>
                                      <p:cBhvr>
                                        <p:cTn id="6266" dur="1" fill="hold">
                                          <p:stCondLst>
                                            <p:cond delay="499"/>
                                          </p:stCondLst>
                                        </p:cTn>
                                        <p:tgtEl>
                                          <p:spTgt spid="1635"/>
                                        </p:tgtEl>
                                        <p:attrNameLst>
                                          <p:attrName>style.visibility</p:attrName>
                                        </p:attrNameLst>
                                      </p:cBhvr>
                                      <p:to>
                                        <p:strVal val="hidden"/>
                                      </p:to>
                                    </p:set>
                                  </p:childTnLst>
                                </p:cTn>
                              </p:par>
                              <p:par>
                                <p:cTn id="6267" nodeType="withEffect" fill="hold" presetClass="exit" presetID="10">
                                  <p:stCondLst>
                                    <p:cond delay="0"/>
                                  </p:stCondLst>
                                  <p:childTnLst>
                                    <p:animEffect filter="fade" transition="out">
                                      <p:cBhvr additive="repl">
                                        <p:cTn id="6268" dur="500"/>
                                        <p:tgtEl>
                                          <p:spTgt spid="1636"/>
                                        </p:tgtEl>
                                      </p:cBhvr>
                                    </p:animEffect>
                                    <p:set>
                                      <p:cBhvr>
                                        <p:cTn id="6269" dur="1" fill="hold">
                                          <p:stCondLst>
                                            <p:cond delay="499"/>
                                          </p:stCondLst>
                                        </p:cTn>
                                        <p:tgtEl>
                                          <p:spTgt spid="1636"/>
                                        </p:tgtEl>
                                        <p:attrNameLst>
                                          <p:attrName>style.visibility</p:attrName>
                                        </p:attrNameLst>
                                      </p:cBhvr>
                                      <p:to>
                                        <p:strVal val="hidden"/>
                                      </p:to>
                                    </p:set>
                                  </p:childTnLst>
                                </p:cTn>
                              </p:par>
                              <p:par>
                                <p:cTn id="6270" nodeType="withEffect" fill="hold" presetClass="exit" presetID="10">
                                  <p:stCondLst>
                                    <p:cond delay="0"/>
                                  </p:stCondLst>
                                  <p:childTnLst>
                                    <p:animEffect filter="fade" transition="out">
                                      <p:cBhvr additive="repl">
                                        <p:cTn id="6271" dur="500"/>
                                        <p:tgtEl>
                                          <p:spTgt spid="1637"/>
                                        </p:tgtEl>
                                      </p:cBhvr>
                                    </p:animEffect>
                                    <p:set>
                                      <p:cBhvr>
                                        <p:cTn id="6272" dur="1" fill="hold">
                                          <p:stCondLst>
                                            <p:cond delay="499"/>
                                          </p:stCondLst>
                                        </p:cTn>
                                        <p:tgtEl>
                                          <p:spTgt spid="1637"/>
                                        </p:tgtEl>
                                        <p:attrNameLst>
                                          <p:attrName>style.visibility</p:attrName>
                                        </p:attrNameLst>
                                      </p:cBhvr>
                                      <p:to>
                                        <p:strVal val="hidden"/>
                                      </p:to>
                                    </p:set>
                                  </p:childTnLst>
                                </p:cTn>
                              </p:par>
                              <p:par>
                                <p:cTn id="6273" nodeType="withEffect" fill="hold" presetClass="exit" presetID="10">
                                  <p:stCondLst>
                                    <p:cond delay="0"/>
                                  </p:stCondLst>
                                  <p:childTnLst>
                                    <p:animEffect filter="fade" transition="out">
                                      <p:cBhvr additive="repl">
                                        <p:cTn id="6274" dur="500"/>
                                        <p:tgtEl>
                                          <p:spTgt spid="1641"/>
                                        </p:tgtEl>
                                      </p:cBhvr>
                                    </p:animEffect>
                                    <p:set>
                                      <p:cBhvr>
                                        <p:cTn id="6275" dur="1" fill="hold">
                                          <p:stCondLst>
                                            <p:cond delay="499"/>
                                          </p:stCondLst>
                                        </p:cTn>
                                        <p:tgtEl>
                                          <p:spTgt spid="1641"/>
                                        </p:tgtEl>
                                        <p:attrNameLst>
                                          <p:attrName>style.visibility</p:attrName>
                                        </p:attrNameLst>
                                      </p:cBhvr>
                                      <p:to>
                                        <p:strVal val="hidden"/>
                                      </p:to>
                                    </p:set>
                                  </p:childTnLst>
                                </p:cTn>
                              </p:par>
                              <p:par>
                                <p:cTn id="6276" nodeType="withEffect" fill="hold" presetClass="exit" presetID="10">
                                  <p:stCondLst>
                                    <p:cond delay="0"/>
                                  </p:stCondLst>
                                  <p:childTnLst>
                                    <p:animEffect filter="fade" transition="out">
                                      <p:cBhvr additive="repl">
                                        <p:cTn id="6277" dur="500"/>
                                        <p:tgtEl>
                                          <p:spTgt spid="1642"/>
                                        </p:tgtEl>
                                      </p:cBhvr>
                                    </p:animEffect>
                                    <p:set>
                                      <p:cBhvr>
                                        <p:cTn id="6278" dur="1" fill="hold">
                                          <p:stCondLst>
                                            <p:cond delay="499"/>
                                          </p:stCondLst>
                                        </p:cTn>
                                        <p:tgtEl>
                                          <p:spTgt spid="1642"/>
                                        </p:tgtEl>
                                        <p:attrNameLst>
                                          <p:attrName>style.visibility</p:attrName>
                                        </p:attrNameLst>
                                      </p:cBhvr>
                                      <p:to>
                                        <p:strVal val="hidden"/>
                                      </p:to>
                                    </p:set>
                                  </p:childTnLst>
                                </p:cTn>
                              </p:par>
                              <p:par>
                                <p:cTn id="6279" nodeType="withEffect" fill="hold" presetClass="exit" presetID="10">
                                  <p:stCondLst>
                                    <p:cond delay="0"/>
                                  </p:stCondLst>
                                  <p:childTnLst>
                                    <p:animEffect filter="fade" transition="out">
                                      <p:cBhvr additive="repl">
                                        <p:cTn id="6280" dur="500"/>
                                        <p:tgtEl>
                                          <p:spTgt spid="1643"/>
                                        </p:tgtEl>
                                      </p:cBhvr>
                                    </p:animEffect>
                                    <p:set>
                                      <p:cBhvr>
                                        <p:cTn id="6281" dur="1" fill="hold">
                                          <p:stCondLst>
                                            <p:cond delay="499"/>
                                          </p:stCondLst>
                                        </p:cTn>
                                        <p:tgtEl>
                                          <p:spTgt spid="1643"/>
                                        </p:tgtEl>
                                        <p:attrNameLst>
                                          <p:attrName>style.visibility</p:attrName>
                                        </p:attrNameLst>
                                      </p:cBhvr>
                                      <p:to>
                                        <p:strVal val="hidden"/>
                                      </p:to>
                                    </p:set>
                                  </p:childTnLst>
                                </p:cTn>
                              </p:par>
                              <p:par>
                                <p:cTn id="6282" nodeType="withEffect" fill="hold" presetClass="exit" presetID="10">
                                  <p:stCondLst>
                                    <p:cond delay="0"/>
                                  </p:stCondLst>
                                  <p:childTnLst>
                                    <p:animEffect filter="fade" transition="out">
                                      <p:cBhvr additive="repl">
                                        <p:cTn id="6283" dur="500"/>
                                        <p:tgtEl>
                                          <p:spTgt spid="1644"/>
                                        </p:tgtEl>
                                      </p:cBhvr>
                                    </p:animEffect>
                                    <p:set>
                                      <p:cBhvr>
                                        <p:cTn id="6284" dur="1" fill="hold">
                                          <p:stCondLst>
                                            <p:cond delay="499"/>
                                          </p:stCondLst>
                                        </p:cTn>
                                        <p:tgtEl>
                                          <p:spTgt spid="1644"/>
                                        </p:tgtEl>
                                        <p:attrNameLst>
                                          <p:attrName>style.visibility</p:attrName>
                                        </p:attrNameLst>
                                      </p:cBhvr>
                                      <p:to>
                                        <p:strVal val="hidden"/>
                                      </p:to>
                                    </p:set>
                                  </p:childTnLst>
                                </p:cTn>
                              </p:par>
                              <p:par>
                                <p:cTn id="6285" nodeType="withEffect" fill="hold" presetClass="exit" presetID="10">
                                  <p:stCondLst>
                                    <p:cond delay="0"/>
                                  </p:stCondLst>
                                  <p:childTnLst>
                                    <p:animEffect filter="fade" transition="out">
                                      <p:cBhvr additive="repl">
                                        <p:cTn id="6286" dur="500"/>
                                        <p:tgtEl>
                                          <p:spTgt spid="1645"/>
                                        </p:tgtEl>
                                      </p:cBhvr>
                                    </p:animEffect>
                                    <p:set>
                                      <p:cBhvr>
                                        <p:cTn id="6287" dur="1" fill="hold">
                                          <p:stCondLst>
                                            <p:cond delay="499"/>
                                          </p:stCondLst>
                                        </p:cTn>
                                        <p:tgtEl>
                                          <p:spTgt spid="1645"/>
                                        </p:tgtEl>
                                        <p:attrNameLst>
                                          <p:attrName>style.visibility</p:attrName>
                                        </p:attrNameLst>
                                      </p:cBhvr>
                                      <p:to>
                                        <p:strVal val="hidden"/>
                                      </p:to>
                                    </p:set>
                                  </p:childTnLst>
                                </p:cTn>
                              </p:par>
                              <p:par>
                                <p:cTn id="6288" nodeType="withEffect" fill="hold" presetClass="exit" presetID="10">
                                  <p:stCondLst>
                                    <p:cond delay="0"/>
                                  </p:stCondLst>
                                  <p:childTnLst>
                                    <p:animEffect filter="fade" transition="out">
                                      <p:cBhvr additive="repl">
                                        <p:cTn id="6289" dur="500"/>
                                        <p:tgtEl>
                                          <p:spTgt spid="1646"/>
                                        </p:tgtEl>
                                      </p:cBhvr>
                                    </p:animEffect>
                                    <p:set>
                                      <p:cBhvr>
                                        <p:cTn id="6290" dur="1" fill="hold">
                                          <p:stCondLst>
                                            <p:cond delay="499"/>
                                          </p:stCondLst>
                                        </p:cTn>
                                        <p:tgtEl>
                                          <p:spTgt spid="1646"/>
                                        </p:tgtEl>
                                        <p:attrNameLst>
                                          <p:attrName>style.visibility</p:attrName>
                                        </p:attrNameLst>
                                      </p:cBhvr>
                                      <p:to>
                                        <p:strVal val="hidden"/>
                                      </p:to>
                                    </p:set>
                                  </p:childTnLst>
                                </p:cTn>
                              </p:par>
                              <p:par>
                                <p:cTn id="6291" nodeType="withEffect" fill="hold" presetClass="exit" presetID="10">
                                  <p:stCondLst>
                                    <p:cond delay="0"/>
                                  </p:stCondLst>
                                  <p:childTnLst>
                                    <p:animEffect filter="fade" transition="out">
                                      <p:cBhvr additive="repl">
                                        <p:cTn id="6292" dur="500"/>
                                        <p:tgtEl>
                                          <p:spTgt spid="1638"/>
                                        </p:tgtEl>
                                      </p:cBhvr>
                                    </p:animEffect>
                                    <p:set>
                                      <p:cBhvr>
                                        <p:cTn id="6293" dur="1" fill="hold">
                                          <p:stCondLst>
                                            <p:cond delay="499"/>
                                          </p:stCondLst>
                                        </p:cTn>
                                        <p:tgtEl>
                                          <p:spTgt spid="1638"/>
                                        </p:tgtEl>
                                        <p:attrNameLst>
                                          <p:attrName>style.visibility</p:attrName>
                                        </p:attrNameLst>
                                      </p:cBhvr>
                                      <p:to>
                                        <p:strVal val="hidden"/>
                                      </p:to>
                                    </p:set>
                                  </p:childTnLst>
                                </p:cTn>
                              </p:par>
                            </p:childTnLst>
                          </p:cTn>
                        </p:par>
                      </p:childTnLst>
                    </p:cTn>
                  </p:par>
                  <p:par>
                    <p:cTn id="6294" fill="hold">
                      <p:stCondLst>
                        <p:cond delay="indefinite"/>
                      </p:stCondLst>
                      <p:childTnLst>
                        <p:par>
                          <p:cTn id="6295" fill="hold">
                            <p:stCondLst>
                              <p:cond delay="0"/>
                            </p:stCondLst>
                            <p:childTnLst>
                              <p:par>
                                <p:cTn id="6296" nodeType="clickEffect" fill="hold" presetClass="exit" presetID="10">
                                  <p:stCondLst>
                                    <p:cond delay="0"/>
                                  </p:stCondLst>
                                  <p:childTnLst>
                                    <p:animEffect filter="fade" transition="out">
                                      <p:cBhvr additive="repl">
                                        <p:cTn id="6297" dur="500"/>
                                        <p:tgtEl>
                                          <p:spTgt spid="1647"/>
                                        </p:tgtEl>
                                      </p:cBhvr>
                                    </p:animEffect>
                                    <p:set>
                                      <p:cBhvr>
                                        <p:cTn id="6298" dur="1" fill="hold">
                                          <p:stCondLst>
                                            <p:cond delay="499"/>
                                          </p:stCondLst>
                                        </p:cTn>
                                        <p:tgtEl>
                                          <p:spTgt spid="1647"/>
                                        </p:tgtEl>
                                        <p:attrNameLst>
                                          <p:attrName>style.visibility</p:attrName>
                                        </p:attrNameLst>
                                      </p:cBhvr>
                                      <p:to>
                                        <p:strVal val="hidden"/>
                                      </p:to>
                                    </p:set>
                                  </p:childTnLst>
                                </p:cTn>
                              </p:par>
                              <p:par>
                                <p:cTn id="6299" nodeType="withEffect" fill="hold" presetClass="exit" presetID="10">
                                  <p:stCondLst>
                                    <p:cond delay="0"/>
                                  </p:stCondLst>
                                  <p:childTnLst>
                                    <p:animEffect filter="fade" transition="out">
                                      <p:cBhvr additive="repl">
                                        <p:cTn id="6300" dur="500"/>
                                        <p:tgtEl>
                                          <p:spTgt spid="1648"/>
                                        </p:tgtEl>
                                      </p:cBhvr>
                                    </p:animEffect>
                                    <p:set>
                                      <p:cBhvr>
                                        <p:cTn id="6301" dur="1" fill="hold">
                                          <p:stCondLst>
                                            <p:cond delay="499"/>
                                          </p:stCondLst>
                                        </p:cTn>
                                        <p:tgtEl>
                                          <p:spTgt spid="1648"/>
                                        </p:tgtEl>
                                        <p:attrNameLst>
                                          <p:attrName>style.visibility</p:attrName>
                                        </p:attrNameLst>
                                      </p:cBhvr>
                                      <p:to>
                                        <p:strVal val="hidden"/>
                                      </p:to>
                                    </p:set>
                                  </p:childTnLst>
                                </p:cTn>
                              </p:par>
                              <p:par>
                                <p:cTn id="6302" nodeType="withEffect" fill="hold" presetClass="exit" presetID="10">
                                  <p:stCondLst>
                                    <p:cond delay="0"/>
                                  </p:stCondLst>
                                  <p:childTnLst>
                                    <p:animEffect filter="fade" transition="out">
                                      <p:cBhvr additive="repl">
                                        <p:cTn id="6303" dur="500"/>
                                        <p:tgtEl>
                                          <p:spTgt spid="1649"/>
                                        </p:tgtEl>
                                      </p:cBhvr>
                                    </p:animEffect>
                                    <p:set>
                                      <p:cBhvr>
                                        <p:cTn id="6304" dur="1" fill="hold">
                                          <p:stCondLst>
                                            <p:cond delay="499"/>
                                          </p:stCondLst>
                                        </p:cTn>
                                        <p:tgtEl>
                                          <p:spTgt spid="1649"/>
                                        </p:tgtEl>
                                        <p:attrNameLst>
                                          <p:attrName>style.visibility</p:attrName>
                                        </p:attrNameLst>
                                      </p:cBhvr>
                                      <p:to>
                                        <p:strVal val="hidden"/>
                                      </p:to>
                                    </p:set>
                                  </p:childTnLst>
                                </p:cTn>
                              </p:par>
                              <p:par>
                                <p:cTn id="6305" nodeType="withEffect" fill="hold" presetClass="exit" presetID="10">
                                  <p:stCondLst>
                                    <p:cond delay="0"/>
                                  </p:stCondLst>
                                  <p:childTnLst>
                                    <p:animEffect filter="fade" transition="out">
                                      <p:cBhvr additive="repl">
                                        <p:cTn id="6306" dur="500"/>
                                        <p:tgtEl>
                                          <p:spTgt spid="1650"/>
                                        </p:tgtEl>
                                      </p:cBhvr>
                                    </p:animEffect>
                                    <p:set>
                                      <p:cBhvr>
                                        <p:cTn id="6307" dur="1" fill="hold">
                                          <p:stCondLst>
                                            <p:cond delay="499"/>
                                          </p:stCondLst>
                                        </p:cTn>
                                        <p:tgtEl>
                                          <p:spTgt spid="1650"/>
                                        </p:tgtEl>
                                        <p:attrNameLst>
                                          <p:attrName>style.visibility</p:attrName>
                                        </p:attrNameLst>
                                      </p:cBhvr>
                                      <p:to>
                                        <p:strVal val="hidden"/>
                                      </p:to>
                                    </p:set>
                                  </p:childTnLst>
                                </p:cTn>
                              </p:par>
                              <p:par>
                                <p:cTn id="6308" nodeType="withEffect" fill="hold" presetClass="exit" presetID="10">
                                  <p:stCondLst>
                                    <p:cond delay="0"/>
                                  </p:stCondLst>
                                  <p:childTnLst>
                                    <p:animEffect filter="fade" transition="out">
                                      <p:cBhvr additive="repl">
                                        <p:cTn id="6309" dur="500"/>
                                        <p:tgtEl>
                                          <p:spTgt spid="1654"/>
                                        </p:tgtEl>
                                      </p:cBhvr>
                                    </p:animEffect>
                                    <p:set>
                                      <p:cBhvr>
                                        <p:cTn id="6310" dur="1" fill="hold">
                                          <p:stCondLst>
                                            <p:cond delay="499"/>
                                          </p:stCondLst>
                                        </p:cTn>
                                        <p:tgtEl>
                                          <p:spTgt spid="1654"/>
                                        </p:tgtEl>
                                        <p:attrNameLst>
                                          <p:attrName>style.visibility</p:attrName>
                                        </p:attrNameLst>
                                      </p:cBhvr>
                                      <p:to>
                                        <p:strVal val="hidden"/>
                                      </p:to>
                                    </p:set>
                                  </p:childTnLst>
                                </p:cTn>
                              </p:par>
                              <p:par>
                                <p:cTn id="6311" nodeType="withEffect" fill="hold" presetClass="exit" presetID="10">
                                  <p:stCondLst>
                                    <p:cond delay="0"/>
                                  </p:stCondLst>
                                  <p:childTnLst>
                                    <p:animEffect filter="fade" transition="out">
                                      <p:cBhvr additive="repl">
                                        <p:cTn id="6312" dur="500"/>
                                        <p:tgtEl>
                                          <p:spTgt spid="1655"/>
                                        </p:tgtEl>
                                      </p:cBhvr>
                                    </p:animEffect>
                                    <p:set>
                                      <p:cBhvr>
                                        <p:cTn id="6313" dur="1" fill="hold">
                                          <p:stCondLst>
                                            <p:cond delay="499"/>
                                          </p:stCondLst>
                                        </p:cTn>
                                        <p:tgtEl>
                                          <p:spTgt spid="1655"/>
                                        </p:tgtEl>
                                        <p:attrNameLst>
                                          <p:attrName>style.visibility</p:attrName>
                                        </p:attrNameLst>
                                      </p:cBhvr>
                                      <p:to>
                                        <p:strVal val="hidden"/>
                                      </p:to>
                                    </p:set>
                                  </p:childTnLst>
                                </p:cTn>
                              </p:par>
                              <p:par>
                                <p:cTn id="6314" nodeType="withEffect" fill="hold" presetClass="exit" presetID="10">
                                  <p:stCondLst>
                                    <p:cond delay="0"/>
                                  </p:stCondLst>
                                  <p:childTnLst>
                                    <p:animEffect filter="fade" transition="out">
                                      <p:cBhvr additive="repl">
                                        <p:cTn id="6315" dur="500"/>
                                        <p:tgtEl>
                                          <p:spTgt spid="1656"/>
                                        </p:tgtEl>
                                      </p:cBhvr>
                                    </p:animEffect>
                                    <p:set>
                                      <p:cBhvr>
                                        <p:cTn id="6316" dur="1" fill="hold">
                                          <p:stCondLst>
                                            <p:cond delay="499"/>
                                          </p:stCondLst>
                                        </p:cTn>
                                        <p:tgtEl>
                                          <p:spTgt spid="1656"/>
                                        </p:tgtEl>
                                        <p:attrNameLst>
                                          <p:attrName>style.visibility</p:attrName>
                                        </p:attrNameLst>
                                      </p:cBhvr>
                                      <p:to>
                                        <p:strVal val="hidden"/>
                                      </p:to>
                                    </p:set>
                                  </p:childTnLst>
                                </p:cTn>
                              </p:par>
                              <p:par>
                                <p:cTn id="6317" nodeType="withEffect" fill="hold" presetClass="exit" presetID="10">
                                  <p:stCondLst>
                                    <p:cond delay="0"/>
                                  </p:stCondLst>
                                  <p:childTnLst>
                                    <p:animEffect filter="fade" transition="out">
                                      <p:cBhvr additive="repl">
                                        <p:cTn id="6318" dur="500"/>
                                        <p:tgtEl>
                                          <p:spTgt spid="1657"/>
                                        </p:tgtEl>
                                      </p:cBhvr>
                                    </p:animEffect>
                                    <p:set>
                                      <p:cBhvr>
                                        <p:cTn id="6319" dur="1" fill="hold">
                                          <p:stCondLst>
                                            <p:cond delay="499"/>
                                          </p:stCondLst>
                                        </p:cTn>
                                        <p:tgtEl>
                                          <p:spTgt spid="1657"/>
                                        </p:tgtEl>
                                        <p:attrNameLst>
                                          <p:attrName>style.visibility</p:attrName>
                                        </p:attrNameLst>
                                      </p:cBhvr>
                                      <p:to>
                                        <p:strVal val="hidden"/>
                                      </p:to>
                                    </p:set>
                                  </p:childTnLst>
                                </p:cTn>
                              </p:par>
                              <p:par>
                                <p:cTn id="6320" nodeType="withEffect" fill="hold" presetClass="exit" presetID="10">
                                  <p:stCondLst>
                                    <p:cond delay="0"/>
                                  </p:stCondLst>
                                  <p:childTnLst>
                                    <p:animEffect filter="fade" transition="out">
                                      <p:cBhvr additive="repl">
                                        <p:cTn id="6321" dur="500"/>
                                        <p:tgtEl>
                                          <p:spTgt spid="1651"/>
                                        </p:tgtEl>
                                      </p:cBhvr>
                                    </p:animEffect>
                                    <p:set>
                                      <p:cBhvr>
                                        <p:cTn id="6322" dur="1" fill="hold">
                                          <p:stCondLst>
                                            <p:cond delay="499"/>
                                          </p:stCondLst>
                                        </p:cTn>
                                        <p:tgtEl>
                                          <p:spTgt spid="1651"/>
                                        </p:tgtEl>
                                        <p:attrNameLst>
                                          <p:attrName>style.visibility</p:attrName>
                                        </p:attrNameLst>
                                      </p:cBhvr>
                                      <p:to>
                                        <p:strVal val="hidden"/>
                                      </p:to>
                                    </p:set>
                                  </p:childTnLst>
                                </p:cTn>
                              </p:par>
                            </p:childTnLst>
                          </p:cTn>
                        </p:par>
                      </p:childTnLst>
                    </p:cTn>
                  </p:par>
                  <p:par>
                    <p:cTn id="6323" fill="hold">
                      <p:stCondLst>
                        <p:cond delay="indefinite"/>
                      </p:stCondLst>
                      <p:childTnLst>
                        <p:par>
                          <p:cTn id="6324" fill="hold">
                            <p:stCondLst>
                              <p:cond delay="0"/>
                            </p:stCondLst>
                            <p:childTnLst>
                              <p:par>
                                <p:cTn id="6325" nodeType="clickEffect" fill="hold" presetClass="exit" presetID="10">
                                  <p:stCondLst>
                                    <p:cond delay="0"/>
                                  </p:stCondLst>
                                  <p:childTnLst>
                                    <p:animEffect filter="fade" transition="out">
                                      <p:cBhvr additive="repl">
                                        <p:cTn id="6326" dur="500"/>
                                        <p:tgtEl>
                                          <p:spTgt spid="1658"/>
                                        </p:tgtEl>
                                      </p:cBhvr>
                                    </p:animEffect>
                                    <p:set>
                                      <p:cBhvr>
                                        <p:cTn id="6327" dur="1" fill="hold">
                                          <p:stCondLst>
                                            <p:cond delay="499"/>
                                          </p:stCondLst>
                                        </p:cTn>
                                        <p:tgtEl>
                                          <p:spTgt spid="1658"/>
                                        </p:tgtEl>
                                        <p:attrNameLst>
                                          <p:attrName>style.visibility</p:attrName>
                                        </p:attrNameLst>
                                      </p:cBhvr>
                                      <p:to>
                                        <p:strVal val="hidden"/>
                                      </p:to>
                                    </p:set>
                                  </p:childTnLst>
                                </p:cTn>
                              </p:par>
                              <p:par>
                                <p:cTn id="6328" nodeType="withEffect" fill="hold" presetClass="exit" presetID="10">
                                  <p:stCondLst>
                                    <p:cond delay="0"/>
                                  </p:stCondLst>
                                  <p:childTnLst>
                                    <p:animEffect filter="fade" transition="out">
                                      <p:cBhvr additive="repl">
                                        <p:cTn id="6329" dur="500"/>
                                        <p:tgtEl>
                                          <p:spTgt spid="1659"/>
                                        </p:tgtEl>
                                      </p:cBhvr>
                                    </p:animEffect>
                                    <p:set>
                                      <p:cBhvr>
                                        <p:cTn id="6330" dur="1" fill="hold">
                                          <p:stCondLst>
                                            <p:cond delay="499"/>
                                          </p:stCondLst>
                                        </p:cTn>
                                        <p:tgtEl>
                                          <p:spTgt spid="1659"/>
                                        </p:tgtEl>
                                        <p:attrNameLst>
                                          <p:attrName>style.visibility</p:attrName>
                                        </p:attrNameLst>
                                      </p:cBhvr>
                                      <p:to>
                                        <p:strVal val="hidden"/>
                                      </p:to>
                                    </p:set>
                                  </p:childTnLst>
                                </p:cTn>
                              </p:par>
                              <p:par>
                                <p:cTn id="6331" nodeType="withEffect" fill="hold" presetClass="exit" presetID="10">
                                  <p:stCondLst>
                                    <p:cond delay="0"/>
                                  </p:stCondLst>
                                  <p:childTnLst>
                                    <p:animEffect filter="fade" transition="out">
                                      <p:cBhvr additive="repl">
                                        <p:cTn id="6332" dur="500"/>
                                        <p:tgtEl>
                                          <p:spTgt spid="1660"/>
                                        </p:tgtEl>
                                      </p:cBhvr>
                                    </p:animEffect>
                                    <p:set>
                                      <p:cBhvr>
                                        <p:cTn id="6333" dur="1" fill="hold">
                                          <p:stCondLst>
                                            <p:cond delay="499"/>
                                          </p:stCondLst>
                                        </p:cTn>
                                        <p:tgtEl>
                                          <p:spTgt spid="1660"/>
                                        </p:tgtEl>
                                        <p:attrNameLst>
                                          <p:attrName>style.visibility</p:attrName>
                                        </p:attrNameLst>
                                      </p:cBhvr>
                                      <p:to>
                                        <p:strVal val="hidden"/>
                                      </p:to>
                                    </p:set>
                                  </p:childTnLst>
                                </p:cTn>
                              </p:par>
                              <p:par>
                                <p:cTn id="6334" nodeType="withEffect" fill="hold" presetClass="exit" presetID="10">
                                  <p:stCondLst>
                                    <p:cond delay="0"/>
                                  </p:stCondLst>
                                  <p:childTnLst>
                                    <p:animEffect filter="fade" transition="out">
                                      <p:cBhvr additive="repl">
                                        <p:cTn id="6335" dur="500"/>
                                        <p:tgtEl>
                                          <p:spTgt spid="1661"/>
                                        </p:tgtEl>
                                      </p:cBhvr>
                                    </p:animEffect>
                                    <p:set>
                                      <p:cBhvr>
                                        <p:cTn id="6336" dur="1" fill="hold">
                                          <p:stCondLst>
                                            <p:cond delay="499"/>
                                          </p:stCondLst>
                                        </p:cTn>
                                        <p:tgtEl>
                                          <p:spTgt spid="1661"/>
                                        </p:tgtEl>
                                        <p:attrNameLst>
                                          <p:attrName>style.visibility</p:attrName>
                                        </p:attrNameLst>
                                      </p:cBhvr>
                                      <p:to>
                                        <p:strVal val="hidden"/>
                                      </p:to>
                                    </p:set>
                                  </p:childTnLst>
                                </p:cTn>
                              </p:par>
                              <p:par>
                                <p:cTn id="6337" nodeType="withEffect" fill="hold" presetClass="exit" presetID="10">
                                  <p:stCondLst>
                                    <p:cond delay="0"/>
                                  </p:stCondLst>
                                  <p:childTnLst>
                                    <p:animEffect filter="fade" transition="out">
                                      <p:cBhvr additive="repl">
                                        <p:cTn id="6338" dur="500"/>
                                        <p:tgtEl>
                                          <p:spTgt spid="1662"/>
                                        </p:tgtEl>
                                      </p:cBhvr>
                                    </p:animEffect>
                                    <p:set>
                                      <p:cBhvr>
                                        <p:cTn id="6339" dur="1" fill="hold">
                                          <p:stCondLst>
                                            <p:cond delay="499"/>
                                          </p:stCondLst>
                                        </p:cTn>
                                        <p:tgtEl>
                                          <p:spTgt spid="1662"/>
                                        </p:tgtEl>
                                        <p:attrNameLst>
                                          <p:attrName>style.visibility</p:attrName>
                                        </p:attrNameLst>
                                      </p:cBhvr>
                                      <p:to>
                                        <p:strVal val="hidden"/>
                                      </p:to>
                                    </p:set>
                                  </p:childTnLst>
                                </p:cTn>
                              </p:par>
                              <p:par>
                                <p:cTn id="6340" nodeType="withEffect" fill="hold" presetClass="exit" presetID="10">
                                  <p:stCondLst>
                                    <p:cond delay="0"/>
                                  </p:stCondLst>
                                  <p:childTnLst>
                                    <p:animEffect filter="fade" transition="out">
                                      <p:cBhvr additive="repl">
                                        <p:cTn id="6341" dur="500"/>
                                        <p:tgtEl>
                                          <p:spTgt spid="1663"/>
                                        </p:tgtEl>
                                      </p:cBhvr>
                                    </p:animEffect>
                                    <p:set>
                                      <p:cBhvr>
                                        <p:cTn id="6342" dur="1" fill="hold">
                                          <p:stCondLst>
                                            <p:cond delay="499"/>
                                          </p:stCondLst>
                                        </p:cTn>
                                        <p:tgtEl>
                                          <p:spTgt spid="1663"/>
                                        </p:tgtEl>
                                        <p:attrNameLst>
                                          <p:attrName>style.visibility</p:attrName>
                                        </p:attrNameLst>
                                      </p:cBhvr>
                                      <p:to>
                                        <p:strVal val="hidden"/>
                                      </p:to>
                                    </p:set>
                                  </p:childTnLst>
                                </p:cTn>
                              </p:par>
                              <p:par>
                                <p:cTn id="6343" nodeType="withEffect" fill="hold" presetClass="exit" presetID="10">
                                  <p:stCondLst>
                                    <p:cond delay="0"/>
                                  </p:stCondLst>
                                  <p:childTnLst>
                                    <p:animEffect filter="fade" transition="out">
                                      <p:cBhvr additive="repl">
                                        <p:cTn id="6344" dur="500"/>
                                        <p:tgtEl>
                                          <p:spTgt spid="1664"/>
                                        </p:tgtEl>
                                      </p:cBhvr>
                                    </p:animEffect>
                                    <p:set>
                                      <p:cBhvr>
                                        <p:cTn id="6345" dur="1" fill="hold">
                                          <p:stCondLst>
                                            <p:cond delay="499"/>
                                          </p:stCondLst>
                                        </p:cTn>
                                        <p:tgtEl>
                                          <p:spTgt spid="1664"/>
                                        </p:tgtEl>
                                        <p:attrNameLst>
                                          <p:attrName>style.visibility</p:attrName>
                                        </p:attrNameLst>
                                      </p:cBhvr>
                                      <p:to>
                                        <p:strVal val="hidden"/>
                                      </p:to>
                                    </p:set>
                                  </p:childTnLst>
                                </p:cTn>
                              </p:par>
                              <p:par>
                                <p:cTn id="6346" nodeType="withEffect" fill="hold" presetClass="exit" presetID="10">
                                  <p:stCondLst>
                                    <p:cond delay="0"/>
                                  </p:stCondLst>
                                  <p:childTnLst>
                                    <p:animEffect filter="fade" transition="out">
                                      <p:cBhvr additive="repl">
                                        <p:cTn id="6347" dur="500"/>
                                        <p:tgtEl>
                                          <p:spTgt spid="1665"/>
                                        </p:tgtEl>
                                      </p:cBhvr>
                                    </p:animEffect>
                                    <p:set>
                                      <p:cBhvr>
                                        <p:cTn id="6348" dur="1" fill="hold">
                                          <p:stCondLst>
                                            <p:cond delay="499"/>
                                          </p:stCondLst>
                                        </p:cTn>
                                        <p:tgtEl>
                                          <p:spTgt spid="1665"/>
                                        </p:tgtEl>
                                        <p:attrNameLst>
                                          <p:attrName>style.visibility</p:attrName>
                                        </p:attrNameLst>
                                      </p:cBhvr>
                                      <p:to>
                                        <p:strVal val="hidden"/>
                                      </p:to>
                                    </p:set>
                                  </p:childTnLst>
                                </p:cTn>
                              </p:par>
                              <p:par>
                                <p:cTn id="6349" nodeType="withEffect" fill="hold" presetClass="exit" presetID="10">
                                  <p:stCondLst>
                                    <p:cond delay="0"/>
                                  </p:stCondLst>
                                  <p:childTnLst>
                                    <p:animEffect filter="fade" transition="out">
                                      <p:cBhvr additive="repl">
                                        <p:cTn id="6350" dur="500"/>
                                        <p:tgtEl>
                                          <p:spTgt spid="1666"/>
                                        </p:tgtEl>
                                      </p:cBhvr>
                                    </p:animEffect>
                                    <p:set>
                                      <p:cBhvr>
                                        <p:cTn id="6351" dur="1" fill="hold">
                                          <p:stCondLst>
                                            <p:cond delay="499"/>
                                          </p:stCondLst>
                                        </p:cTn>
                                        <p:tgtEl>
                                          <p:spTgt spid="1666"/>
                                        </p:tgtEl>
                                        <p:attrNameLst>
                                          <p:attrName>style.visibility</p:attrName>
                                        </p:attrNameLst>
                                      </p:cBhvr>
                                      <p:to>
                                        <p:strVal val="hidden"/>
                                      </p:to>
                                    </p:set>
                                  </p:childTnLst>
                                </p:cTn>
                              </p:par>
                              <p:par>
                                <p:cTn id="6352" nodeType="withEffect" fill="hold" presetClass="exit" presetID="10">
                                  <p:stCondLst>
                                    <p:cond delay="0"/>
                                  </p:stCondLst>
                                  <p:childTnLst>
                                    <p:animEffect filter="fade" transition="out">
                                      <p:cBhvr additive="repl">
                                        <p:cTn id="6353" dur="500"/>
                                        <p:tgtEl>
                                          <p:spTgt spid="1667"/>
                                        </p:tgtEl>
                                      </p:cBhvr>
                                    </p:animEffect>
                                    <p:set>
                                      <p:cBhvr>
                                        <p:cTn id="6354" dur="1" fill="hold">
                                          <p:stCondLst>
                                            <p:cond delay="499"/>
                                          </p:stCondLst>
                                        </p:cTn>
                                        <p:tgtEl>
                                          <p:spTgt spid="1667"/>
                                        </p:tgtEl>
                                        <p:attrNameLst>
                                          <p:attrName>style.visibility</p:attrName>
                                        </p:attrNameLst>
                                      </p:cBhvr>
                                      <p:to>
                                        <p:strVal val="hidden"/>
                                      </p:to>
                                    </p:set>
                                  </p:childTnLst>
                                </p:cTn>
                              </p:par>
                              <p:par>
                                <p:cTn id="6355" nodeType="withEffect" fill="hold" presetClass="exit" presetID="10">
                                  <p:stCondLst>
                                    <p:cond delay="0"/>
                                  </p:stCondLst>
                                  <p:childTnLst>
                                    <p:animEffect filter="fade" transition="out">
                                      <p:cBhvr additive="repl">
                                        <p:cTn id="6356" dur="500"/>
                                        <p:tgtEl>
                                          <p:spTgt spid="1668"/>
                                        </p:tgtEl>
                                      </p:cBhvr>
                                    </p:animEffect>
                                    <p:set>
                                      <p:cBhvr>
                                        <p:cTn id="6357" dur="1" fill="hold">
                                          <p:stCondLst>
                                            <p:cond delay="499"/>
                                          </p:stCondLst>
                                        </p:cTn>
                                        <p:tgtEl>
                                          <p:spTgt spid="1668"/>
                                        </p:tgtEl>
                                        <p:attrNameLst>
                                          <p:attrName>style.visibility</p:attrName>
                                        </p:attrNameLst>
                                      </p:cBhvr>
                                      <p:to>
                                        <p:strVal val="hidden"/>
                                      </p:to>
                                    </p:set>
                                  </p:childTnLst>
                                </p:cTn>
                              </p:par>
                              <p:par>
                                <p:cTn id="6358" nodeType="withEffect" fill="hold" presetClass="exit" presetID="10">
                                  <p:stCondLst>
                                    <p:cond delay="0"/>
                                  </p:stCondLst>
                                  <p:childTnLst>
                                    <p:animEffect filter="fade" transition="out">
                                      <p:cBhvr additive="repl">
                                        <p:cTn id="6359" dur="500"/>
                                        <p:tgtEl>
                                          <p:spTgt spid="1669"/>
                                        </p:tgtEl>
                                      </p:cBhvr>
                                    </p:animEffect>
                                    <p:set>
                                      <p:cBhvr>
                                        <p:cTn id="6360" dur="1" fill="hold">
                                          <p:stCondLst>
                                            <p:cond delay="499"/>
                                          </p:stCondLst>
                                        </p:cTn>
                                        <p:tgtEl>
                                          <p:spTgt spid="1669"/>
                                        </p:tgtEl>
                                        <p:attrNameLst>
                                          <p:attrName>style.visibility</p:attrName>
                                        </p:attrNameLst>
                                      </p:cBhvr>
                                      <p:to>
                                        <p:strVal val="hidden"/>
                                      </p:to>
                                    </p:set>
                                  </p:childTnLst>
                                </p:cTn>
                              </p:par>
                              <p:par>
                                <p:cTn id="6361" nodeType="withEffect" fill="hold" presetClass="exit" presetID="10">
                                  <p:stCondLst>
                                    <p:cond delay="0"/>
                                  </p:stCondLst>
                                  <p:childTnLst>
                                    <p:animEffect filter="fade" transition="out">
                                      <p:cBhvr additive="repl">
                                        <p:cTn id="6362" dur="500"/>
                                        <p:tgtEl>
                                          <p:spTgt spid="1671"/>
                                        </p:tgtEl>
                                      </p:cBhvr>
                                    </p:animEffect>
                                    <p:set>
                                      <p:cBhvr>
                                        <p:cTn id="6363" dur="1" fill="hold">
                                          <p:stCondLst>
                                            <p:cond delay="499"/>
                                          </p:stCondLst>
                                        </p:cTn>
                                        <p:tgtEl>
                                          <p:spTgt spid="1671"/>
                                        </p:tgtEl>
                                        <p:attrNameLst>
                                          <p:attrName>style.visibility</p:attrName>
                                        </p:attrNameLst>
                                      </p:cBhvr>
                                      <p:to>
                                        <p:strVal val="hidden"/>
                                      </p:to>
                                    </p:set>
                                  </p:childTnLst>
                                </p:cTn>
                              </p:par>
                            </p:childTnLst>
                          </p:cTn>
                        </p:par>
                      </p:childTnLst>
                    </p:cTn>
                  </p:par>
                  <p:par>
                    <p:cTn id="6364" fill="hold">
                      <p:stCondLst>
                        <p:cond delay="indefinite"/>
                      </p:stCondLst>
                      <p:childTnLst>
                        <p:par>
                          <p:cTn id="6365" fill="hold">
                            <p:stCondLst>
                              <p:cond delay="0"/>
                            </p:stCondLst>
                            <p:childTnLst>
                              <p:par>
                                <p:cTn id="6366" nodeType="clickEffect" fill="hold" presetClass="exit" presetID="10">
                                  <p:stCondLst>
                                    <p:cond delay="0"/>
                                  </p:stCondLst>
                                  <p:childTnLst>
                                    <p:animEffect filter="fade" transition="out">
                                      <p:cBhvr additive="repl">
                                        <p:cTn id="6367" dur="500"/>
                                        <p:tgtEl>
                                          <p:spTgt spid="1616"/>
                                        </p:tgtEl>
                                      </p:cBhvr>
                                    </p:animEffect>
                                    <p:set>
                                      <p:cBhvr>
                                        <p:cTn id="6368" dur="1" fill="hold">
                                          <p:stCondLst>
                                            <p:cond delay="499"/>
                                          </p:stCondLst>
                                        </p:cTn>
                                        <p:tgtEl>
                                          <p:spTgt spid="1616"/>
                                        </p:tgtEl>
                                        <p:attrNameLst>
                                          <p:attrName>style.visibility</p:attrName>
                                        </p:attrNameLst>
                                      </p:cBhvr>
                                      <p:to>
                                        <p:strVal val="hidden"/>
                                      </p:to>
                                    </p:set>
                                  </p:childTnLst>
                                </p:cTn>
                              </p:par>
                              <p:par>
                                <p:cTn id="6369" nodeType="withEffect" fill="hold" presetClass="exit" presetID="10">
                                  <p:stCondLst>
                                    <p:cond delay="0"/>
                                  </p:stCondLst>
                                  <p:childTnLst>
                                    <p:animEffect filter="fade" transition="out">
                                      <p:cBhvr additive="repl">
                                        <p:cTn id="6370" dur="500"/>
                                        <p:tgtEl>
                                          <p:spTgt spid="1617"/>
                                        </p:tgtEl>
                                      </p:cBhvr>
                                    </p:animEffect>
                                    <p:set>
                                      <p:cBhvr>
                                        <p:cTn id="6371" dur="1" fill="hold">
                                          <p:stCondLst>
                                            <p:cond delay="499"/>
                                          </p:stCondLst>
                                        </p:cTn>
                                        <p:tgtEl>
                                          <p:spTgt spid="1617"/>
                                        </p:tgtEl>
                                        <p:attrNameLst>
                                          <p:attrName>style.visibility</p:attrName>
                                        </p:attrNameLst>
                                      </p:cBhvr>
                                      <p:to>
                                        <p:strVal val="hidden"/>
                                      </p:to>
                                    </p:set>
                                  </p:childTnLst>
                                </p:cTn>
                              </p:par>
                              <p:par>
                                <p:cTn id="6372" nodeType="withEffect" fill="hold" presetClass="exit" presetID="10">
                                  <p:stCondLst>
                                    <p:cond delay="0"/>
                                  </p:stCondLst>
                                  <p:childTnLst>
                                    <p:animEffect filter="fade" transition="out">
                                      <p:cBhvr additive="repl">
                                        <p:cTn id="6373" dur="500"/>
                                        <p:tgtEl>
                                          <p:spTgt spid="1618"/>
                                        </p:tgtEl>
                                      </p:cBhvr>
                                    </p:animEffect>
                                    <p:set>
                                      <p:cBhvr>
                                        <p:cTn id="6374" dur="1" fill="hold">
                                          <p:stCondLst>
                                            <p:cond delay="499"/>
                                          </p:stCondLst>
                                        </p:cTn>
                                        <p:tgtEl>
                                          <p:spTgt spid="1618"/>
                                        </p:tgtEl>
                                        <p:attrNameLst>
                                          <p:attrName>style.visibility</p:attrName>
                                        </p:attrNameLst>
                                      </p:cBhvr>
                                      <p:to>
                                        <p:strVal val="hidden"/>
                                      </p:to>
                                    </p:set>
                                  </p:childTnLst>
                                </p:cTn>
                              </p:par>
                              <p:par>
                                <p:cTn id="6375" nodeType="withEffect" fill="hold" presetClass="exit" presetID="10">
                                  <p:stCondLst>
                                    <p:cond delay="0"/>
                                  </p:stCondLst>
                                  <p:childTnLst>
                                    <p:animEffect filter="fade" transition="out">
                                      <p:cBhvr additive="repl">
                                        <p:cTn id="6376" dur="500"/>
                                        <p:tgtEl>
                                          <p:spTgt spid="1619"/>
                                        </p:tgtEl>
                                      </p:cBhvr>
                                    </p:animEffect>
                                    <p:set>
                                      <p:cBhvr>
                                        <p:cTn id="6377" dur="1" fill="hold">
                                          <p:stCondLst>
                                            <p:cond delay="499"/>
                                          </p:stCondLst>
                                        </p:cTn>
                                        <p:tgtEl>
                                          <p:spTgt spid="1619"/>
                                        </p:tgtEl>
                                        <p:attrNameLst>
                                          <p:attrName>style.visibility</p:attrName>
                                        </p:attrNameLst>
                                      </p:cBhvr>
                                      <p:to>
                                        <p:strVal val="hidden"/>
                                      </p:to>
                                    </p:set>
                                  </p:childTnLst>
                                </p:cTn>
                              </p:par>
                              <p:par>
                                <p:cTn id="6378" nodeType="withEffect" fill="hold" presetClass="exit" presetID="10">
                                  <p:stCondLst>
                                    <p:cond delay="0"/>
                                  </p:stCondLst>
                                  <p:childTnLst>
                                    <p:animEffect filter="fade" transition="out">
                                      <p:cBhvr additive="repl">
                                        <p:cTn id="6379" dur="500"/>
                                        <p:tgtEl>
                                          <p:spTgt spid="1640"/>
                                        </p:tgtEl>
                                      </p:cBhvr>
                                    </p:animEffect>
                                    <p:set>
                                      <p:cBhvr>
                                        <p:cTn id="6380" dur="1" fill="hold">
                                          <p:stCondLst>
                                            <p:cond delay="499"/>
                                          </p:stCondLst>
                                        </p:cTn>
                                        <p:tgtEl>
                                          <p:spTgt spid="1640"/>
                                        </p:tgtEl>
                                        <p:attrNameLst>
                                          <p:attrName>style.visibility</p:attrName>
                                        </p:attrNameLst>
                                      </p:cBhvr>
                                      <p:to>
                                        <p:strVal val="hidden"/>
                                      </p:to>
                                    </p:set>
                                  </p:childTnLst>
                                </p:cTn>
                              </p:par>
                              <p:par>
                                <p:cTn id="6381" nodeType="withEffect" fill="hold" presetClass="exit" presetID="10">
                                  <p:stCondLst>
                                    <p:cond delay="0"/>
                                  </p:stCondLst>
                                  <p:childTnLst>
                                    <p:animEffect filter="fade" transition="out">
                                      <p:cBhvr additive="repl">
                                        <p:cTn id="6382" dur="500"/>
                                        <p:tgtEl>
                                          <p:spTgt spid="1652"/>
                                        </p:tgtEl>
                                      </p:cBhvr>
                                    </p:animEffect>
                                    <p:set>
                                      <p:cBhvr>
                                        <p:cTn id="6383" dur="1" fill="hold">
                                          <p:stCondLst>
                                            <p:cond delay="499"/>
                                          </p:stCondLst>
                                        </p:cTn>
                                        <p:tgtEl>
                                          <p:spTgt spid="1652"/>
                                        </p:tgtEl>
                                        <p:attrNameLst>
                                          <p:attrName>style.visibility</p:attrName>
                                        </p:attrNameLst>
                                      </p:cBhvr>
                                      <p:to>
                                        <p:strVal val="hidden"/>
                                      </p:to>
                                    </p:set>
                                  </p:childTnLst>
                                </p:cTn>
                              </p:par>
                              <p:par>
                                <p:cTn id="6384" nodeType="withEffect" fill="hold" presetClass="exit" presetID="10">
                                  <p:stCondLst>
                                    <p:cond delay="0"/>
                                  </p:stCondLst>
                                  <p:childTnLst>
                                    <p:animEffect filter="fade" transition="out">
                                      <p:cBhvr additive="repl">
                                        <p:cTn id="6385" dur="500"/>
                                        <p:tgtEl>
                                          <p:spTgt spid="1672"/>
                                        </p:tgtEl>
                                      </p:cBhvr>
                                    </p:animEffect>
                                    <p:set>
                                      <p:cBhvr>
                                        <p:cTn id="6386" dur="1" fill="hold">
                                          <p:stCondLst>
                                            <p:cond delay="499"/>
                                          </p:stCondLst>
                                        </p:cTn>
                                        <p:tgtEl>
                                          <p:spTgt spid="1672"/>
                                        </p:tgtEl>
                                        <p:attrNameLst>
                                          <p:attrName>style.visibility</p:attrName>
                                        </p:attrNameLst>
                                      </p:cBhvr>
                                      <p:to>
                                        <p:strVal val="hidden"/>
                                      </p:to>
                                    </p:set>
                                  </p:childTnLst>
                                </p:cTn>
                              </p:par>
                              <p:par>
                                <p:cTn id="6387" nodeType="withEffect" fill="hold" presetClass="exit" presetID="10">
                                  <p:stCondLst>
                                    <p:cond delay="0"/>
                                  </p:stCondLst>
                                  <p:childTnLst>
                                    <p:animEffect filter="fade" transition="out">
                                      <p:cBhvr additive="repl">
                                        <p:cTn id="6388" dur="500"/>
                                        <p:tgtEl>
                                          <p:spTgt spid="1620"/>
                                        </p:tgtEl>
                                      </p:cBhvr>
                                    </p:animEffect>
                                    <p:set>
                                      <p:cBhvr>
                                        <p:cTn id="6389" dur="1" fill="hold">
                                          <p:stCondLst>
                                            <p:cond delay="499"/>
                                          </p:stCondLst>
                                        </p:cTn>
                                        <p:tgtEl>
                                          <p:spTgt spid="1620"/>
                                        </p:tgtEl>
                                        <p:attrNameLst>
                                          <p:attrName>style.visibility</p:attrName>
                                        </p:attrNameLst>
                                      </p:cBhvr>
                                      <p:to>
                                        <p:strVal val="hidden"/>
                                      </p:to>
                                    </p:set>
                                  </p:childTnLst>
                                </p:cTn>
                              </p:par>
                              <p:par>
                                <p:cTn id="6390" nodeType="withEffect" fill="hold" presetClass="exit" presetID="10">
                                  <p:stCondLst>
                                    <p:cond delay="0"/>
                                  </p:stCondLst>
                                  <p:childTnLst>
                                    <p:animEffect filter="fade" transition="out">
                                      <p:cBhvr additive="repl">
                                        <p:cTn id="6391" dur="500"/>
                                        <p:tgtEl>
                                          <p:spTgt spid="1628"/>
                                        </p:tgtEl>
                                      </p:cBhvr>
                                    </p:animEffect>
                                    <p:set>
                                      <p:cBhvr>
                                        <p:cTn id="6392" dur="1" fill="hold">
                                          <p:stCondLst>
                                            <p:cond delay="499"/>
                                          </p:stCondLst>
                                        </p:cTn>
                                        <p:tgtEl>
                                          <p:spTgt spid="1628"/>
                                        </p:tgtEl>
                                        <p:attrNameLst>
                                          <p:attrName>style.visibility</p:attrName>
                                        </p:attrNameLst>
                                      </p:cBhvr>
                                      <p:to>
                                        <p:strVal val="hidden"/>
                                      </p:to>
                                    </p:set>
                                  </p:childTnLst>
                                </p:cTn>
                              </p:par>
                              <p:par>
                                <p:cTn id="6393" nodeType="withEffect" fill="hold" presetClass="exit" presetID="10">
                                  <p:stCondLst>
                                    <p:cond delay="0"/>
                                  </p:stCondLst>
                                  <p:childTnLst>
                                    <p:animEffect filter="fade" transition="out">
                                      <p:cBhvr additive="repl">
                                        <p:cTn id="6394" dur="500"/>
                                        <p:tgtEl>
                                          <p:spTgt spid="1639"/>
                                        </p:tgtEl>
                                      </p:cBhvr>
                                    </p:animEffect>
                                    <p:set>
                                      <p:cBhvr>
                                        <p:cTn id="6395" dur="1" fill="hold">
                                          <p:stCondLst>
                                            <p:cond delay="499"/>
                                          </p:stCondLst>
                                        </p:cTn>
                                        <p:tgtEl>
                                          <p:spTgt spid="1639"/>
                                        </p:tgtEl>
                                        <p:attrNameLst>
                                          <p:attrName>style.visibility</p:attrName>
                                        </p:attrNameLst>
                                      </p:cBhvr>
                                      <p:to>
                                        <p:strVal val="hidden"/>
                                      </p:to>
                                    </p:set>
                                  </p:childTnLst>
                                </p:cTn>
                              </p:par>
                              <p:par>
                                <p:cTn id="6396" nodeType="withEffect" fill="hold" presetClass="exit" presetID="10">
                                  <p:stCondLst>
                                    <p:cond delay="0"/>
                                  </p:stCondLst>
                                  <p:childTnLst>
                                    <p:animEffect filter="fade" transition="out">
                                      <p:cBhvr additive="repl">
                                        <p:cTn id="6397" dur="500"/>
                                        <p:tgtEl>
                                          <p:spTgt spid="1653"/>
                                        </p:tgtEl>
                                      </p:cBhvr>
                                    </p:animEffect>
                                    <p:set>
                                      <p:cBhvr>
                                        <p:cTn id="6398" dur="1" fill="hold">
                                          <p:stCondLst>
                                            <p:cond delay="499"/>
                                          </p:stCondLst>
                                        </p:cTn>
                                        <p:tgtEl>
                                          <p:spTgt spid="1653"/>
                                        </p:tgtEl>
                                        <p:attrNameLst>
                                          <p:attrName>style.visibility</p:attrName>
                                        </p:attrNameLst>
                                      </p:cBhvr>
                                      <p:to>
                                        <p:strVal val="hidden"/>
                                      </p:to>
                                    </p:set>
                                  </p:childTnLst>
                                </p:cTn>
                              </p:par>
                              <p:par>
                                <p:cTn id="6399" nodeType="withEffect" fill="hold" presetClass="exit" presetID="10">
                                  <p:stCondLst>
                                    <p:cond delay="0"/>
                                  </p:stCondLst>
                                  <p:childTnLst>
                                    <p:animEffect filter="fade" transition="out">
                                      <p:cBhvr additive="repl">
                                        <p:cTn id="6400" dur="500"/>
                                        <p:tgtEl>
                                          <p:spTgt spid="1670"/>
                                        </p:tgtEl>
                                      </p:cBhvr>
                                    </p:animEffect>
                                    <p:set>
                                      <p:cBhvr>
                                        <p:cTn id="6401" dur="1" fill="hold">
                                          <p:stCondLst>
                                            <p:cond delay="499"/>
                                          </p:stCondLst>
                                        </p:cTn>
                                        <p:tgtEl>
                                          <p:spTgt spid="1670"/>
                                        </p:tgtEl>
                                        <p:attrNameLst>
                                          <p:attrName>style.visibility</p:attrName>
                                        </p:attrNameLst>
                                      </p:cBhvr>
                                      <p:to>
                                        <p:strVal val="hidden"/>
                                      </p:to>
                                    </p:set>
                                  </p:childTnLst>
                                </p:cTn>
                              </p:par>
                              <p:par>
                                <p:cTn id="6402" nodeType="withEffect" fill="hold" presetClass="exit" presetID="10">
                                  <p:stCondLst>
                                    <p:cond delay="0"/>
                                  </p:stCondLst>
                                  <p:childTnLst>
                                    <p:animEffect filter="fade" transition="out">
                                      <p:cBhvr additive="repl">
                                        <p:cTn id="6403" dur="500"/>
                                        <p:tgtEl>
                                          <p:spTgt spid="1627"/>
                                        </p:tgtEl>
                                      </p:cBhvr>
                                    </p:animEffect>
                                    <p:set>
                                      <p:cBhvr>
                                        <p:cTn id="6404" dur="1" fill="hold">
                                          <p:stCondLst>
                                            <p:cond delay="499"/>
                                          </p:stCondLst>
                                        </p:cTn>
                                        <p:tgtEl>
                                          <p:spTgt spid="16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9"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XỬ LÝ TOKEN</a:t>
            </a:r>
            <a:endParaRPr b="0" lang="en-US" sz="4300" spc="-1" strike="noStrike">
              <a:solidFill>
                <a:srgbClr val="000000"/>
              </a:solidFill>
              <a:latin typeface="Gill Sans MT"/>
            </a:endParaRPr>
          </a:p>
        </p:txBody>
      </p:sp>
      <p:sp>
        <p:nvSpPr>
          <p:cNvPr id="1750" name="TextShape 2"/>
          <p:cNvSpPr txBox="1"/>
          <p:nvPr/>
        </p:nvSpPr>
        <p:spPr>
          <a:xfrm>
            <a:off x="1435680" y="1447920"/>
            <a:ext cx="7497720" cy="5638320"/>
          </a:xfrm>
          <a:prstGeom prst="rect">
            <a:avLst/>
          </a:prstGeom>
          <a:noFill/>
          <a:ln>
            <a:noFill/>
          </a:ln>
        </p:spPr>
        <p:txBody>
          <a:bodyPr lIns="90000" rIns="90000" tIns="45000" bIns="45000">
            <a:normAutofit fontScale="42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Các ứng dụng khác</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Chuẩn hóa ký tự phân cách: </a:t>
            </a:r>
            <a:r>
              <a:rPr b="0" lang="en-US" sz="2800" spc="-1" strike="noStrike">
                <a:solidFill>
                  <a:srgbClr val="c00000"/>
                </a:solidFill>
                <a:latin typeface="Times New Roman"/>
              </a:rPr>
              <a:t>“  hello  world  ”</a:t>
            </a:r>
            <a:r>
              <a:rPr b="0" lang="en-US" sz="2800" spc="-1" strike="noStrike">
                <a:solidFill>
                  <a:srgbClr val="000000"/>
                </a:solidFill>
                <a:latin typeface="Times New Roman"/>
              </a:rPr>
              <a:t> </a:t>
            </a:r>
            <a:r>
              <a:rPr b="0" lang="en-US" sz="2800" spc="-1" strike="noStrike">
                <a:solidFill>
                  <a:srgbClr val="000000"/>
                </a:solidFill>
                <a:latin typeface="Symbol"/>
              </a:rPr>
              <a:t></a:t>
            </a:r>
            <a:r>
              <a:rPr b="0" lang="en-US" sz="2800" spc="-1" strike="noStrike">
                <a:solidFill>
                  <a:srgbClr val="000000"/>
                </a:solidFill>
                <a:latin typeface="Times New Roman"/>
              </a:rPr>
              <a:t> </a:t>
            </a:r>
            <a:r>
              <a:rPr b="0" lang="en-US" sz="2800" spc="-1" strike="noStrike">
                <a:solidFill>
                  <a:srgbClr val="c00000"/>
                </a:solidFill>
                <a:latin typeface="Times New Roman"/>
              </a:rPr>
              <a:t>“hello world”</a:t>
            </a:r>
            <a:r>
              <a:rPr b="0" lang="en-US" sz="2800" spc="-1" strike="noStrike">
                <a:solidFill>
                  <a:srgbClr val="000000"/>
                </a:solidFill>
                <a:latin typeface="Times New Roman"/>
              </a:rPr>
              <a:t> </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normalizeString(</a:t>
            </a:r>
            <a:r>
              <a:rPr b="0" lang="en-US" sz="2400" spc="-1" strike="noStrike">
                <a:solidFill>
                  <a:srgbClr val="0070c0"/>
                </a:solidFill>
                <a:latin typeface="Times New Roman"/>
              </a:rPr>
              <a:t>char</a:t>
            </a:r>
            <a:r>
              <a:rPr b="0" lang="en-US" sz="2400" spc="-1" strike="noStrike">
                <a:solidFill>
                  <a:srgbClr val="000000"/>
                </a:solidFill>
                <a:latin typeface="Times New Roman"/>
              </a:rPr>
              <a:t>* dest, </a:t>
            </a:r>
            <a:r>
              <a:rPr b="0" lang="en-US" sz="2400" spc="-1" strike="noStrike">
                <a:solidFill>
                  <a:srgbClr val="0070c0"/>
                </a:solidFill>
                <a:latin typeface="Times New Roman"/>
              </a:rPr>
              <a:t>char</a:t>
            </a:r>
            <a:r>
              <a:rPr b="0" lang="en-US" sz="2400" spc="-1" strike="noStrike">
                <a:solidFill>
                  <a:srgbClr val="000000"/>
                </a:solidFill>
                <a:latin typeface="Times New Roman"/>
              </a:rPr>
              <a:t>* src){</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char</a:t>
            </a:r>
            <a:r>
              <a:rPr b="0" lang="en-US" sz="2000" spc="-1" strike="noStrike">
                <a:solidFill>
                  <a:srgbClr val="000000"/>
                </a:solidFill>
                <a:latin typeface="Times New Roman"/>
              </a:rPr>
              <a:t>** aTok = NULL;</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nTok = </a:t>
            </a:r>
            <a:r>
              <a:rPr b="1" lang="en-US" sz="2000" spc="-1" strike="noStrike">
                <a:solidFill>
                  <a:srgbClr val="ff0000"/>
                </a:solidFill>
                <a:latin typeface="Times New Roman"/>
              </a:rPr>
              <a:t>parseString</a:t>
            </a:r>
            <a:r>
              <a:rPr b="0" lang="en-US" sz="2000" spc="-1" strike="noStrike">
                <a:solidFill>
                  <a:srgbClr val="000000"/>
                </a:solidFill>
                <a:latin typeface="Times New Roman"/>
              </a:rPr>
              <a:t>(aTok, src);</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1" lang="en-US" sz="2000" spc="-1" strike="noStrike">
                <a:solidFill>
                  <a:srgbClr val="ff0000"/>
                </a:solidFill>
                <a:latin typeface="Times New Roman"/>
              </a:rPr>
              <a:t>mergeToken</a:t>
            </a:r>
            <a:r>
              <a:rPr b="0" lang="en-US" sz="2000" spc="-1" strike="noStrike">
                <a:solidFill>
                  <a:srgbClr val="000000"/>
                </a:solidFill>
                <a:latin typeface="Times New Roman"/>
              </a:rPr>
              <a:t>(aTok, 0, nTok,dest);</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Tách họ, tên và chữ lót: </a:t>
            </a:r>
            <a:r>
              <a:rPr b="0" lang="en-US" sz="2800" spc="-1" strike="noStrike">
                <a:solidFill>
                  <a:srgbClr val="c00000"/>
                </a:solidFill>
                <a:latin typeface="Times New Roman"/>
              </a:rPr>
              <a:t>“Nguyen Thi Be Ba”</a:t>
            </a:r>
            <a:r>
              <a:rPr b="0" lang="en-US" sz="2800" spc="-1" strike="noStrike">
                <a:solidFill>
                  <a:srgbClr val="000000"/>
                </a:solidFill>
                <a:latin typeface="Times New Roman"/>
              </a:rPr>
              <a:t> </a:t>
            </a:r>
            <a:r>
              <a:rPr b="0" lang="en-US" sz="2800" spc="-1" strike="noStrike">
                <a:solidFill>
                  <a:srgbClr val="000000"/>
                </a:solidFill>
                <a:latin typeface="Symbol"/>
              </a:rPr>
              <a:t></a:t>
            </a:r>
            <a:r>
              <a:rPr b="0" lang="en-US" sz="2800" spc="-1" strike="noStrike">
                <a:solidFill>
                  <a:srgbClr val="000000"/>
                </a:solidFill>
                <a:latin typeface="Times New Roman"/>
              </a:rPr>
              <a:t> </a:t>
            </a:r>
            <a:r>
              <a:rPr b="0" lang="en-US" sz="2800" spc="-1" strike="noStrike">
                <a:solidFill>
                  <a:srgbClr val="c00000"/>
                </a:solidFill>
                <a:latin typeface="Times New Roman"/>
              </a:rPr>
              <a:t>“Nguyen”</a:t>
            </a:r>
            <a:r>
              <a:rPr b="0" lang="en-US" sz="2800" spc="-1" strike="noStrike">
                <a:solidFill>
                  <a:srgbClr val="000000"/>
                </a:solidFill>
                <a:latin typeface="Times New Roman"/>
              </a:rPr>
              <a:t>, </a:t>
            </a:r>
            <a:r>
              <a:rPr b="0" lang="en-US" sz="2800" spc="-1" strike="noStrike">
                <a:solidFill>
                  <a:srgbClr val="c00000"/>
                </a:solidFill>
                <a:latin typeface="Times New Roman"/>
              </a:rPr>
              <a:t>“Thi Be”</a:t>
            </a:r>
            <a:r>
              <a:rPr b="0" lang="en-US" sz="2800" spc="-1" strike="noStrike">
                <a:solidFill>
                  <a:srgbClr val="000000"/>
                </a:solidFill>
                <a:latin typeface="Times New Roman"/>
              </a:rPr>
              <a:t>, </a:t>
            </a:r>
            <a:r>
              <a:rPr b="0" lang="en-US" sz="2800" spc="-1" strike="noStrike">
                <a:solidFill>
                  <a:srgbClr val="c00000"/>
                </a:solidFill>
                <a:latin typeface="Times New Roman"/>
              </a:rPr>
              <a:t>“Ba”</a:t>
            </a: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parseName(</a:t>
            </a:r>
            <a:r>
              <a:rPr b="0" lang="en-US" sz="2400" spc="-1" strike="noStrike">
                <a:solidFill>
                  <a:srgbClr val="0070c0"/>
                </a:solidFill>
                <a:latin typeface="Times New Roman"/>
              </a:rPr>
              <a:t>string</a:t>
            </a:r>
            <a:r>
              <a:rPr b="0" lang="en-US" sz="2400" spc="-1" strike="noStrike">
                <a:solidFill>
                  <a:srgbClr val="000000"/>
                </a:solidFill>
                <a:latin typeface="Times New Roman"/>
              </a:rPr>
              <a:t> sHoTen, </a:t>
            </a:r>
            <a:r>
              <a:rPr b="0" lang="en-US" sz="2400" spc="-1" strike="noStrike">
                <a:solidFill>
                  <a:srgbClr val="0070c0"/>
                </a:solidFill>
                <a:latin typeface="Times New Roman"/>
              </a:rPr>
              <a:t>string</a:t>
            </a:r>
            <a:r>
              <a:rPr b="0" lang="en-US" sz="2400" spc="-1" strike="noStrike">
                <a:solidFill>
                  <a:srgbClr val="000000"/>
                </a:solidFill>
                <a:latin typeface="Times New Roman"/>
              </a:rPr>
              <a:t>&amp; h, </a:t>
            </a:r>
            <a:r>
              <a:rPr b="0" lang="en-US" sz="2400" spc="-1" strike="noStrike">
                <a:solidFill>
                  <a:srgbClr val="0070c0"/>
                </a:solidFill>
                <a:latin typeface="Times New Roman"/>
              </a:rPr>
              <a:t>string</a:t>
            </a:r>
            <a:r>
              <a:rPr b="0" lang="en-US" sz="2400" spc="-1" strike="noStrike">
                <a:solidFill>
                  <a:srgbClr val="000000"/>
                </a:solidFill>
                <a:latin typeface="Times New Roman"/>
              </a:rPr>
              <a:t>&amp; cl, </a:t>
            </a:r>
            <a:r>
              <a:rPr b="0" lang="en-US" sz="2400" spc="-1" strike="noStrike">
                <a:solidFill>
                  <a:srgbClr val="0070c0"/>
                </a:solidFill>
                <a:latin typeface="Times New Roman"/>
              </a:rPr>
              <a:t>string</a:t>
            </a:r>
            <a:r>
              <a:rPr b="0" lang="en-US" sz="2400" spc="-1" strike="noStrike">
                <a:solidFill>
                  <a:srgbClr val="000000"/>
                </a:solidFill>
                <a:latin typeface="Times New Roman"/>
              </a:rPr>
              <a:t>&amp; t){</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vector&lt;string&gt; aTok;</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n = </a:t>
            </a:r>
            <a:r>
              <a:rPr b="1" lang="en-US" sz="2000" spc="-1" strike="noStrike">
                <a:solidFill>
                  <a:srgbClr val="ff0000"/>
                </a:solidFill>
                <a:latin typeface="Times New Roman"/>
              </a:rPr>
              <a:t>parseString</a:t>
            </a:r>
            <a:r>
              <a:rPr b="0" lang="en-US" sz="2000" spc="-1" strike="noStrike">
                <a:solidFill>
                  <a:srgbClr val="000000"/>
                </a:solidFill>
                <a:latin typeface="Times New Roman"/>
              </a:rPr>
              <a:t>(aTok, sHoTen);</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h = aTok[0]; t = aTok[n - 1];</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1" lang="en-US" sz="2000" spc="-1" strike="noStrike">
                <a:solidFill>
                  <a:srgbClr val="ff0000"/>
                </a:solidFill>
                <a:latin typeface="Times New Roman"/>
              </a:rPr>
              <a:t>mergeToken</a:t>
            </a:r>
            <a:r>
              <a:rPr b="0" lang="en-US" sz="2000" spc="-1" strike="noStrike">
                <a:solidFill>
                  <a:srgbClr val="000000"/>
                </a:solidFill>
                <a:latin typeface="Times New Roman"/>
              </a:rPr>
              <a:t>(cl, aTok, 1, n – 2);</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Tách ngày, tháng, năm: </a:t>
            </a:r>
            <a:r>
              <a:rPr b="0" lang="en-US" sz="2800" spc="-1" strike="noStrike">
                <a:solidFill>
                  <a:srgbClr val="c00000"/>
                </a:solidFill>
                <a:latin typeface="Times New Roman"/>
              </a:rPr>
              <a:t>“20/10/2100”</a:t>
            </a:r>
            <a:r>
              <a:rPr b="0" lang="en-US" sz="2800" spc="-1" strike="noStrike">
                <a:solidFill>
                  <a:srgbClr val="000000"/>
                </a:solidFill>
                <a:latin typeface="Times New Roman"/>
              </a:rPr>
              <a:t> </a:t>
            </a:r>
            <a:r>
              <a:rPr b="0" lang="en-US" sz="2800" spc="-1" strike="noStrike">
                <a:solidFill>
                  <a:srgbClr val="000000"/>
                </a:solidFill>
                <a:latin typeface="Symbol"/>
              </a:rPr>
              <a:t></a:t>
            </a:r>
            <a:r>
              <a:rPr b="0" lang="en-US" sz="2800" spc="-1" strike="noStrike">
                <a:solidFill>
                  <a:srgbClr val="000000"/>
                </a:solidFill>
                <a:latin typeface="Times New Roman"/>
              </a:rPr>
              <a:t> 20, 10, 2100</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void</a:t>
            </a:r>
            <a:r>
              <a:rPr b="0" lang="en-US" sz="2400" spc="-1" strike="noStrike">
                <a:solidFill>
                  <a:srgbClr val="000000"/>
                </a:solidFill>
                <a:latin typeface="Times New Roman"/>
              </a:rPr>
              <a:t> parseDate(</a:t>
            </a:r>
            <a:r>
              <a:rPr b="0" lang="en-US" sz="2400" spc="-1" strike="noStrike">
                <a:solidFill>
                  <a:srgbClr val="0070c0"/>
                </a:solidFill>
                <a:latin typeface="Times New Roman"/>
              </a:rPr>
              <a:t>int</a:t>
            </a:r>
            <a:r>
              <a:rPr b="0" lang="en-US" sz="2400" spc="-1" strike="noStrike">
                <a:solidFill>
                  <a:srgbClr val="000000"/>
                </a:solidFill>
                <a:latin typeface="Times New Roman"/>
              </a:rPr>
              <a:t>&amp; dd, </a:t>
            </a:r>
            <a:r>
              <a:rPr b="0" lang="en-US" sz="2400" spc="-1" strike="noStrike">
                <a:solidFill>
                  <a:srgbClr val="0070c0"/>
                </a:solidFill>
                <a:latin typeface="Times New Roman"/>
              </a:rPr>
              <a:t>int</a:t>
            </a:r>
            <a:r>
              <a:rPr b="0" lang="en-US" sz="2400" spc="-1" strike="noStrike">
                <a:solidFill>
                  <a:srgbClr val="000000"/>
                </a:solidFill>
                <a:latin typeface="Times New Roman"/>
              </a:rPr>
              <a:t>&amp; mm, </a:t>
            </a:r>
            <a:r>
              <a:rPr b="0" lang="en-US" sz="2400" spc="-1" strike="noStrike">
                <a:solidFill>
                  <a:srgbClr val="0070c0"/>
                </a:solidFill>
                <a:latin typeface="Times New Roman"/>
              </a:rPr>
              <a:t>int</a:t>
            </a:r>
            <a:r>
              <a:rPr b="0" lang="en-US" sz="2400" spc="-1" strike="noStrike">
                <a:solidFill>
                  <a:srgbClr val="000000"/>
                </a:solidFill>
                <a:latin typeface="Times New Roman"/>
              </a:rPr>
              <a:t>&amp; yyyy, </a:t>
            </a:r>
            <a:r>
              <a:rPr b="0" lang="en-US" sz="2400" spc="-1" strike="noStrike">
                <a:solidFill>
                  <a:srgbClr val="0070c0"/>
                </a:solidFill>
                <a:latin typeface="Times New Roman"/>
              </a:rPr>
              <a:t>char</a:t>
            </a:r>
            <a:r>
              <a:rPr b="0" lang="en-US" sz="2400" spc="-1" strike="noStrike">
                <a:solidFill>
                  <a:srgbClr val="000000"/>
                </a:solidFill>
                <a:latin typeface="Times New Roman"/>
              </a:rPr>
              <a:t>* strNgay){</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char</a:t>
            </a:r>
            <a:r>
              <a:rPr b="0" lang="en-US" sz="2000" spc="-1" strike="noStrike">
                <a:solidFill>
                  <a:srgbClr val="000000"/>
                </a:solidFill>
                <a:latin typeface="Times New Roman"/>
              </a:rPr>
              <a:t>** aTok = NULL;</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n = </a:t>
            </a:r>
            <a:r>
              <a:rPr b="1" lang="en-US" sz="2000" spc="-1" strike="noStrike">
                <a:solidFill>
                  <a:srgbClr val="ff0000"/>
                </a:solidFill>
                <a:latin typeface="Times New Roman"/>
              </a:rPr>
              <a:t>parseString</a:t>
            </a:r>
            <a:r>
              <a:rPr b="0" lang="en-US" sz="2000" spc="-1" strike="noStrike">
                <a:solidFill>
                  <a:srgbClr val="000000"/>
                </a:solidFill>
                <a:latin typeface="Times New Roman"/>
              </a:rPr>
              <a:t>(aTok, strNgay);</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dd = </a:t>
            </a:r>
            <a:r>
              <a:rPr b="1" i="1" lang="en-US" sz="2000" spc="-1" strike="noStrike">
                <a:solidFill>
                  <a:srgbClr val="7030a0"/>
                </a:solidFill>
                <a:latin typeface="Times New Roman"/>
              </a:rPr>
              <a:t>atoi</a:t>
            </a:r>
            <a:r>
              <a:rPr b="0" lang="en-US" sz="2000" spc="-1" strike="noStrike">
                <a:solidFill>
                  <a:srgbClr val="000000"/>
                </a:solidFill>
                <a:latin typeface="Times New Roman"/>
              </a:rPr>
              <a:t>(aTok[0]); mm = </a:t>
            </a:r>
            <a:r>
              <a:rPr b="1" i="1" lang="en-US" sz="2000" spc="-1" strike="noStrike">
                <a:solidFill>
                  <a:srgbClr val="7030a0"/>
                </a:solidFill>
                <a:latin typeface="Times New Roman"/>
              </a:rPr>
              <a:t>atoi</a:t>
            </a:r>
            <a:r>
              <a:rPr b="0" lang="en-US" sz="2000" spc="-1" strike="noStrike">
                <a:solidFill>
                  <a:srgbClr val="000000"/>
                </a:solidFill>
                <a:latin typeface="Times New Roman"/>
              </a:rPr>
              <a:t>(aTok[1]); yyyy = </a:t>
            </a:r>
            <a:r>
              <a:rPr b="1" i="1" lang="en-US" sz="2000" spc="-1" strike="noStrike">
                <a:solidFill>
                  <a:srgbClr val="7030a0"/>
                </a:solidFill>
                <a:latin typeface="Times New Roman"/>
              </a:rPr>
              <a:t>atoi</a:t>
            </a:r>
            <a:r>
              <a:rPr b="0" lang="en-US" sz="2000" spc="-1" strike="noStrike">
                <a:solidFill>
                  <a:srgbClr val="000000"/>
                </a:solidFill>
                <a:latin typeface="Times New Roman"/>
              </a:rPr>
              <a:t>(aTok[2])</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1751"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96AB63B5-C83B-4699-AB27-5A8CC7F4F87B}" type="slidenum">
              <a:rPr b="0" lang="en-US" sz="1200" spc="-1" strike="noStrike">
                <a:solidFill>
                  <a:srgbClr val="b5a989"/>
                </a:solidFill>
                <a:latin typeface="Gill Sans MT"/>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2"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TÌM KIẾM TRÊN CHUỖI</a:t>
            </a:r>
            <a:endParaRPr b="0" lang="en-US" sz="4300" spc="-1" strike="noStrike">
              <a:solidFill>
                <a:srgbClr val="000000"/>
              </a:solidFill>
              <a:latin typeface="Gill Sans MT"/>
            </a:endParaRPr>
          </a:p>
        </p:txBody>
      </p:sp>
      <p:sp>
        <p:nvSpPr>
          <p:cNvPr id="1753"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Thuật toán so khớp chuỗi (Brut-force)</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Đầu vào: chuỗi cần kiểm tra (pat), chuỗi cha (s) và vị trí bắt đầu so khớp (starPos)</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Đầu ra: chỉ số nếu tìm thấy và -1 nếu không</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isMatch(</a:t>
            </a:r>
            <a:r>
              <a:rPr b="0" lang="en-US" sz="2400" spc="-1" strike="noStrike">
                <a:solidFill>
                  <a:srgbClr val="0070c0"/>
                </a:solidFill>
                <a:latin typeface="Times New Roman"/>
              </a:rPr>
              <a:t>char</a:t>
            </a:r>
            <a:r>
              <a:rPr b="0" lang="en-US" sz="2400" spc="-1" strike="noStrike">
                <a:solidFill>
                  <a:srgbClr val="000000"/>
                </a:solidFill>
                <a:latin typeface="Times New Roman"/>
              </a:rPr>
              <a:t>* pat, </a:t>
            </a:r>
            <a:r>
              <a:rPr b="0" lang="en-US" sz="2400" spc="-1" strike="noStrike">
                <a:solidFill>
                  <a:srgbClr val="0070c0"/>
                </a:solidFill>
                <a:latin typeface="Times New Roman"/>
              </a:rPr>
              <a:t>char</a:t>
            </a:r>
            <a:r>
              <a:rPr b="0" lang="en-US" sz="2400" spc="-1" strike="noStrike">
                <a:solidFill>
                  <a:srgbClr val="000000"/>
                </a:solidFill>
                <a:latin typeface="Times New Roman"/>
              </a:rPr>
              <a:t>* s, </a:t>
            </a:r>
            <a:r>
              <a:rPr b="0" lang="en-US" sz="2400" spc="-1" strike="noStrike">
                <a:solidFill>
                  <a:srgbClr val="0070c0"/>
                </a:solidFill>
                <a:latin typeface="Times New Roman"/>
              </a:rPr>
              <a:t>int</a:t>
            </a:r>
            <a:r>
              <a:rPr b="0" lang="en-US" sz="2400" spc="-1" strike="noStrike">
                <a:solidFill>
                  <a:srgbClr val="000000"/>
                </a:solidFill>
                <a:latin typeface="Times New Roman"/>
              </a:rPr>
              <a:t> startPos){</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pLen = strlen(pat), sLen = strlen(s), i, j;</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(i = startPos; i &lt;= (sLen - pLen);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(j = 0; j &lt; pLen &amp;&amp; s[i + j] == pat[j]; j++);</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(j == pLen) </a:t>
            </a:r>
            <a:r>
              <a:rPr b="0" lang="en-US" sz="2000" spc="-1" strike="noStrike">
                <a:solidFill>
                  <a:srgbClr val="0070c0"/>
                </a:solidFill>
                <a:latin typeface="Times New Roman"/>
              </a:rPr>
              <a:t>return</a:t>
            </a:r>
            <a:r>
              <a:rPr b="0" lang="en-US" sz="2000" spc="-1" strike="noStrike">
                <a:solidFill>
                  <a:srgbClr val="000000"/>
                </a:solidFill>
                <a:latin typeface="Times New Roman"/>
              </a:rPr>
              <a:t> i;</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-1;</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1754"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FECAE4A6-32AA-4FBC-A1BA-8C22BB80C058}"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755" name="CustomShape 4"/>
          <p:cNvSpPr/>
          <p:nvPr/>
        </p:nvSpPr>
        <p:spPr>
          <a:xfrm>
            <a:off x="4495680" y="556272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G</a:t>
            </a:r>
            <a:endParaRPr b="0" lang="en-US" sz="1800" spc="-1" strike="noStrike">
              <a:latin typeface="Arial"/>
            </a:endParaRPr>
          </a:p>
        </p:txBody>
      </p:sp>
      <p:sp>
        <p:nvSpPr>
          <p:cNvPr id="1756" name="CustomShape 5"/>
          <p:cNvSpPr/>
          <p:nvPr/>
        </p:nvSpPr>
        <p:spPr>
          <a:xfrm>
            <a:off x="4954320" y="556272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C</a:t>
            </a:r>
            <a:endParaRPr b="0" lang="en-US" sz="1800" spc="-1" strike="noStrike">
              <a:latin typeface="Arial"/>
            </a:endParaRPr>
          </a:p>
        </p:txBody>
      </p:sp>
      <p:sp>
        <p:nvSpPr>
          <p:cNvPr id="1757" name="CustomShape 6"/>
          <p:cNvSpPr/>
          <p:nvPr/>
        </p:nvSpPr>
        <p:spPr>
          <a:xfrm>
            <a:off x="5411520" y="556272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A</a:t>
            </a:r>
            <a:endParaRPr b="0" lang="en-US" sz="1800" spc="-1" strike="noStrike">
              <a:latin typeface="Arial"/>
            </a:endParaRPr>
          </a:p>
        </p:txBody>
      </p:sp>
      <p:sp>
        <p:nvSpPr>
          <p:cNvPr id="1758" name="CustomShape 7"/>
          <p:cNvSpPr/>
          <p:nvPr/>
        </p:nvSpPr>
        <p:spPr>
          <a:xfrm>
            <a:off x="5868720" y="556272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A</a:t>
            </a:r>
            <a:endParaRPr b="0" lang="en-US" sz="1800" spc="-1" strike="noStrike">
              <a:latin typeface="Arial"/>
            </a:endParaRPr>
          </a:p>
        </p:txBody>
      </p:sp>
      <p:sp>
        <p:nvSpPr>
          <p:cNvPr id="1759" name="CustomShape 8"/>
          <p:cNvSpPr/>
          <p:nvPr/>
        </p:nvSpPr>
        <p:spPr>
          <a:xfrm>
            <a:off x="6325920" y="556272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C</a:t>
            </a:r>
            <a:endParaRPr b="0" lang="en-US" sz="1800" spc="-1" strike="noStrike">
              <a:latin typeface="Arial"/>
            </a:endParaRPr>
          </a:p>
        </p:txBody>
      </p:sp>
      <p:sp>
        <p:nvSpPr>
          <p:cNvPr id="1760" name="CustomShape 9"/>
          <p:cNvSpPr/>
          <p:nvPr/>
        </p:nvSpPr>
        <p:spPr>
          <a:xfrm>
            <a:off x="6781680" y="556272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G</a:t>
            </a:r>
            <a:endParaRPr b="0" lang="en-US" sz="1800" spc="-1" strike="noStrike">
              <a:latin typeface="Arial"/>
            </a:endParaRPr>
          </a:p>
        </p:txBody>
      </p:sp>
      <p:sp>
        <p:nvSpPr>
          <p:cNvPr id="1761" name="CustomShape 10"/>
          <p:cNvSpPr/>
          <p:nvPr/>
        </p:nvSpPr>
        <p:spPr>
          <a:xfrm>
            <a:off x="7238880" y="556272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C</a:t>
            </a:r>
            <a:endParaRPr b="0" lang="en-US" sz="1800" spc="-1" strike="noStrike">
              <a:latin typeface="Arial"/>
            </a:endParaRPr>
          </a:p>
        </p:txBody>
      </p:sp>
      <p:sp>
        <p:nvSpPr>
          <p:cNvPr id="1762" name="CustomShape 11"/>
          <p:cNvSpPr/>
          <p:nvPr/>
        </p:nvSpPr>
        <p:spPr>
          <a:xfrm>
            <a:off x="7696080" y="556272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A</a:t>
            </a:r>
            <a:endParaRPr b="0" lang="en-US" sz="1800" spc="-1" strike="noStrike">
              <a:latin typeface="Arial"/>
            </a:endParaRPr>
          </a:p>
        </p:txBody>
      </p:sp>
      <p:sp>
        <p:nvSpPr>
          <p:cNvPr id="1763" name="CustomShape 12"/>
          <p:cNvSpPr/>
          <p:nvPr/>
        </p:nvSpPr>
        <p:spPr>
          <a:xfrm>
            <a:off x="8153280" y="556272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G</a:t>
            </a:r>
            <a:endParaRPr b="0" lang="en-US" sz="1800" spc="-1" strike="noStrike">
              <a:latin typeface="Arial"/>
            </a:endParaRPr>
          </a:p>
        </p:txBody>
      </p:sp>
      <p:sp>
        <p:nvSpPr>
          <p:cNvPr id="1764" name="CustomShape 13"/>
          <p:cNvSpPr/>
          <p:nvPr/>
        </p:nvSpPr>
        <p:spPr>
          <a:xfrm>
            <a:off x="4495680" y="617220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G</a:t>
            </a:r>
            <a:endParaRPr b="0" lang="en-US" sz="1800" spc="-1" strike="noStrike">
              <a:latin typeface="Arial"/>
            </a:endParaRPr>
          </a:p>
        </p:txBody>
      </p:sp>
      <p:sp>
        <p:nvSpPr>
          <p:cNvPr id="1765" name="CustomShape 14"/>
          <p:cNvSpPr/>
          <p:nvPr/>
        </p:nvSpPr>
        <p:spPr>
          <a:xfrm>
            <a:off x="4952880" y="617220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C</a:t>
            </a:r>
            <a:endParaRPr b="0" lang="en-US" sz="1800" spc="-1" strike="noStrike">
              <a:latin typeface="Arial"/>
            </a:endParaRPr>
          </a:p>
        </p:txBody>
      </p:sp>
      <p:sp>
        <p:nvSpPr>
          <p:cNvPr id="1766" name="CustomShape 15"/>
          <p:cNvSpPr/>
          <p:nvPr/>
        </p:nvSpPr>
        <p:spPr>
          <a:xfrm>
            <a:off x="5410080" y="617220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A</a:t>
            </a:r>
            <a:endParaRPr b="0" lang="en-US" sz="1800" spc="-1" strike="noStrike">
              <a:latin typeface="Arial"/>
            </a:endParaRPr>
          </a:p>
        </p:txBody>
      </p:sp>
      <p:sp>
        <p:nvSpPr>
          <p:cNvPr id="1767" name="CustomShape 16"/>
          <p:cNvSpPr/>
          <p:nvPr/>
        </p:nvSpPr>
        <p:spPr>
          <a:xfrm>
            <a:off x="5867280" y="6172200"/>
            <a:ext cx="456840" cy="4568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G</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405" dur="indefinite" restart="never" nodeType="tmRoot">
          <p:childTnLst>
            <p:seq>
              <p:cTn id="6406" dur="indefinite" nodeType="mainSeq">
                <p:childTnLst>
                  <p:par>
                    <p:cTn id="6407" fill="hold">
                      <p:stCondLst>
                        <p:cond delay="indefinite"/>
                      </p:stCondLst>
                      <p:childTnLst>
                        <p:par>
                          <p:cTn id="6408" fill="hold">
                            <p:stCondLst>
                              <p:cond delay="0"/>
                            </p:stCondLst>
                            <p:childTnLst>
                              <p:par>
                                <p:cTn id="6409" nodeType="clickEffect" fill="hold" presetClass="emph" presetID="3" presetSubtype="2">
                                  <p:stCondLst>
                                    <p:cond delay="0"/>
                                  </p:stCondLst>
                                  <p:childTnLst>
                                    <p:animClr clrSpc="rgb">
                                      <p:cBhvr>
                                        <p:cTn id="6410" dur="500" fill="hold"/>
                                        <p:tgtEl>
                                          <p:spTgt spid="1755"/>
                                        </p:tgtEl>
                                        <p:attrNameLst>
                                          <p:attrName>style.color</p:attrName>
                                        </p:attrNameLst>
                                      </p:cBhvr>
                                      <p:to>
                                        <a:srgbClr val="0070c0"/>
                                      </p:to>
                                    </p:animClr>
                                  </p:childTnLst>
                                </p:cTn>
                              </p:par>
                              <p:par>
                                <p:cTn id="6411" nodeType="withEffect" fill="hold" presetClass="emph" presetID="3" presetSubtype="2">
                                  <p:stCondLst>
                                    <p:cond delay="0"/>
                                  </p:stCondLst>
                                  <p:childTnLst>
                                    <p:animClr clrSpc="rgb">
                                      <p:cBhvr>
                                        <p:cTn id="6412" dur="500" fill="hold"/>
                                        <p:tgtEl>
                                          <p:spTgt spid="1764"/>
                                        </p:tgtEl>
                                        <p:attrNameLst>
                                          <p:attrName>style.color</p:attrName>
                                        </p:attrNameLst>
                                      </p:cBhvr>
                                      <p:to>
                                        <a:srgbClr val="0070c0"/>
                                      </p:to>
                                    </p:animClr>
                                  </p:childTnLst>
                                </p:cTn>
                              </p:par>
                            </p:childTnLst>
                          </p:cTn>
                        </p:par>
                      </p:childTnLst>
                    </p:cTn>
                  </p:par>
                  <p:par>
                    <p:cTn id="6413" fill="hold">
                      <p:stCondLst>
                        <p:cond delay="indefinite"/>
                      </p:stCondLst>
                      <p:childTnLst>
                        <p:par>
                          <p:cTn id="6414" fill="hold">
                            <p:stCondLst>
                              <p:cond delay="0"/>
                            </p:stCondLst>
                            <p:childTnLst>
                              <p:par>
                                <p:cTn id="6415" nodeType="clickEffect" fill="hold" presetClass="emph" presetID="3" presetSubtype="2">
                                  <p:stCondLst>
                                    <p:cond delay="0"/>
                                  </p:stCondLst>
                                  <p:childTnLst>
                                    <p:animClr clrSpc="rgb">
                                      <p:cBhvr>
                                        <p:cTn id="6416" dur="500" fill="hold"/>
                                        <p:tgtEl>
                                          <p:spTgt spid="1756"/>
                                        </p:tgtEl>
                                        <p:attrNameLst>
                                          <p:attrName>style.color</p:attrName>
                                        </p:attrNameLst>
                                      </p:cBhvr>
                                      <p:to>
                                        <a:srgbClr val="0070c0"/>
                                      </p:to>
                                    </p:animClr>
                                  </p:childTnLst>
                                </p:cTn>
                              </p:par>
                              <p:par>
                                <p:cTn id="6417" nodeType="withEffect" fill="hold" presetClass="emph" presetID="3" presetSubtype="2">
                                  <p:stCondLst>
                                    <p:cond delay="0"/>
                                  </p:stCondLst>
                                  <p:childTnLst>
                                    <p:animClr clrSpc="rgb">
                                      <p:cBhvr>
                                        <p:cTn id="6418" dur="500" fill="hold"/>
                                        <p:tgtEl>
                                          <p:spTgt spid="1765"/>
                                        </p:tgtEl>
                                        <p:attrNameLst>
                                          <p:attrName>style.color</p:attrName>
                                        </p:attrNameLst>
                                      </p:cBhvr>
                                      <p:to>
                                        <a:srgbClr val="0070c0"/>
                                      </p:to>
                                    </p:animClr>
                                  </p:childTnLst>
                                </p:cTn>
                              </p:par>
                            </p:childTnLst>
                          </p:cTn>
                        </p:par>
                      </p:childTnLst>
                    </p:cTn>
                  </p:par>
                  <p:par>
                    <p:cTn id="6419" fill="hold">
                      <p:stCondLst>
                        <p:cond delay="indefinite"/>
                      </p:stCondLst>
                      <p:childTnLst>
                        <p:par>
                          <p:cTn id="6420" fill="hold">
                            <p:stCondLst>
                              <p:cond delay="0"/>
                            </p:stCondLst>
                            <p:childTnLst>
                              <p:par>
                                <p:cTn id="6421" nodeType="clickEffect" fill="hold" presetClass="emph" presetID="3" presetSubtype="2">
                                  <p:stCondLst>
                                    <p:cond delay="0"/>
                                  </p:stCondLst>
                                  <p:childTnLst>
                                    <p:animClr clrSpc="rgb">
                                      <p:cBhvr>
                                        <p:cTn id="6422" dur="500" fill="hold"/>
                                        <p:tgtEl>
                                          <p:spTgt spid="1766"/>
                                        </p:tgtEl>
                                        <p:attrNameLst>
                                          <p:attrName>style.color</p:attrName>
                                        </p:attrNameLst>
                                      </p:cBhvr>
                                      <p:to>
                                        <a:srgbClr val="0070c0"/>
                                      </p:to>
                                    </p:animClr>
                                  </p:childTnLst>
                                </p:cTn>
                              </p:par>
                              <p:par>
                                <p:cTn id="6423" nodeType="withEffect" fill="hold" presetClass="emph" presetID="3" presetSubtype="2">
                                  <p:stCondLst>
                                    <p:cond delay="0"/>
                                  </p:stCondLst>
                                  <p:childTnLst>
                                    <p:animClr clrSpc="rgb">
                                      <p:cBhvr>
                                        <p:cTn id="6424" dur="500" fill="hold"/>
                                        <p:tgtEl>
                                          <p:spTgt spid="1757"/>
                                        </p:tgtEl>
                                        <p:attrNameLst>
                                          <p:attrName>style.color</p:attrName>
                                        </p:attrNameLst>
                                      </p:cBhvr>
                                      <p:to>
                                        <a:srgbClr val="0070c0"/>
                                      </p:to>
                                    </p:animClr>
                                  </p:childTnLst>
                                </p:cTn>
                              </p:par>
                            </p:childTnLst>
                          </p:cTn>
                        </p:par>
                      </p:childTnLst>
                    </p:cTn>
                  </p:par>
                  <p:par>
                    <p:cTn id="6425" fill="hold">
                      <p:stCondLst>
                        <p:cond delay="indefinite"/>
                      </p:stCondLst>
                      <p:childTnLst>
                        <p:par>
                          <p:cTn id="6426" fill="hold">
                            <p:stCondLst>
                              <p:cond delay="0"/>
                            </p:stCondLst>
                            <p:childTnLst>
                              <p:par>
                                <p:cTn id="6427" nodeType="clickEffect" fill="hold" presetClass="emph" presetID="3" presetSubtype="2">
                                  <p:stCondLst>
                                    <p:cond delay="0"/>
                                  </p:stCondLst>
                                  <p:childTnLst>
                                    <p:animClr clrSpc="rgb">
                                      <p:cBhvr>
                                        <p:cTn id="6428" dur="500" fill="hold"/>
                                        <p:tgtEl>
                                          <p:spTgt spid="1758"/>
                                        </p:tgtEl>
                                        <p:attrNameLst>
                                          <p:attrName>style.color</p:attrName>
                                        </p:attrNameLst>
                                      </p:cBhvr>
                                      <p:to>
                                        <a:srgbClr val="ff0000"/>
                                      </p:to>
                                    </p:animClr>
                                  </p:childTnLst>
                                </p:cTn>
                              </p:par>
                              <p:par>
                                <p:cTn id="6429" nodeType="withEffect" fill="hold" presetClass="emph" presetID="3" presetSubtype="2">
                                  <p:stCondLst>
                                    <p:cond delay="0"/>
                                  </p:stCondLst>
                                  <p:childTnLst>
                                    <p:animClr clrSpc="rgb">
                                      <p:cBhvr>
                                        <p:cTn id="6430" dur="500" fill="hold"/>
                                        <p:tgtEl>
                                          <p:spTgt spid="1767"/>
                                        </p:tgtEl>
                                        <p:attrNameLst>
                                          <p:attrName>style.color</p:attrName>
                                        </p:attrNameLst>
                                      </p:cBhvr>
                                      <p:to>
                                        <a:srgbClr val="ff0000"/>
                                      </p:to>
                                    </p:animClr>
                                  </p:childTnLst>
                                </p:cTn>
                              </p:par>
                            </p:childTnLst>
                          </p:cTn>
                        </p:par>
                      </p:childTnLst>
                    </p:cTn>
                  </p:par>
                  <p:par>
                    <p:cTn id="6431" fill="hold">
                      <p:stCondLst>
                        <p:cond delay="indefinite"/>
                      </p:stCondLst>
                      <p:childTnLst>
                        <p:par>
                          <p:cTn id="6432" fill="hold">
                            <p:stCondLst>
                              <p:cond delay="0"/>
                            </p:stCondLst>
                            <p:childTnLst>
                              <p:par>
                                <p:cTn id="6433" nodeType="clickEffect" fill="hold" presetClass="emph" presetID="3" presetSubtype="2">
                                  <p:stCondLst>
                                    <p:cond delay="0"/>
                                  </p:stCondLst>
                                  <p:childTnLst>
                                    <p:animClr clrSpc="rgb">
                                      <p:cBhvr>
                                        <p:cTn id="6434" dur="500" fill="hold"/>
                                        <p:tgtEl>
                                          <p:spTgt spid="1755"/>
                                        </p:tgtEl>
                                        <p:attrNameLst>
                                          <p:attrName>style.color</p:attrName>
                                        </p:attrNameLst>
                                      </p:cBhvr>
                                      <p:to>
                                        <a:srgbClr val="000000"/>
                                      </p:to>
                                    </p:animClr>
                                  </p:childTnLst>
                                </p:cTn>
                              </p:par>
                              <p:par>
                                <p:cTn id="6435" nodeType="withEffect" fill="hold" presetClass="emph" presetID="3" presetSubtype="2">
                                  <p:stCondLst>
                                    <p:cond delay="0"/>
                                  </p:stCondLst>
                                  <p:childTnLst>
                                    <p:animClr clrSpc="rgb">
                                      <p:cBhvr>
                                        <p:cTn id="6436" dur="500" fill="hold"/>
                                        <p:tgtEl>
                                          <p:spTgt spid="1764"/>
                                        </p:tgtEl>
                                        <p:attrNameLst>
                                          <p:attrName>style.color</p:attrName>
                                        </p:attrNameLst>
                                      </p:cBhvr>
                                      <p:to>
                                        <a:srgbClr val="000000"/>
                                      </p:to>
                                    </p:animClr>
                                  </p:childTnLst>
                                </p:cTn>
                              </p:par>
                              <p:par>
                                <p:cTn id="6437" nodeType="withEffect" fill="hold" presetClass="emph" presetID="3" presetSubtype="2">
                                  <p:stCondLst>
                                    <p:cond delay="0"/>
                                  </p:stCondLst>
                                  <p:childTnLst>
                                    <p:animClr clrSpc="rgb">
                                      <p:cBhvr>
                                        <p:cTn id="6438" dur="500" fill="hold"/>
                                        <p:tgtEl>
                                          <p:spTgt spid="1756"/>
                                        </p:tgtEl>
                                        <p:attrNameLst>
                                          <p:attrName>style.color</p:attrName>
                                        </p:attrNameLst>
                                      </p:cBhvr>
                                      <p:to>
                                        <a:srgbClr val="000000"/>
                                      </p:to>
                                    </p:animClr>
                                  </p:childTnLst>
                                </p:cTn>
                              </p:par>
                              <p:par>
                                <p:cTn id="6439" nodeType="withEffect" fill="hold" presetClass="emph" presetID="3" presetSubtype="2">
                                  <p:stCondLst>
                                    <p:cond delay="0"/>
                                  </p:stCondLst>
                                  <p:childTnLst>
                                    <p:animClr clrSpc="rgb">
                                      <p:cBhvr>
                                        <p:cTn id="6440" dur="500" fill="hold"/>
                                        <p:tgtEl>
                                          <p:spTgt spid="1765"/>
                                        </p:tgtEl>
                                        <p:attrNameLst>
                                          <p:attrName>style.color</p:attrName>
                                        </p:attrNameLst>
                                      </p:cBhvr>
                                      <p:to>
                                        <a:srgbClr val="000000"/>
                                      </p:to>
                                    </p:animClr>
                                  </p:childTnLst>
                                </p:cTn>
                              </p:par>
                              <p:par>
                                <p:cTn id="6441" nodeType="withEffect" fill="hold" presetClass="emph" presetID="3" presetSubtype="2">
                                  <p:stCondLst>
                                    <p:cond delay="0"/>
                                  </p:stCondLst>
                                  <p:childTnLst>
                                    <p:animClr clrSpc="rgb">
                                      <p:cBhvr>
                                        <p:cTn id="6442" dur="500" fill="hold"/>
                                        <p:tgtEl>
                                          <p:spTgt spid="1766"/>
                                        </p:tgtEl>
                                        <p:attrNameLst>
                                          <p:attrName>style.color</p:attrName>
                                        </p:attrNameLst>
                                      </p:cBhvr>
                                      <p:to>
                                        <a:srgbClr val="000000"/>
                                      </p:to>
                                    </p:animClr>
                                  </p:childTnLst>
                                </p:cTn>
                              </p:par>
                              <p:par>
                                <p:cTn id="6443" nodeType="withEffect" fill="hold" presetClass="emph" presetID="3" presetSubtype="2">
                                  <p:stCondLst>
                                    <p:cond delay="0"/>
                                  </p:stCondLst>
                                  <p:childTnLst>
                                    <p:animClr clrSpc="rgb">
                                      <p:cBhvr>
                                        <p:cTn id="6444" dur="500" fill="hold"/>
                                        <p:tgtEl>
                                          <p:spTgt spid="1757"/>
                                        </p:tgtEl>
                                        <p:attrNameLst>
                                          <p:attrName>style.color</p:attrName>
                                        </p:attrNameLst>
                                      </p:cBhvr>
                                      <p:to>
                                        <a:srgbClr val="000000"/>
                                      </p:to>
                                    </p:animClr>
                                  </p:childTnLst>
                                </p:cTn>
                              </p:par>
                              <p:par>
                                <p:cTn id="6445" nodeType="withEffect" fill="hold" presetClass="emph" presetID="3" presetSubtype="2">
                                  <p:stCondLst>
                                    <p:cond delay="0"/>
                                  </p:stCondLst>
                                  <p:childTnLst>
                                    <p:animClr clrSpc="rgb">
                                      <p:cBhvr>
                                        <p:cTn id="6446" dur="500" fill="hold"/>
                                        <p:tgtEl>
                                          <p:spTgt spid="1758"/>
                                        </p:tgtEl>
                                        <p:attrNameLst>
                                          <p:attrName>style.color</p:attrName>
                                        </p:attrNameLst>
                                      </p:cBhvr>
                                      <p:to>
                                        <a:srgbClr val="000000"/>
                                      </p:to>
                                    </p:animClr>
                                  </p:childTnLst>
                                </p:cTn>
                              </p:par>
                              <p:par>
                                <p:cTn id="6447" nodeType="withEffect" fill="hold" presetClass="emph" presetID="3" presetSubtype="2">
                                  <p:stCondLst>
                                    <p:cond delay="0"/>
                                  </p:stCondLst>
                                  <p:childTnLst>
                                    <p:animClr clrSpc="rgb">
                                      <p:cBhvr>
                                        <p:cTn id="6448" dur="500" fill="hold"/>
                                        <p:tgtEl>
                                          <p:spTgt spid="1767"/>
                                        </p:tgtEl>
                                        <p:attrNameLst>
                                          <p:attrName>style.color</p:attrName>
                                        </p:attrNameLst>
                                      </p:cBhvr>
                                      <p:to>
                                        <a:srgbClr val="000000"/>
                                      </p:to>
                                    </p:animClr>
                                  </p:childTnLst>
                                </p:cTn>
                              </p:par>
                            </p:childTnLst>
                          </p:cTn>
                        </p:par>
                        <p:par>
                          <p:cTn id="6449" fill="hold">
                            <p:stCondLst>
                              <p:cond delay="500"/>
                            </p:stCondLst>
                            <p:childTnLst>
                              <p:par>
                                <p:cTn id="6450" nodeType="afterEffect" fill="hold" presetClass="path" presetID="63">
                                  <p:stCondLst>
                                    <p:cond delay="0"/>
                                  </p:stCondLst>
                                  <p:childTnLst>
                                    <p:animMotion origin="layout" path="M 3.33333E-006 -3.33333E-006 L 0.05 -3.33333E-006 E">
                                      <p:cBhvr>
                                        <p:cTn id="6451" dur="2000" fill="hold"/>
                                        <p:tgtEl>
                                          <p:spTgt spid="1764"/>
                                        </p:tgtEl>
                                        <p:attrNameLst>
                                          <p:attrName>ppt_x</p:attrName>
                                          <p:attrName>ppt_y</p:attrName>
                                        </p:attrNameLst>
                                      </p:cBhvr>
                                    </p:animMotion>
                                  </p:childTnLst>
                                </p:cTn>
                              </p:par>
                              <p:par>
                                <p:cTn id="6452" nodeType="withEffect" fill="hold" presetClass="path" presetID="63">
                                  <p:stCondLst>
                                    <p:cond delay="0"/>
                                  </p:stCondLst>
                                  <p:childTnLst>
                                    <p:animMotion origin="layout" path="M 3.33333E-006 -3.33333E-006 L 0.05 -3.33333E-006 E">
                                      <p:cBhvr>
                                        <p:cTn id="6453" dur="2000" fill="hold"/>
                                        <p:tgtEl>
                                          <p:spTgt spid="1765"/>
                                        </p:tgtEl>
                                        <p:attrNameLst>
                                          <p:attrName>ppt_x</p:attrName>
                                          <p:attrName>ppt_y</p:attrName>
                                        </p:attrNameLst>
                                      </p:cBhvr>
                                    </p:animMotion>
                                  </p:childTnLst>
                                </p:cTn>
                              </p:par>
                              <p:par>
                                <p:cTn id="6454" nodeType="withEffect" fill="hold" presetClass="path" presetID="63">
                                  <p:stCondLst>
                                    <p:cond delay="0"/>
                                  </p:stCondLst>
                                  <p:childTnLst>
                                    <p:animMotion origin="layout" path="M 3.33333E-006 -3.33333E-006 L 0.05 -3.33333E-006 E">
                                      <p:cBhvr>
                                        <p:cTn id="6455" dur="2000" fill="hold"/>
                                        <p:tgtEl>
                                          <p:spTgt spid="1766"/>
                                        </p:tgtEl>
                                        <p:attrNameLst>
                                          <p:attrName>ppt_x</p:attrName>
                                          <p:attrName>ppt_y</p:attrName>
                                        </p:attrNameLst>
                                      </p:cBhvr>
                                    </p:animMotion>
                                  </p:childTnLst>
                                </p:cTn>
                              </p:par>
                              <p:par>
                                <p:cTn id="6456" nodeType="withEffect" fill="hold" presetClass="path" presetID="63">
                                  <p:stCondLst>
                                    <p:cond delay="0"/>
                                  </p:stCondLst>
                                  <p:childTnLst>
                                    <p:animMotion origin="layout" path="M 3.33333E-006 -3.33333E-006 L 0.05017 -3.33333E-006 E">
                                      <p:cBhvr>
                                        <p:cTn id="6457" dur="2000" fill="hold"/>
                                        <p:tgtEl>
                                          <p:spTgt spid="1767"/>
                                        </p:tgtEl>
                                        <p:attrNameLst>
                                          <p:attrName>ppt_x</p:attrName>
                                          <p:attrName>ppt_y</p:attrName>
                                        </p:attrNameLst>
                                      </p:cBhvr>
                                    </p:animMotion>
                                  </p:childTnLst>
                                </p:cTn>
                              </p:par>
                            </p:childTnLst>
                          </p:cTn>
                        </p:par>
                      </p:childTnLst>
                    </p:cTn>
                  </p:par>
                  <p:par>
                    <p:cTn id="6458" fill="hold">
                      <p:stCondLst>
                        <p:cond delay="indefinite"/>
                      </p:stCondLst>
                      <p:childTnLst>
                        <p:par>
                          <p:cTn id="6459" fill="hold">
                            <p:stCondLst>
                              <p:cond delay="0"/>
                            </p:stCondLst>
                            <p:childTnLst>
                              <p:par>
                                <p:cTn id="6460" nodeType="clickEffect" fill="hold" presetClass="emph" presetID="3" presetSubtype="2">
                                  <p:stCondLst>
                                    <p:cond delay="0"/>
                                  </p:stCondLst>
                                  <p:childTnLst>
                                    <p:animClr clrSpc="rgb">
                                      <p:cBhvr>
                                        <p:cTn id="6461" dur="500" fill="hold"/>
                                        <p:tgtEl>
                                          <p:spTgt spid="1764"/>
                                        </p:tgtEl>
                                        <p:attrNameLst>
                                          <p:attrName>style.color</p:attrName>
                                        </p:attrNameLst>
                                      </p:cBhvr>
                                      <p:to>
                                        <a:srgbClr val="ff0000"/>
                                      </p:to>
                                    </p:animClr>
                                  </p:childTnLst>
                                </p:cTn>
                              </p:par>
                              <p:par>
                                <p:cTn id="6462" nodeType="withEffect" fill="hold" presetClass="emph" presetID="3" presetSubtype="2">
                                  <p:stCondLst>
                                    <p:cond delay="0"/>
                                  </p:stCondLst>
                                  <p:childTnLst>
                                    <p:animClr clrSpc="rgb">
                                      <p:cBhvr>
                                        <p:cTn id="6463" dur="500" fill="hold"/>
                                        <p:tgtEl>
                                          <p:spTgt spid="1756"/>
                                        </p:tgtEl>
                                        <p:attrNameLst>
                                          <p:attrName>style.color</p:attrName>
                                        </p:attrNameLst>
                                      </p:cBhvr>
                                      <p:to>
                                        <a:srgbClr val="ff0000"/>
                                      </p:to>
                                    </p:animClr>
                                  </p:childTnLst>
                                </p:cTn>
                              </p:par>
                            </p:childTnLst>
                          </p:cTn>
                        </p:par>
                      </p:childTnLst>
                    </p:cTn>
                  </p:par>
                  <p:par>
                    <p:cTn id="6464" fill="hold">
                      <p:stCondLst>
                        <p:cond delay="indefinite"/>
                      </p:stCondLst>
                      <p:childTnLst>
                        <p:par>
                          <p:cTn id="6465" fill="hold">
                            <p:stCondLst>
                              <p:cond delay="0"/>
                            </p:stCondLst>
                            <p:childTnLst>
                              <p:par>
                                <p:cTn id="6466" nodeType="clickEffect" fill="hold" presetClass="emph" presetID="3" presetSubtype="2">
                                  <p:stCondLst>
                                    <p:cond delay="0"/>
                                  </p:stCondLst>
                                  <p:childTnLst>
                                    <p:animClr clrSpc="rgb">
                                      <p:cBhvr>
                                        <p:cTn id="6467" dur="500" fill="hold"/>
                                        <p:tgtEl>
                                          <p:spTgt spid="1764"/>
                                        </p:tgtEl>
                                        <p:attrNameLst>
                                          <p:attrName>style.color</p:attrName>
                                        </p:attrNameLst>
                                      </p:cBhvr>
                                      <p:to>
                                        <a:srgbClr val="000000"/>
                                      </p:to>
                                    </p:animClr>
                                  </p:childTnLst>
                                </p:cTn>
                              </p:par>
                              <p:par>
                                <p:cTn id="6468" nodeType="withEffect" fill="hold" presetClass="emph" presetID="3" presetSubtype="2">
                                  <p:stCondLst>
                                    <p:cond delay="0"/>
                                  </p:stCondLst>
                                  <p:childTnLst>
                                    <p:animClr clrSpc="rgb">
                                      <p:cBhvr>
                                        <p:cTn id="6469" dur="500" fill="hold"/>
                                        <p:tgtEl>
                                          <p:spTgt spid="1756"/>
                                        </p:tgtEl>
                                        <p:attrNameLst>
                                          <p:attrName>style.color</p:attrName>
                                        </p:attrNameLst>
                                      </p:cBhvr>
                                      <p:to>
                                        <a:srgbClr val="000000"/>
                                      </p:to>
                                    </p:animClr>
                                  </p:childTnLst>
                                </p:cTn>
                              </p:par>
                            </p:childTnLst>
                          </p:cTn>
                        </p:par>
                        <p:par>
                          <p:cTn id="6470" fill="hold">
                            <p:stCondLst>
                              <p:cond delay="500"/>
                            </p:stCondLst>
                            <p:childTnLst>
                              <p:par>
                                <p:cTn id="6471" nodeType="afterEffect" fill="hold" presetClass="path" presetID="63">
                                  <p:stCondLst>
                                    <p:cond delay="0"/>
                                  </p:stCondLst>
                                  <p:childTnLst>
                                    <p:animMotion origin="layout" path="M 0.05 -3.33333E-006 L 0.1 -3.33333E-006 E">
                                      <p:cBhvr>
                                        <p:cTn id="6472" dur="2000" fill="hold"/>
                                        <p:tgtEl>
                                          <p:spTgt spid="1767"/>
                                        </p:tgtEl>
                                        <p:attrNameLst>
                                          <p:attrName>ppt_x</p:attrName>
                                          <p:attrName>ppt_y</p:attrName>
                                        </p:attrNameLst>
                                      </p:cBhvr>
                                    </p:animMotion>
                                  </p:childTnLst>
                                </p:cTn>
                              </p:par>
                              <p:par>
                                <p:cTn id="6473" nodeType="withEffect" fill="hold" presetClass="path" presetID="63">
                                  <p:stCondLst>
                                    <p:cond delay="0"/>
                                  </p:stCondLst>
                                  <p:childTnLst>
                                    <p:animMotion origin="layout" path="M 0.05 -3.33333E-006 L 0.1 -3.33333E-006 E">
                                      <p:cBhvr>
                                        <p:cTn id="6474" dur="2000" fill="hold"/>
                                        <p:tgtEl>
                                          <p:spTgt spid="1766"/>
                                        </p:tgtEl>
                                        <p:attrNameLst>
                                          <p:attrName>ppt_x</p:attrName>
                                          <p:attrName>ppt_y</p:attrName>
                                        </p:attrNameLst>
                                      </p:cBhvr>
                                    </p:animMotion>
                                  </p:childTnLst>
                                </p:cTn>
                              </p:par>
                              <p:par>
                                <p:cTn id="6475" nodeType="withEffect" fill="hold" presetClass="path" presetID="63">
                                  <p:stCondLst>
                                    <p:cond delay="0"/>
                                  </p:stCondLst>
                                  <p:childTnLst>
                                    <p:animMotion origin="layout" path="M 0.05 -3.33333E-006 L 0.1 -3.33333E-006 E">
                                      <p:cBhvr>
                                        <p:cTn id="6476" dur="2000" fill="hold"/>
                                        <p:tgtEl>
                                          <p:spTgt spid="1765"/>
                                        </p:tgtEl>
                                        <p:attrNameLst>
                                          <p:attrName>ppt_x</p:attrName>
                                          <p:attrName>ppt_y</p:attrName>
                                        </p:attrNameLst>
                                      </p:cBhvr>
                                    </p:animMotion>
                                  </p:childTnLst>
                                </p:cTn>
                              </p:par>
                              <p:par>
                                <p:cTn id="6477" nodeType="withEffect" fill="hold" presetClass="path" presetID="63">
                                  <p:stCondLst>
                                    <p:cond delay="0"/>
                                  </p:stCondLst>
                                  <p:childTnLst>
                                    <p:animMotion origin="layout" path="M 0.05 -3.33333E-006 L 0.1 -3.33333E-006 E">
                                      <p:cBhvr>
                                        <p:cTn id="6478" dur="2000" fill="hold"/>
                                        <p:tgtEl>
                                          <p:spTgt spid="1764"/>
                                        </p:tgtEl>
                                        <p:attrNameLst>
                                          <p:attrName>ppt_x</p:attrName>
                                          <p:attrName>ppt_y</p:attrName>
                                        </p:attrNameLst>
                                      </p:cBhvr>
                                    </p:animMotion>
                                  </p:childTnLst>
                                </p:cTn>
                              </p:par>
                            </p:childTnLst>
                          </p:cTn>
                        </p:par>
                      </p:childTnLst>
                    </p:cTn>
                  </p:par>
                  <p:par>
                    <p:cTn id="6479" fill="hold">
                      <p:stCondLst>
                        <p:cond delay="indefinite"/>
                      </p:stCondLst>
                      <p:childTnLst>
                        <p:par>
                          <p:cTn id="6480" fill="hold">
                            <p:stCondLst>
                              <p:cond delay="0"/>
                            </p:stCondLst>
                            <p:childTnLst>
                              <p:par>
                                <p:cTn id="6481" nodeType="clickEffect" fill="hold" presetClass="emph" presetID="3" presetSubtype="2">
                                  <p:stCondLst>
                                    <p:cond delay="0"/>
                                  </p:stCondLst>
                                  <p:childTnLst>
                                    <p:animClr clrSpc="rgb">
                                      <p:cBhvr>
                                        <p:cTn id="6482" dur="500" fill="hold"/>
                                        <p:tgtEl>
                                          <p:spTgt spid="1764"/>
                                        </p:tgtEl>
                                        <p:attrNameLst>
                                          <p:attrName>style.color</p:attrName>
                                        </p:attrNameLst>
                                      </p:cBhvr>
                                      <p:to>
                                        <a:srgbClr val="ff0000"/>
                                      </p:to>
                                    </p:animClr>
                                  </p:childTnLst>
                                </p:cTn>
                              </p:par>
                              <p:par>
                                <p:cTn id="6483" nodeType="withEffect" fill="hold" presetClass="emph" presetID="3" presetSubtype="2">
                                  <p:stCondLst>
                                    <p:cond delay="0"/>
                                  </p:stCondLst>
                                  <p:childTnLst>
                                    <p:animClr clrSpc="rgb">
                                      <p:cBhvr>
                                        <p:cTn id="6484" dur="500" fill="hold"/>
                                        <p:tgtEl>
                                          <p:spTgt spid="1757"/>
                                        </p:tgtEl>
                                        <p:attrNameLst>
                                          <p:attrName>style.color</p:attrName>
                                        </p:attrNameLst>
                                      </p:cBhvr>
                                      <p:to>
                                        <a:srgbClr val="ff0000"/>
                                      </p:to>
                                    </p:animClr>
                                  </p:childTnLst>
                                </p:cTn>
                              </p:par>
                            </p:childTnLst>
                          </p:cTn>
                        </p:par>
                      </p:childTnLst>
                    </p:cTn>
                  </p:par>
                  <p:par>
                    <p:cTn id="6485" fill="hold">
                      <p:stCondLst>
                        <p:cond delay="indefinite"/>
                      </p:stCondLst>
                      <p:childTnLst>
                        <p:par>
                          <p:cTn id="6486" fill="hold">
                            <p:stCondLst>
                              <p:cond delay="0"/>
                            </p:stCondLst>
                            <p:childTnLst>
                              <p:par>
                                <p:cTn id="6487" nodeType="clickEffect" fill="hold" presetClass="emph" presetID="3" presetSubtype="2">
                                  <p:stCondLst>
                                    <p:cond delay="0"/>
                                  </p:stCondLst>
                                  <p:childTnLst>
                                    <p:animClr clrSpc="rgb">
                                      <p:cBhvr>
                                        <p:cTn id="6488" dur="500" fill="hold"/>
                                        <p:tgtEl>
                                          <p:spTgt spid="1764"/>
                                        </p:tgtEl>
                                        <p:attrNameLst>
                                          <p:attrName>style.color</p:attrName>
                                        </p:attrNameLst>
                                      </p:cBhvr>
                                      <p:to>
                                        <a:srgbClr val="000000"/>
                                      </p:to>
                                    </p:animClr>
                                  </p:childTnLst>
                                </p:cTn>
                              </p:par>
                              <p:par>
                                <p:cTn id="6489" nodeType="withEffect" fill="hold" presetClass="emph" presetID="3" presetSubtype="2">
                                  <p:stCondLst>
                                    <p:cond delay="0"/>
                                  </p:stCondLst>
                                  <p:childTnLst>
                                    <p:animClr clrSpc="rgb">
                                      <p:cBhvr>
                                        <p:cTn id="6490" dur="500" fill="hold"/>
                                        <p:tgtEl>
                                          <p:spTgt spid="1757"/>
                                        </p:tgtEl>
                                        <p:attrNameLst>
                                          <p:attrName>style.color</p:attrName>
                                        </p:attrNameLst>
                                      </p:cBhvr>
                                      <p:to>
                                        <a:srgbClr val="000000"/>
                                      </p:to>
                                    </p:animClr>
                                  </p:childTnLst>
                                </p:cTn>
                              </p:par>
                            </p:childTnLst>
                          </p:cTn>
                        </p:par>
                        <p:par>
                          <p:cTn id="6491" fill="hold">
                            <p:stCondLst>
                              <p:cond delay="500"/>
                            </p:stCondLst>
                            <p:childTnLst>
                              <p:par>
                                <p:cTn id="6492" nodeType="afterEffect" fill="hold" presetClass="path" presetID="63">
                                  <p:stCondLst>
                                    <p:cond delay="0"/>
                                  </p:stCondLst>
                                  <p:childTnLst>
                                    <p:animMotion origin="layout" path="M 0.1 -3.33333E-006 L 0.15 -3.33333E-006 E">
                                      <p:cBhvr>
                                        <p:cTn id="6493" dur="2000" fill="hold"/>
                                        <p:tgtEl>
                                          <p:spTgt spid="1767"/>
                                        </p:tgtEl>
                                        <p:attrNameLst>
                                          <p:attrName>ppt_x</p:attrName>
                                          <p:attrName>ppt_y</p:attrName>
                                        </p:attrNameLst>
                                      </p:cBhvr>
                                    </p:animMotion>
                                  </p:childTnLst>
                                </p:cTn>
                              </p:par>
                              <p:par>
                                <p:cTn id="6494" nodeType="withEffect" fill="hold" presetClass="path" presetID="63">
                                  <p:stCondLst>
                                    <p:cond delay="0"/>
                                  </p:stCondLst>
                                  <p:childTnLst>
                                    <p:animMotion origin="layout" path="M 0.1 -3.33333E-006 L 0.15 -3.33333E-006 E">
                                      <p:cBhvr>
                                        <p:cTn id="6495" dur="2000" fill="hold"/>
                                        <p:tgtEl>
                                          <p:spTgt spid="1766"/>
                                        </p:tgtEl>
                                        <p:attrNameLst>
                                          <p:attrName>ppt_x</p:attrName>
                                          <p:attrName>ppt_y</p:attrName>
                                        </p:attrNameLst>
                                      </p:cBhvr>
                                    </p:animMotion>
                                  </p:childTnLst>
                                </p:cTn>
                              </p:par>
                              <p:par>
                                <p:cTn id="6496" nodeType="withEffect" fill="hold" presetClass="path" presetID="63">
                                  <p:stCondLst>
                                    <p:cond delay="0"/>
                                  </p:stCondLst>
                                  <p:childTnLst>
                                    <p:animMotion origin="layout" path="M 0.1 -3.33333E-006 L 0.15 -3.33333E-006 E">
                                      <p:cBhvr>
                                        <p:cTn id="6497" dur="2000" fill="hold"/>
                                        <p:tgtEl>
                                          <p:spTgt spid="1765"/>
                                        </p:tgtEl>
                                        <p:attrNameLst>
                                          <p:attrName>ppt_x</p:attrName>
                                          <p:attrName>ppt_y</p:attrName>
                                        </p:attrNameLst>
                                      </p:cBhvr>
                                    </p:animMotion>
                                  </p:childTnLst>
                                </p:cTn>
                              </p:par>
                              <p:par>
                                <p:cTn id="6498" nodeType="withEffect" fill="hold" presetClass="path" presetID="63">
                                  <p:stCondLst>
                                    <p:cond delay="0"/>
                                  </p:stCondLst>
                                  <p:childTnLst>
                                    <p:animMotion origin="layout" path="M 0.1 -3.33333E-006 L 0.15 -3.33333E-006 E">
                                      <p:cBhvr>
                                        <p:cTn id="6499" dur="2000" fill="hold"/>
                                        <p:tgtEl>
                                          <p:spTgt spid="1764"/>
                                        </p:tgtEl>
                                        <p:attrNameLst>
                                          <p:attrName>ppt_x</p:attrName>
                                          <p:attrName>ppt_y</p:attrName>
                                        </p:attrNameLst>
                                      </p:cBhvr>
                                    </p:animMotion>
                                  </p:childTnLst>
                                </p:cTn>
                              </p:par>
                            </p:childTnLst>
                          </p:cTn>
                        </p:par>
                      </p:childTnLst>
                    </p:cTn>
                  </p:par>
                  <p:par>
                    <p:cTn id="6500" fill="hold">
                      <p:stCondLst>
                        <p:cond delay="indefinite"/>
                      </p:stCondLst>
                      <p:childTnLst>
                        <p:par>
                          <p:cTn id="6501" fill="hold">
                            <p:stCondLst>
                              <p:cond delay="0"/>
                            </p:stCondLst>
                            <p:childTnLst>
                              <p:par>
                                <p:cTn id="6502" nodeType="clickEffect" fill="hold" presetClass="emph" presetID="3" presetSubtype="2">
                                  <p:stCondLst>
                                    <p:cond delay="0"/>
                                  </p:stCondLst>
                                  <p:childTnLst>
                                    <p:animClr clrSpc="rgb">
                                      <p:cBhvr>
                                        <p:cTn id="6503" dur="500" fill="hold"/>
                                        <p:tgtEl>
                                          <p:spTgt spid="1764"/>
                                        </p:tgtEl>
                                        <p:attrNameLst>
                                          <p:attrName>style.color</p:attrName>
                                        </p:attrNameLst>
                                      </p:cBhvr>
                                      <p:to>
                                        <a:srgbClr val="ff0000"/>
                                      </p:to>
                                    </p:animClr>
                                  </p:childTnLst>
                                </p:cTn>
                              </p:par>
                              <p:par>
                                <p:cTn id="6504" nodeType="withEffect" fill="hold" presetClass="emph" presetID="3" presetSubtype="2">
                                  <p:stCondLst>
                                    <p:cond delay="0"/>
                                  </p:stCondLst>
                                  <p:childTnLst>
                                    <p:animClr clrSpc="rgb">
                                      <p:cBhvr>
                                        <p:cTn id="6505" dur="500" fill="hold"/>
                                        <p:tgtEl>
                                          <p:spTgt spid="1758"/>
                                        </p:tgtEl>
                                        <p:attrNameLst>
                                          <p:attrName>style.color</p:attrName>
                                        </p:attrNameLst>
                                      </p:cBhvr>
                                      <p:to>
                                        <a:srgbClr val="ff0000"/>
                                      </p:to>
                                    </p:animClr>
                                  </p:childTnLst>
                                </p:cTn>
                              </p:par>
                            </p:childTnLst>
                          </p:cTn>
                        </p:par>
                      </p:childTnLst>
                    </p:cTn>
                  </p:par>
                  <p:par>
                    <p:cTn id="6506" fill="hold">
                      <p:stCondLst>
                        <p:cond delay="indefinite"/>
                      </p:stCondLst>
                      <p:childTnLst>
                        <p:par>
                          <p:cTn id="6507" fill="hold">
                            <p:stCondLst>
                              <p:cond delay="0"/>
                            </p:stCondLst>
                            <p:childTnLst>
                              <p:par>
                                <p:cTn id="6508" nodeType="clickEffect" fill="hold" presetClass="emph" presetID="3" presetSubtype="2">
                                  <p:stCondLst>
                                    <p:cond delay="0"/>
                                  </p:stCondLst>
                                  <p:childTnLst>
                                    <p:animClr clrSpc="rgb">
                                      <p:cBhvr>
                                        <p:cTn id="6509" dur="50" fill="hold"/>
                                        <p:tgtEl>
                                          <p:spTgt spid="1764"/>
                                        </p:tgtEl>
                                        <p:attrNameLst>
                                          <p:attrName>style.color</p:attrName>
                                        </p:attrNameLst>
                                      </p:cBhvr>
                                      <p:to>
                                        <a:srgbClr val="000000"/>
                                      </p:to>
                                    </p:animClr>
                                  </p:childTnLst>
                                </p:cTn>
                              </p:par>
                              <p:par>
                                <p:cTn id="6510" nodeType="withEffect" fill="hold" presetClass="emph" presetID="3" presetSubtype="2">
                                  <p:stCondLst>
                                    <p:cond delay="0"/>
                                  </p:stCondLst>
                                  <p:childTnLst>
                                    <p:animClr clrSpc="rgb">
                                      <p:cBhvr>
                                        <p:cTn id="6511" dur="50" fill="hold"/>
                                        <p:tgtEl>
                                          <p:spTgt spid="1758"/>
                                        </p:tgtEl>
                                        <p:attrNameLst>
                                          <p:attrName>style.color</p:attrName>
                                        </p:attrNameLst>
                                      </p:cBhvr>
                                      <p:to>
                                        <a:srgbClr val="000000"/>
                                      </p:to>
                                    </p:animClr>
                                  </p:childTnLst>
                                </p:cTn>
                              </p:par>
                            </p:childTnLst>
                          </p:cTn>
                        </p:par>
                        <p:par>
                          <p:cTn id="6512" fill="hold">
                            <p:stCondLst>
                              <p:cond delay="50"/>
                            </p:stCondLst>
                            <p:childTnLst>
                              <p:par>
                                <p:cTn id="6513" nodeType="afterEffect" fill="hold" presetClass="path" presetID="63">
                                  <p:stCondLst>
                                    <p:cond delay="0"/>
                                  </p:stCondLst>
                                  <p:childTnLst>
                                    <p:animMotion origin="layout" path="M 0.15 -3.33333E-006 L 0.2 -3.33333E-006 E">
                                      <p:cBhvr>
                                        <p:cTn id="6514" dur="2000" fill="hold"/>
                                        <p:tgtEl>
                                          <p:spTgt spid="1767"/>
                                        </p:tgtEl>
                                        <p:attrNameLst>
                                          <p:attrName>ppt_x</p:attrName>
                                          <p:attrName>ppt_y</p:attrName>
                                        </p:attrNameLst>
                                      </p:cBhvr>
                                    </p:animMotion>
                                  </p:childTnLst>
                                </p:cTn>
                              </p:par>
                              <p:par>
                                <p:cTn id="6515" nodeType="withEffect" fill="hold" presetClass="path" presetID="63">
                                  <p:stCondLst>
                                    <p:cond delay="0"/>
                                  </p:stCondLst>
                                  <p:childTnLst>
                                    <p:animMotion origin="layout" path="M 0.15 -3.33333E-006 L 0.2 -3.33333E-006 E">
                                      <p:cBhvr>
                                        <p:cTn id="6516" dur="2000" fill="hold"/>
                                        <p:tgtEl>
                                          <p:spTgt spid="1766"/>
                                        </p:tgtEl>
                                        <p:attrNameLst>
                                          <p:attrName>ppt_x</p:attrName>
                                          <p:attrName>ppt_y</p:attrName>
                                        </p:attrNameLst>
                                      </p:cBhvr>
                                    </p:animMotion>
                                  </p:childTnLst>
                                </p:cTn>
                              </p:par>
                              <p:par>
                                <p:cTn id="6517" nodeType="withEffect" fill="hold" presetClass="path" presetID="63">
                                  <p:stCondLst>
                                    <p:cond delay="0"/>
                                  </p:stCondLst>
                                  <p:childTnLst>
                                    <p:animMotion origin="layout" path="M 0.15 -3.33333E-006 L 0.2 -3.33333E-006 E">
                                      <p:cBhvr>
                                        <p:cTn id="6518" dur="2000" fill="hold"/>
                                        <p:tgtEl>
                                          <p:spTgt spid="1765"/>
                                        </p:tgtEl>
                                        <p:attrNameLst>
                                          <p:attrName>ppt_x</p:attrName>
                                          <p:attrName>ppt_y</p:attrName>
                                        </p:attrNameLst>
                                      </p:cBhvr>
                                    </p:animMotion>
                                  </p:childTnLst>
                                </p:cTn>
                              </p:par>
                              <p:par>
                                <p:cTn id="6519" nodeType="withEffect" fill="hold" presetClass="path" presetID="63">
                                  <p:stCondLst>
                                    <p:cond delay="0"/>
                                  </p:stCondLst>
                                  <p:childTnLst>
                                    <p:animMotion origin="layout" path="M 0.15 -3.33333E-006 L 0.2 -3.33333E-006 E">
                                      <p:cBhvr>
                                        <p:cTn id="6520" dur="2000" fill="hold"/>
                                        <p:tgtEl>
                                          <p:spTgt spid="1764"/>
                                        </p:tgtEl>
                                        <p:attrNameLst>
                                          <p:attrName>ppt_x</p:attrName>
                                          <p:attrName>ppt_y</p:attrName>
                                        </p:attrNameLst>
                                      </p:cBhvr>
                                    </p:animMotion>
                                  </p:childTnLst>
                                </p:cTn>
                              </p:par>
                            </p:childTnLst>
                          </p:cTn>
                        </p:par>
                      </p:childTnLst>
                    </p:cTn>
                  </p:par>
                  <p:par>
                    <p:cTn id="6521" fill="hold">
                      <p:stCondLst>
                        <p:cond delay="indefinite"/>
                      </p:stCondLst>
                      <p:childTnLst>
                        <p:par>
                          <p:cTn id="6522" fill="hold">
                            <p:stCondLst>
                              <p:cond delay="0"/>
                            </p:stCondLst>
                            <p:childTnLst>
                              <p:par>
                                <p:cTn id="6523" nodeType="clickEffect" fill="hold" presetClass="emph" presetID="3" presetSubtype="2">
                                  <p:stCondLst>
                                    <p:cond delay="0"/>
                                  </p:stCondLst>
                                  <p:childTnLst>
                                    <p:animClr clrSpc="rgb">
                                      <p:cBhvr>
                                        <p:cTn id="6524" dur="50" fill="hold"/>
                                        <p:tgtEl>
                                          <p:spTgt spid="1764"/>
                                        </p:tgtEl>
                                        <p:attrNameLst>
                                          <p:attrName>style.color</p:attrName>
                                        </p:attrNameLst>
                                      </p:cBhvr>
                                      <p:to>
                                        <a:srgbClr val="ff0000"/>
                                      </p:to>
                                    </p:animClr>
                                  </p:childTnLst>
                                </p:cTn>
                              </p:par>
                              <p:par>
                                <p:cTn id="6525" nodeType="withEffect" fill="hold" presetClass="emph" presetID="3" presetSubtype="2">
                                  <p:stCondLst>
                                    <p:cond delay="0"/>
                                  </p:stCondLst>
                                  <p:childTnLst>
                                    <p:animClr clrSpc="rgb">
                                      <p:cBhvr>
                                        <p:cTn id="6526" dur="50" fill="hold"/>
                                        <p:tgtEl>
                                          <p:spTgt spid="1759"/>
                                        </p:tgtEl>
                                        <p:attrNameLst>
                                          <p:attrName>style.color</p:attrName>
                                        </p:attrNameLst>
                                      </p:cBhvr>
                                      <p:to>
                                        <a:srgbClr val="ff0000"/>
                                      </p:to>
                                    </p:animClr>
                                  </p:childTnLst>
                                </p:cTn>
                              </p:par>
                            </p:childTnLst>
                          </p:cTn>
                        </p:par>
                      </p:childTnLst>
                    </p:cTn>
                  </p:par>
                  <p:par>
                    <p:cTn id="6527" fill="hold">
                      <p:stCondLst>
                        <p:cond delay="indefinite"/>
                      </p:stCondLst>
                      <p:childTnLst>
                        <p:par>
                          <p:cTn id="6528" fill="hold">
                            <p:stCondLst>
                              <p:cond delay="0"/>
                            </p:stCondLst>
                            <p:childTnLst>
                              <p:par>
                                <p:cTn id="6529" nodeType="clickEffect" fill="hold" presetClass="emph" presetID="3" presetSubtype="2">
                                  <p:stCondLst>
                                    <p:cond delay="0"/>
                                  </p:stCondLst>
                                  <p:childTnLst>
                                    <p:animClr clrSpc="rgb">
                                      <p:cBhvr>
                                        <p:cTn id="6530" dur="50" fill="hold"/>
                                        <p:tgtEl>
                                          <p:spTgt spid="1764"/>
                                        </p:tgtEl>
                                        <p:attrNameLst>
                                          <p:attrName>style.color</p:attrName>
                                        </p:attrNameLst>
                                      </p:cBhvr>
                                      <p:to>
                                        <a:srgbClr val="000000"/>
                                      </p:to>
                                    </p:animClr>
                                  </p:childTnLst>
                                </p:cTn>
                              </p:par>
                              <p:par>
                                <p:cTn id="6531" nodeType="withEffect" fill="hold" presetClass="emph" presetID="3" presetSubtype="2">
                                  <p:stCondLst>
                                    <p:cond delay="0"/>
                                  </p:stCondLst>
                                  <p:childTnLst>
                                    <p:animClr clrSpc="rgb">
                                      <p:cBhvr>
                                        <p:cTn id="6532" dur="50" fill="hold"/>
                                        <p:tgtEl>
                                          <p:spTgt spid="1759"/>
                                        </p:tgtEl>
                                        <p:attrNameLst>
                                          <p:attrName>style.color</p:attrName>
                                        </p:attrNameLst>
                                      </p:cBhvr>
                                      <p:to>
                                        <a:srgbClr val="000000"/>
                                      </p:to>
                                    </p:animClr>
                                  </p:childTnLst>
                                </p:cTn>
                              </p:par>
                            </p:childTnLst>
                          </p:cTn>
                        </p:par>
                        <p:par>
                          <p:cTn id="6533" fill="hold">
                            <p:stCondLst>
                              <p:cond delay="50"/>
                            </p:stCondLst>
                            <p:childTnLst>
                              <p:par>
                                <p:cTn id="6534" nodeType="afterEffect" fill="hold" presetClass="path" presetID="63">
                                  <p:stCondLst>
                                    <p:cond delay="0"/>
                                  </p:stCondLst>
                                  <p:childTnLst>
                                    <p:animMotion origin="layout" path="M 0.2 -3.33333E-006 L 0.25 -3.33333E-006 E">
                                      <p:cBhvr>
                                        <p:cTn id="6535" dur="2000" fill="hold"/>
                                        <p:tgtEl>
                                          <p:spTgt spid="1767"/>
                                        </p:tgtEl>
                                        <p:attrNameLst>
                                          <p:attrName>ppt_x</p:attrName>
                                          <p:attrName>ppt_y</p:attrName>
                                        </p:attrNameLst>
                                      </p:cBhvr>
                                    </p:animMotion>
                                  </p:childTnLst>
                                </p:cTn>
                              </p:par>
                              <p:par>
                                <p:cTn id="6536" nodeType="withEffect" fill="hold" presetClass="path" presetID="63">
                                  <p:stCondLst>
                                    <p:cond delay="0"/>
                                  </p:stCondLst>
                                  <p:childTnLst>
                                    <p:animMotion origin="layout" path="M 0.2 -3.33333E-006 L 0.25 -3.33333E-006 E">
                                      <p:cBhvr>
                                        <p:cTn id="6537" dur="2000" fill="hold"/>
                                        <p:tgtEl>
                                          <p:spTgt spid="1766"/>
                                        </p:tgtEl>
                                        <p:attrNameLst>
                                          <p:attrName>ppt_x</p:attrName>
                                          <p:attrName>ppt_y</p:attrName>
                                        </p:attrNameLst>
                                      </p:cBhvr>
                                    </p:animMotion>
                                  </p:childTnLst>
                                </p:cTn>
                              </p:par>
                              <p:par>
                                <p:cTn id="6538" nodeType="withEffect" fill="hold" presetClass="path" presetID="63">
                                  <p:stCondLst>
                                    <p:cond delay="0"/>
                                  </p:stCondLst>
                                  <p:childTnLst>
                                    <p:animMotion origin="layout" path="M 0.2 -3.33333E-006 L 0.25 -3.33333E-006 E">
                                      <p:cBhvr>
                                        <p:cTn id="6539" dur="2000" fill="hold"/>
                                        <p:tgtEl>
                                          <p:spTgt spid="1765"/>
                                        </p:tgtEl>
                                        <p:attrNameLst>
                                          <p:attrName>ppt_x</p:attrName>
                                          <p:attrName>ppt_y</p:attrName>
                                        </p:attrNameLst>
                                      </p:cBhvr>
                                    </p:animMotion>
                                  </p:childTnLst>
                                </p:cTn>
                              </p:par>
                              <p:par>
                                <p:cTn id="6540" nodeType="withEffect" fill="hold" presetClass="path" presetID="63">
                                  <p:stCondLst>
                                    <p:cond delay="0"/>
                                  </p:stCondLst>
                                  <p:childTnLst>
                                    <p:animMotion origin="layout" path="M 0.2 -3.33333E-006 L 0.25 -3.33333E-006 E">
                                      <p:cBhvr>
                                        <p:cTn id="6541" dur="2000" fill="hold"/>
                                        <p:tgtEl>
                                          <p:spTgt spid="1764"/>
                                        </p:tgtEl>
                                        <p:attrNameLst>
                                          <p:attrName>ppt_x</p:attrName>
                                          <p:attrName>ppt_y</p:attrName>
                                        </p:attrNameLst>
                                      </p:cBhvr>
                                    </p:animMotion>
                                  </p:childTnLst>
                                </p:cTn>
                              </p:par>
                            </p:childTnLst>
                          </p:cTn>
                        </p:par>
                      </p:childTnLst>
                    </p:cTn>
                  </p:par>
                  <p:par>
                    <p:cTn id="6542" fill="hold">
                      <p:stCondLst>
                        <p:cond delay="indefinite"/>
                      </p:stCondLst>
                      <p:childTnLst>
                        <p:par>
                          <p:cTn id="6543" fill="hold">
                            <p:stCondLst>
                              <p:cond delay="0"/>
                            </p:stCondLst>
                            <p:childTnLst>
                              <p:par>
                                <p:cTn id="6544" nodeType="clickEffect" fill="hold" presetClass="emph" presetID="3" presetSubtype="2">
                                  <p:stCondLst>
                                    <p:cond delay="0"/>
                                  </p:stCondLst>
                                  <p:childTnLst>
                                    <p:animClr clrSpc="rgb">
                                      <p:cBhvr>
                                        <p:cTn id="6545" dur="50" fill="hold"/>
                                        <p:tgtEl>
                                          <p:spTgt spid="1764"/>
                                        </p:tgtEl>
                                        <p:attrNameLst>
                                          <p:attrName>style.color</p:attrName>
                                        </p:attrNameLst>
                                      </p:cBhvr>
                                      <p:to>
                                        <a:srgbClr val="0070c0"/>
                                      </p:to>
                                    </p:animClr>
                                  </p:childTnLst>
                                </p:cTn>
                              </p:par>
                              <p:par>
                                <p:cTn id="6546" nodeType="withEffect" fill="hold" presetClass="emph" presetID="3" presetSubtype="2">
                                  <p:stCondLst>
                                    <p:cond delay="0"/>
                                  </p:stCondLst>
                                  <p:childTnLst>
                                    <p:animClr clrSpc="rgb">
                                      <p:cBhvr>
                                        <p:cTn id="6547" dur="50" fill="hold"/>
                                        <p:tgtEl>
                                          <p:spTgt spid="1760"/>
                                        </p:tgtEl>
                                        <p:attrNameLst>
                                          <p:attrName>style.color</p:attrName>
                                        </p:attrNameLst>
                                      </p:cBhvr>
                                      <p:to>
                                        <a:srgbClr val="0070c0"/>
                                      </p:to>
                                    </p:animClr>
                                  </p:childTnLst>
                                </p:cTn>
                              </p:par>
                            </p:childTnLst>
                          </p:cTn>
                        </p:par>
                        <p:par>
                          <p:cTn id="6548" fill="hold">
                            <p:stCondLst>
                              <p:cond delay="50"/>
                            </p:stCondLst>
                            <p:childTnLst>
                              <p:par>
                                <p:cTn id="6549" nodeType="afterEffect" fill="hold" presetClass="emph" presetID="3" presetSubtype="2">
                                  <p:stCondLst>
                                    <p:cond delay="0"/>
                                  </p:stCondLst>
                                  <p:childTnLst>
                                    <p:animClr clrSpc="rgb">
                                      <p:cBhvr>
                                        <p:cTn id="6550" dur="50" fill="hold"/>
                                        <p:tgtEl>
                                          <p:spTgt spid="1765"/>
                                        </p:tgtEl>
                                        <p:attrNameLst>
                                          <p:attrName>style.color</p:attrName>
                                        </p:attrNameLst>
                                      </p:cBhvr>
                                      <p:to>
                                        <a:srgbClr val="0070c0"/>
                                      </p:to>
                                    </p:animClr>
                                  </p:childTnLst>
                                </p:cTn>
                              </p:par>
                              <p:par>
                                <p:cTn id="6551" nodeType="withEffect" fill="hold" presetClass="emph" presetID="3" presetSubtype="2">
                                  <p:stCondLst>
                                    <p:cond delay="0"/>
                                  </p:stCondLst>
                                  <p:childTnLst>
                                    <p:animClr clrSpc="rgb">
                                      <p:cBhvr>
                                        <p:cTn id="6552" dur="50" fill="hold"/>
                                        <p:tgtEl>
                                          <p:spTgt spid="1761"/>
                                        </p:tgtEl>
                                        <p:attrNameLst>
                                          <p:attrName>style.color</p:attrName>
                                        </p:attrNameLst>
                                      </p:cBhvr>
                                      <p:to>
                                        <a:srgbClr val="0070c0"/>
                                      </p:to>
                                    </p:animClr>
                                  </p:childTnLst>
                                </p:cTn>
                              </p:par>
                            </p:childTnLst>
                          </p:cTn>
                        </p:par>
                        <p:par>
                          <p:cTn id="6553" fill="hold">
                            <p:stCondLst>
                              <p:cond delay="100"/>
                            </p:stCondLst>
                            <p:childTnLst>
                              <p:par>
                                <p:cTn id="6554" nodeType="afterEffect" fill="hold" presetClass="emph" presetID="3" presetSubtype="2">
                                  <p:stCondLst>
                                    <p:cond delay="0"/>
                                  </p:stCondLst>
                                  <p:childTnLst>
                                    <p:animClr clrSpc="rgb">
                                      <p:cBhvr>
                                        <p:cTn id="6555" dur="50" fill="hold"/>
                                        <p:tgtEl>
                                          <p:spTgt spid="1766"/>
                                        </p:tgtEl>
                                        <p:attrNameLst>
                                          <p:attrName>style.color</p:attrName>
                                        </p:attrNameLst>
                                      </p:cBhvr>
                                      <p:to>
                                        <a:srgbClr val="0070c0"/>
                                      </p:to>
                                    </p:animClr>
                                  </p:childTnLst>
                                </p:cTn>
                              </p:par>
                              <p:par>
                                <p:cTn id="6556" nodeType="withEffect" fill="hold" presetClass="emph" presetID="3" presetSubtype="2">
                                  <p:stCondLst>
                                    <p:cond delay="0"/>
                                  </p:stCondLst>
                                  <p:childTnLst>
                                    <p:animClr clrSpc="rgb">
                                      <p:cBhvr>
                                        <p:cTn id="6557" dur="50" fill="hold"/>
                                        <p:tgtEl>
                                          <p:spTgt spid="1762"/>
                                        </p:tgtEl>
                                        <p:attrNameLst>
                                          <p:attrName>style.color</p:attrName>
                                        </p:attrNameLst>
                                      </p:cBhvr>
                                      <p:to>
                                        <a:srgbClr val="0070c0"/>
                                      </p:to>
                                    </p:animClr>
                                  </p:childTnLst>
                                </p:cTn>
                              </p:par>
                            </p:childTnLst>
                          </p:cTn>
                        </p:par>
                        <p:par>
                          <p:cTn id="6558" fill="hold">
                            <p:stCondLst>
                              <p:cond delay="150"/>
                            </p:stCondLst>
                            <p:childTnLst>
                              <p:par>
                                <p:cTn id="6559" nodeType="afterEffect" fill="hold" presetClass="emph" presetID="3" presetSubtype="2">
                                  <p:stCondLst>
                                    <p:cond delay="0"/>
                                  </p:stCondLst>
                                  <p:childTnLst>
                                    <p:animClr clrSpc="rgb">
                                      <p:cBhvr>
                                        <p:cTn id="6560" dur="50" fill="hold"/>
                                        <p:tgtEl>
                                          <p:spTgt spid="1767"/>
                                        </p:tgtEl>
                                        <p:attrNameLst>
                                          <p:attrName>style.color</p:attrName>
                                        </p:attrNameLst>
                                      </p:cBhvr>
                                      <p:to>
                                        <a:srgbClr val="0070c0"/>
                                      </p:to>
                                    </p:animClr>
                                  </p:childTnLst>
                                </p:cTn>
                              </p:par>
                              <p:par>
                                <p:cTn id="6561" nodeType="withEffect" fill="hold" presetClass="emph" presetID="3" presetSubtype="2">
                                  <p:stCondLst>
                                    <p:cond delay="0"/>
                                  </p:stCondLst>
                                  <p:childTnLst>
                                    <p:animClr clrSpc="rgb">
                                      <p:cBhvr>
                                        <p:cTn id="6562" dur="50" fill="hold"/>
                                        <p:tgtEl>
                                          <p:spTgt spid="1763"/>
                                        </p:tgtEl>
                                        <p:attrNameLst>
                                          <p:attrName>style.color</p:attrName>
                                        </p:attrNameLst>
                                      </p:cBhvr>
                                      <p:to>
                                        <a:srgbClr val="0070c0"/>
                                      </p:to>
                                    </p:animClr>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8"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TÌM KIẾM TRÊN CHUỖI</a:t>
            </a:r>
            <a:endParaRPr b="0" lang="en-US" sz="4300" spc="-1" strike="noStrike">
              <a:solidFill>
                <a:srgbClr val="000000"/>
              </a:solidFill>
              <a:latin typeface="Gill Sans MT"/>
            </a:endParaRPr>
          </a:p>
        </p:txBody>
      </p:sp>
      <p:sp>
        <p:nvSpPr>
          <p:cNvPr id="1769" name="TextShape 2"/>
          <p:cNvSpPr txBox="1"/>
          <p:nvPr/>
        </p:nvSpPr>
        <p:spPr>
          <a:xfrm>
            <a:off x="1435680" y="1447920"/>
            <a:ext cx="7497720" cy="5409720"/>
          </a:xfrm>
          <a:prstGeom prst="rect">
            <a:avLst/>
          </a:prstGeom>
          <a:noFill/>
          <a:ln>
            <a:noFill/>
          </a:ln>
        </p:spPr>
        <p:txBody>
          <a:bodyPr lIns="90000" rIns="90000" tIns="45000" bIns="45000">
            <a:normAutofit fontScale="42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Thuật toán so khớp chuỗi (Brut-force)</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Có thể ‘break’ hàm trước ra thành hai hàm con đơn giản hơn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bool</a:t>
            </a:r>
            <a:r>
              <a:rPr b="0" lang="en-US" sz="2400" spc="-1" strike="noStrike">
                <a:solidFill>
                  <a:srgbClr val="000000"/>
                </a:solidFill>
                <a:latin typeface="Times New Roman"/>
              </a:rPr>
              <a:t> isMatch(</a:t>
            </a:r>
            <a:r>
              <a:rPr b="0" lang="en-US" sz="2400" spc="-1" strike="noStrike">
                <a:solidFill>
                  <a:srgbClr val="0070c0"/>
                </a:solidFill>
                <a:latin typeface="Times New Roman"/>
              </a:rPr>
              <a:t>char</a:t>
            </a:r>
            <a:r>
              <a:rPr b="0" lang="en-US" sz="2400" spc="-1" strike="noStrike">
                <a:solidFill>
                  <a:srgbClr val="000000"/>
                </a:solidFill>
                <a:latin typeface="Times New Roman"/>
              </a:rPr>
              <a:t>* pat, </a:t>
            </a:r>
            <a:r>
              <a:rPr b="0" lang="en-US" sz="2400" spc="-1" strike="noStrike">
                <a:solidFill>
                  <a:srgbClr val="0070c0"/>
                </a:solidFill>
                <a:latin typeface="Times New Roman"/>
              </a:rPr>
              <a:t>char</a:t>
            </a:r>
            <a:r>
              <a:rPr b="0" lang="en-US" sz="2400" spc="-1" strike="noStrike">
                <a:solidFill>
                  <a:srgbClr val="000000"/>
                </a:solidFill>
                <a:latin typeface="Times New Roman"/>
              </a:rPr>
              <a:t>* s, </a:t>
            </a:r>
            <a:r>
              <a:rPr b="0" lang="en-US" sz="2400" spc="-1" strike="noStrike">
                <a:solidFill>
                  <a:srgbClr val="0070c0"/>
                </a:solidFill>
                <a:latin typeface="Times New Roman"/>
              </a:rPr>
              <a:t>int</a:t>
            </a:r>
            <a:r>
              <a:rPr b="0" lang="en-US" sz="2400" spc="-1" strike="noStrike">
                <a:solidFill>
                  <a:srgbClr val="000000"/>
                </a:solidFill>
                <a:latin typeface="Times New Roman"/>
              </a:rPr>
              <a:t> startPos): kiểm tra xem </a:t>
            </a:r>
            <a:r>
              <a:rPr b="1" lang="en-US" sz="2400" spc="-1" strike="noStrike">
                <a:solidFill>
                  <a:srgbClr val="000000"/>
                </a:solidFill>
                <a:latin typeface="Times New Roman"/>
              </a:rPr>
              <a:t>pat</a:t>
            </a:r>
            <a:r>
              <a:rPr b="0" lang="en-US" sz="2400" spc="-1" strike="noStrike">
                <a:solidFill>
                  <a:srgbClr val="000000"/>
                </a:solidFill>
                <a:latin typeface="Times New Roman"/>
              </a:rPr>
              <a:t> có nằm trong </a:t>
            </a:r>
            <a:r>
              <a:rPr b="1" lang="en-US" sz="2400" spc="-1" strike="noStrike">
                <a:solidFill>
                  <a:srgbClr val="000000"/>
                </a:solidFill>
                <a:latin typeface="Times New Roman"/>
              </a:rPr>
              <a:t>s</a:t>
            </a:r>
            <a:r>
              <a:rPr b="0" lang="en-US" sz="2400" spc="-1" strike="noStrike">
                <a:solidFill>
                  <a:srgbClr val="000000"/>
                </a:solidFill>
                <a:latin typeface="Times New Roman"/>
              </a:rPr>
              <a:t> kể từ </a:t>
            </a:r>
            <a:r>
              <a:rPr b="1" lang="en-US" sz="2400" spc="-1" strike="noStrike">
                <a:solidFill>
                  <a:srgbClr val="000000"/>
                </a:solidFill>
                <a:latin typeface="Times New Roman"/>
              </a:rPr>
              <a:t>startPos</a:t>
            </a:r>
            <a:r>
              <a:rPr b="0" lang="en-US" sz="2400" spc="-1" strike="noStrike">
                <a:solidFill>
                  <a:srgbClr val="000000"/>
                </a:solidFill>
                <a:latin typeface="Times New Roman"/>
              </a:rPr>
              <a:t> hay không</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bool</a:t>
            </a:r>
            <a:r>
              <a:rPr b="0" lang="en-US" sz="2400" spc="-1" strike="noStrike">
                <a:solidFill>
                  <a:srgbClr val="000000"/>
                </a:solidFill>
                <a:latin typeface="Times New Roman"/>
              </a:rPr>
              <a:t> </a:t>
            </a:r>
            <a:r>
              <a:rPr b="1" lang="en-US" sz="2400" spc="-1" strike="noStrike">
                <a:solidFill>
                  <a:srgbClr val="ff0000"/>
                </a:solidFill>
                <a:latin typeface="Times New Roman"/>
              </a:rPr>
              <a:t>isMatch</a:t>
            </a:r>
            <a:r>
              <a:rPr b="0" lang="en-US" sz="2400" spc="-1" strike="noStrike">
                <a:solidFill>
                  <a:srgbClr val="000000"/>
                </a:solidFill>
                <a:latin typeface="Times New Roman"/>
              </a:rPr>
              <a:t>(</a:t>
            </a:r>
            <a:r>
              <a:rPr b="0" lang="en-US" sz="2400" spc="-1" strike="noStrike">
                <a:solidFill>
                  <a:srgbClr val="0070c0"/>
                </a:solidFill>
                <a:latin typeface="Times New Roman"/>
              </a:rPr>
              <a:t>char</a:t>
            </a:r>
            <a:r>
              <a:rPr b="0" lang="en-US" sz="2400" spc="-1" strike="noStrike">
                <a:solidFill>
                  <a:srgbClr val="000000"/>
                </a:solidFill>
                <a:latin typeface="Times New Roman"/>
              </a:rPr>
              <a:t>* pat, </a:t>
            </a:r>
            <a:r>
              <a:rPr b="0" lang="en-US" sz="2400" spc="-1" strike="noStrike">
                <a:solidFill>
                  <a:srgbClr val="0070c0"/>
                </a:solidFill>
                <a:latin typeface="Times New Roman"/>
              </a:rPr>
              <a:t>char</a:t>
            </a:r>
            <a:r>
              <a:rPr b="0" lang="en-US" sz="2400" spc="-1" strike="noStrike">
                <a:solidFill>
                  <a:srgbClr val="000000"/>
                </a:solidFill>
                <a:latin typeface="Times New Roman"/>
              </a:rPr>
              <a:t>* s, </a:t>
            </a:r>
            <a:r>
              <a:rPr b="0" lang="en-US" sz="2400" spc="-1" strike="noStrike">
                <a:solidFill>
                  <a:srgbClr val="0070c0"/>
                </a:solidFill>
                <a:latin typeface="Times New Roman"/>
              </a:rPr>
              <a:t>int</a:t>
            </a:r>
            <a:r>
              <a:rPr b="0" lang="en-US" sz="2400" spc="-1" strike="noStrike">
                <a:solidFill>
                  <a:srgbClr val="000000"/>
                </a:solidFill>
                <a:latin typeface="Times New Roman"/>
              </a:rPr>
              <a:t> startPos){ </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pLen = strlen(pat), sLen = strlen(s), i;</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(startPos + pLen &gt; sLen) </a:t>
            </a:r>
            <a:r>
              <a:rPr b="0" lang="en-US" sz="2000" spc="-1" strike="noStrike">
                <a:solidFill>
                  <a:srgbClr val="0070c0"/>
                </a:solidFill>
                <a:latin typeface="Times New Roman"/>
              </a:rPr>
              <a:t>return</a:t>
            </a:r>
            <a:r>
              <a:rPr b="0" lang="en-US" sz="2000" spc="-1" strike="noStrike">
                <a:solidFill>
                  <a:srgbClr val="000000"/>
                </a:solidFill>
                <a:latin typeface="Times New Roman"/>
              </a:rPr>
              <a:t> </a:t>
            </a:r>
            <a:r>
              <a:rPr b="0" lang="en-US" sz="2000" spc="-1" strike="noStrike">
                <a:solidFill>
                  <a:srgbClr val="0070c0"/>
                </a:solidFill>
                <a:latin typeface="Times New Roman"/>
              </a:rPr>
              <a:t>false</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(i = 0; i &lt; pLen;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(pat[i] != s[startPos + i])</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a:t>
            </a:r>
            <a:r>
              <a:rPr b="0" lang="en-US" sz="2000" spc="-1" strike="noStrike">
                <a:solidFill>
                  <a:srgbClr val="0070c0"/>
                </a:solidFill>
                <a:latin typeface="Times New Roman"/>
              </a:rPr>
              <a:t>false</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a:t>
            </a:r>
            <a:r>
              <a:rPr b="0" lang="en-US" sz="2000" spc="-1" strike="noStrike">
                <a:solidFill>
                  <a:srgbClr val="0070c0"/>
                </a:solidFill>
                <a:latin typeface="Times New Roman"/>
              </a:rPr>
              <a:t>true</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findSubString(</a:t>
            </a:r>
            <a:r>
              <a:rPr b="0" lang="en-US" sz="2400" spc="-1" strike="noStrike">
                <a:solidFill>
                  <a:srgbClr val="0070c0"/>
                </a:solidFill>
                <a:latin typeface="Times New Roman"/>
              </a:rPr>
              <a:t>char</a:t>
            </a:r>
            <a:r>
              <a:rPr b="0" lang="en-US" sz="2400" spc="-1" strike="noStrike">
                <a:solidFill>
                  <a:srgbClr val="000000"/>
                </a:solidFill>
                <a:latin typeface="Times New Roman"/>
              </a:rPr>
              <a:t>* pat, </a:t>
            </a:r>
            <a:r>
              <a:rPr b="0" lang="en-US" sz="2400" spc="-1" strike="noStrike">
                <a:solidFill>
                  <a:srgbClr val="0070c0"/>
                </a:solidFill>
                <a:latin typeface="Times New Roman"/>
              </a:rPr>
              <a:t>char</a:t>
            </a:r>
            <a:r>
              <a:rPr b="0" lang="en-US" sz="2400" spc="-1" strike="noStrike">
                <a:solidFill>
                  <a:srgbClr val="000000"/>
                </a:solidFill>
                <a:latin typeface="Times New Roman"/>
              </a:rPr>
              <a:t>* s, </a:t>
            </a:r>
            <a:r>
              <a:rPr b="0" lang="en-US" sz="2400" spc="-1" strike="noStrike">
                <a:solidFill>
                  <a:srgbClr val="0070c0"/>
                </a:solidFill>
                <a:latin typeface="Times New Roman"/>
              </a:rPr>
              <a:t>int</a:t>
            </a:r>
            <a:r>
              <a:rPr b="0" lang="en-US" sz="2400" spc="-1" strike="noStrike">
                <a:solidFill>
                  <a:srgbClr val="000000"/>
                </a:solidFill>
                <a:latin typeface="Times New Roman"/>
              </a:rPr>
              <a:t> startPos): tìm chỉ số đầu tiên tại đó xuất hiện </a:t>
            </a:r>
            <a:r>
              <a:rPr b="1" lang="en-US" sz="2400" spc="-1" strike="noStrike">
                <a:solidFill>
                  <a:srgbClr val="000000"/>
                </a:solidFill>
                <a:latin typeface="Times New Roman"/>
              </a:rPr>
              <a:t>pat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a:t>
            </a:r>
            <a:r>
              <a:rPr b="1" lang="en-US" sz="2400" spc="-1" strike="noStrike">
                <a:solidFill>
                  <a:srgbClr val="ff0000"/>
                </a:solidFill>
                <a:latin typeface="Times New Roman"/>
              </a:rPr>
              <a:t>FindSubString</a:t>
            </a:r>
            <a:r>
              <a:rPr b="0" lang="en-US" sz="2400" spc="-1" strike="noStrike">
                <a:solidFill>
                  <a:srgbClr val="000000"/>
                </a:solidFill>
                <a:latin typeface="Times New Roman"/>
              </a:rPr>
              <a:t>(</a:t>
            </a:r>
            <a:r>
              <a:rPr b="0" lang="en-US" sz="2400" spc="-1" strike="noStrike">
                <a:solidFill>
                  <a:srgbClr val="0070c0"/>
                </a:solidFill>
                <a:latin typeface="Times New Roman"/>
              </a:rPr>
              <a:t>char</a:t>
            </a:r>
            <a:r>
              <a:rPr b="0" lang="en-US" sz="2400" spc="-1" strike="noStrike">
                <a:solidFill>
                  <a:srgbClr val="000000"/>
                </a:solidFill>
                <a:latin typeface="Times New Roman"/>
              </a:rPr>
              <a:t>* pat, </a:t>
            </a:r>
            <a:r>
              <a:rPr b="0" lang="en-US" sz="2400" spc="-1" strike="noStrike">
                <a:solidFill>
                  <a:srgbClr val="0070c0"/>
                </a:solidFill>
                <a:latin typeface="Times New Roman"/>
              </a:rPr>
              <a:t>char</a:t>
            </a:r>
            <a:r>
              <a:rPr b="0" lang="en-US" sz="2400" spc="-1" strike="noStrike">
                <a:solidFill>
                  <a:srgbClr val="000000"/>
                </a:solidFill>
                <a:latin typeface="Times New Roman"/>
              </a:rPr>
              <a:t>* s, </a:t>
            </a:r>
            <a:r>
              <a:rPr b="0" lang="en-US" sz="2400" spc="-1" strike="noStrike">
                <a:solidFill>
                  <a:srgbClr val="0070c0"/>
                </a:solidFill>
                <a:latin typeface="Times New Roman"/>
              </a:rPr>
              <a:t>int</a:t>
            </a:r>
            <a:r>
              <a:rPr b="0" lang="en-US" sz="2400" spc="-1" strike="noStrike">
                <a:solidFill>
                  <a:srgbClr val="000000"/>
                </a:solidFill>
                <a:latin typeface="Times New Roman"/>
              </a:rPr>
              <a:t> startPos = 0){</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pLen = strlen(pat), sLen = strlen(s), i, maxStartPos = sLen - pLen;</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(startPos &gt; maxStartPos) </a:t>
            </a:r>
            <a:r>
              <a:rPr b="0" lang="en-US" sz="2000" spc="-1" strike="noStrike">
                <a:solidFill>
                  <a:srgbClr val="0070c0"/>
                </a:solidFill>
                <a:latin typeface="Times New Roman"/>
              </a:rPr>
              <a:t>return</a:t>
            </a:r>
            <a:r>
              <a:rPr b="0" lang="en-US" sz="2000" spc="-1" strike="noStrike">
                <a:solidFill>
                  <a:srgbClr val="000000"/>
                </a:solidFill>
                <a:latin typeface="Times New Roman"/>
              </a:rPr>
              <a:t> -1;</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(i = startPos; i &lt;= maxStartPos;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a:t>
            </a:r>
            <a:r>
              <a:rPr b="1" i="1" lang="en-US" sz="2000" spc="-1" strike="noStrike">
                <a:solidFill>
                  <a:srgbClr val="ff0000"/>
                </a:solidFill>
                <a:latin typeface="Times New Roman"/>
              </a:rPr>
              <a:t>isMatch</a:t>
            </a:r>
            <a:r>
              <a:rPr b="0" lang="en-US" sz="2000" spc="-1" strike="noStrike">
                <a:solidFill>
                  <a:srgbClr val="000000"/>
                </a:solidFill>
                <a:latin typeface="Times New Roman"/>
              </a:rPr>
              <a:t>(pat, s, i) == </a:t>
            </a:r>
            <a:r>
              <a:rPr b="0" lang="en-US" sz="2000" spc="-1" strike="noStrike">
                <a:solidFill>
                  <a:srgbClr val="0070c0"/>
                </a:solidFill>
                <a:latin typeface="Times New Roman"/>
              </a:rPr>
              <a:t>true</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i;</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-1;</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1770"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FE465772-A2D3-4319-A5ED-CA04A54B3649}" type="slidenum">
              <a:rPr b="0" lang="en-US" sz="1200" spc="-1" strike="noStrike">
                <a:solidFill>
                  <a:srgbClr val="b5a989"/>
                </a:solidFill>
                <a:latin typeface="Gill Sans MT"/>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1"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TÌM KIẾM TRÊN CHUỖI</a:t>
            </a:r>
            <a:endParaRPr b="0" lang="en-US" sz="4300" spc="-1" strike="noStrike">
              <a:solidFill>
                <a:srgbClr val="000000"/>
              </a:solidFill>
              <a:latin typeface="Gill Sans MT"/>
            </a:endParaRPr>
          </a:p>
        </p:txBody>
      </p:sp>
      <p:sp>
        <p:nvSpPr>
          <p:cNvPr id="1772" name="TextShape 2"/>
          <p:cNvSpPr txBox="1"/>
          <p:nvPr/>
        </p:nvSpPr>
        <p:spPr>
          <a:xfrm>
            <a:off x="1435680" y="1447920"/>
            <a:ext cx="7497720" cy="5409720"/>
          </a:xfrm>
          <a:prstGeom prst="rect">
            <a:avLst/>
          </a:prstGeom>
          <a:noFill/>
          <a:ln>
            <a:noFill/>
          </a:ln>
        </p:spPr>
        <p:txBody>
          <a:bodyPr lIns="90000" rIns="90000" tIns="45000" bIns="45000">
            <a:normAutofit fontScale="49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Thuật toán kiểm tra chuỗi con</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Tận dụng lại hàm hàm “isMatch” và “findSubString”</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bool</a:t>
            </a:r>
            <a:r>
              <a:rPr b="0" lang="en-US" sz="2400" spc="-1" strike="noStrike">
                <a:solidFill>
                  <a:srgbClr val="000000"/>
                </a:solidFill>
                <a:latin typeface="Times New Roman"/>
              </a:rPr>
              <a:t> </a:t>
            </a:r>
            <a:r>
              <a:rPr b="1" lang="en-US" sz="2400" spc="-1" strike="noStrike">
                <a:solidFill>
                  <a:srgbClr val="ff0000"/>
                </a:solidFill>
                <a:latin typeface="Times New Roman"/>
              </a:rPr>
              <a:t>isSubString</a:t>
            </a:r>
            <a:r>
              <a:rPr b="0" lang="en-US" sz="2400" spc="-1" strike="noStrike">
                <a:solidFill>
                  <a:srgbClr val="000000"/>
                </a:solidFill>
                <a:latin typeface="Times New Roman"/>
              </a:rPr>
              <a:t>(</a:t>
            </a:r>
            <a:r>
              <a:rPr b="0" lang="en-US" sz="2400" spc="-1" strike="noStrike">
                <a:solidFill>
                  <a:srgbClr val="0070c0"/>
                </a:solidFill>
                <a:latin typeface="Times New Roman"/>
              </a:rPr>
              <a:t>char</a:t>
            </a:r>
            <a:r>
              <a:rPr b="0" lang="en-US" sz="2400" spc="-1" strike="noStrike">
                <a:solidFill>
                  <a:srgbClr val="000000"/>
                </a:solidFill>
                <a:latin typeface="Times New Roman"/>
              </a:rPr>
              <a:t>* pat, </a:t>
            </a:r>
            <a:r>
              <a:rPr b="0" lang="en-US" sz="2400" spc="-1" strike="noStrike">
                <a:solidFill>
                  <a:srgbClr val="0070c0"/>
                </a:solidFill>
                <a:latin typeface="Times New Roman"/>
              </a:rPr>
              <a:t>char</a:t>
            </a:r>
            <a:r>
              <a:rPr b="0" lang="en-US" sz="2400" spc="-1" strike="noStrike">
                <a:solidFill>
                  <a:srgbClr val="000000"/>
                </a:solidFill>
                <a:latin typeface="Times New Roman"/>
              </a:rPr>
              <a:t>* s){ </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(findSubString(pat, s, 0) &gt;= 0) </a:t>
            </a:r>
            <a:r>
              <a:rPr b="0" lang="en-US" sz="2000" spc="-1" strike="noStrike">
                <a:solidFill>
                  <a:srgbClr val="0070c0"/>
                </a:solidFill>
                <a:latin typeface="Times New Roman"/>
              </a:rPr>
              <a:t>return</a:t>
            </a:r>
            <a:r>
              <a:rPr b="0" lang="en-US" sz="2000" spc="-1" strike="noStrike">
                <a:solidFill>
                  <a:srgbClr val="000000"/>
                </a:solidFill>
                <a:latin typeface="Times New Roman"/>
              </a:rPr>
              <a:t> </a:t>
            </a:r>
            <a:r>
              <a:rPr b="0" lang="en-US" sz="2000" spc="-1" strike="noStrike">
                <a:solidFill>
                  <a:srgbClr val="0070c0"/>
                </a:solidFill>
                <a:latin typeface="Times New Roman"/>
              </a:rPr>
              <a:t>true</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a:t>
            </a:r>
            <a:r>
              <a:rPr b="0" lang="en-US" sz="2000" spc="-1" strike="noStrike">
                <a:solidFill>
                  <a:srgbClr val="0070c0"/>
                </a:solidFill>
                <a:latin typeface="Times New Roman"/>
              </a:rPr>
              <a:t>false</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Thuật toán đếm số lần xuất hiện của chuỗi con</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Tận dụng ý tưởng hàm “findSubString” và “isMatch”</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a:t>
            </a:r>
            <a:r>
              <a:rPr b="1" lang="en-US" sz="2400" spc="-1" strike="noStrike">
                <a:solidFill>
                  <a:srgbClr val="ff0000"/>
                </a:solidFill>
                <a:latin typeface="Times New Roman"/>
              </a:rPr>
              <a:t>CountMatches</a:t>
            </a:r>
            <a:r>
              <a:rPr b="0" lang="en-US" sz="2400" spc="-1" strike="noStrike">
                <a:solidFill>
                  <a:srgbClr val="000000"/>
                </a:solidFill>
                <a:latin typeface="Times New Roman"/>
              </a:rPr>
              <a:t>(</a:t>
            </a:r>
            <a:r>
              <a:rPr b="0" lang="en-US" sz="2400" spc="-1" strike="noStrike">
                <a:solidFill>
                  <a:srgbClr val="0070c0"/>
                </a:solidFill>
                <a:latin typeface="Times New Roman"/>
              </a:rPr>
              <a:t>char</a:t>
            </a:r>
            <a:r>
              <a:rPr b="0" lang="en-US" sz="2400" spc="-1" strike="noStrike">
                <a:solidFill>
                  <a:srgbClr val="000000"/>
                </a:solidFill>
                <a:latin typeface="Times New Roman"/>
              </a:rPr>
              <a:t>* pat, </a:t>
            </a:r>
            <a:r>
              <a:rPr b="0" lang="en-US" sz="2400" spc="-1" strike="noStrike">
                <a:solidFill>
                  <a:srgbClr val="0070c0"/>
                </a:solidFill>
                <a:latin typeface="Times New Roman"/>
              </a:rPr>
              <a:t>char</a:t>
            </a:r>
            <a:r>
              <a:rPr b="0" lang="en-US" sz="2400" spc="-1" strike="noStrike">
                <a:solidFill>
                  <a:srgbClr val="000000"/>
                </a:solidFill>
                <a:latin typeface="Times New Roman"/>
              </a:rPr>
              <a:t>* s){</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pLen = strlen(pat), sLen = strlen(s);</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maxStartPos = sLen – pLen, count = 0;</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(i = 0; i &lt;= maxStartPos;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a:t>
            </a:r>
            <a:r>
              <a:rPr b="1" i="1" lang="en-US" sz="2000" spc="-1" strike="noStrike">
                <a:solidFill>
                  <a:srgbClr val="ff0000"/>
                </a:solidFill>
                <a:latin typeface="Times New Roman"/>
              </a:rPr>
              <a:t>isMatch</a:t>
            </a:r>
            <a:r>
              <a:rPr b="0" lang="en-US" sz="2000" spc="-1" strike="noStrike">
                <a:solidFill>
                  <a:srgbClr val="000000"/>
                </a:solidFill>
                <a:latin typeface="Times New Roman"/>
              </a:rPr>
              <a:t>(pat, s, i) == </a:t>
            </a:r>
            <a:r>
              <a:rPr b="0" lang="en-US" sz="2000" spc="-1" strike="noStrike">
                <a:solidFill>
                  <a:srgbClr val="0070c0"/>
                </a:solidFill>
                <a:latin typeface="Times New Roman"/>
              </a:rPr>
              <a:t>true</a:t>
            </a:r>
            <a:r>
              <a:rPr b="0" lang="en-US" sz="2000" spc="-1" strike="noStrike">
                <a:solidFill>
                  <a:srgbClr val="000000"/>
                </a:solidFill>
                <a:latin typeface="Times New Roman"/>
              </a:rPr>
              <a:t>) count++;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count;</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1: pat = “abc” và s = “</a:t>
            </a:r>
            <a:r>
              <a:rPr b="1" lang="en-US" sz="2800" spc="-1" strike="noStrike">
                <a:solidFill>
                  <a:srgbClr val="0070c0"/>
                </a:solidFill>
                <a:latin typeface="Times New Roman"/>
              </a:rPr>
              <a:t>abc</a:t>
            </a:r>
            <a:r>
              <a:rPr b="0" lang="en-US" sz="2800" spc="-1" strike="noStrike">
                <a:solidFill>
                  <a:srgbClr val="000000"/>
                </a:solidFill>
                <a:latin typeface="Times New Roman"/>
              </a:rPr>
              <a:t>d</a:t>
            </a:r>
            <a:r>
              <a:rPr b="1" lang="en-US" sz="2800" spc="-1" strike="noStrike">
                <a:solidFill>
                  <a:srgbClr val="ff0000"/>
                </a:solidFill>
                <a:latin typeface="Times New Roman"/>
              </a:rPr>
              <a:t>abc</a:t>
            </a:r>
            <a:r>
              <a:rPr b="0" lang="en-US" sz="2800" spc="-1" strike="noStrike">
                <a:solidFill>
                  <a:srgbClr val="000000"/>
                </a:solidFill>
                <a:latin typeface="Times New Roman"/>
              </a:rPr>
              <a:t>e” =&gt; count  = 2</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2: pat = “aa” và s = “</a:t>
            </a:r>
            <a:r>
              <a:rPr b="1" lang="en-US" sz="2800" spc="-1" strike="noStrike">
                <a:solidFill>
                  <a:srgbClr val="0070c0"/>
                </a:solidFill>
                <a:latin typeface="Times New Roman"/>
              </a:rPr>
              <a:t>aaaa</a:t>
            </a:r>
            <a:r>
              <a:rPr b="0" lang="en-US" sz="2800" spc="-1" strike="noStrike">
                <a:solidFill>
                  <a:srgbClr val="000000"/>
                </a:solidFill>
                <a:latin typeface="Times New Roman"/>
              </a:rPr>
              <a:t>” =&gt; count = 3</a:t>
            </a:r>
            <a:endParaRPr b="0" lang="en-US" sz="2800" spc="-1" strike="noStrike">
              <a:solidFill>
                <a:srgbClr val="000000"/>
              </a:solidFill>
              <a:latin typeface="Gill Sans MT"/>
            </a:endParaRPr>
          </a:p>
        </p:txBody>
      </p:sp>
      <p:sp>
        <p:nvSpPr>
          <p:cNvPr id="1773"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889FA1A2-F97F-4155-A7E8-A0472EF61380}"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774" name="Line 4"/>
          <p:cNvSpPr/>
          <p:nvPr/>
        </p:nvSpPr>
        <p:spPr>
          <a:xfrm>
            <a:off x="5638680" y="6314040"/>
            <a:ext cx="457200" cy="0"/>
          </a:xfrm>
          <a:prstGeom prst="line">
            <a:avLst/>
          </a:prstGeom>
          <a:ln>
            <a:round/>
          </a:ln>
        </p:spPr>
        <p:style>
          <a:lnRef idx="1">
            <a:schemeClr val="dk1"/>
          </a:lnRef>
          <a:fillRef idx="0">
            <a:schemeClr val="dk1"/>
          </a:fillRef>
          <a:effectRef idx="0">
            <a:schemeClr val="dk1"/>
          </a:effectRef>
          <a:fontRef idx="minor"/>
        </p:style>
      </p:sp>
      <p:sp>
        <p:nvSpPr>
          <p:cNvPr id="1775" name="Line 5"/>
          <p:cNvSpPr/>
          <p:nvPr/>
        </p:nvSpPr>
        <p:spPr>
          <a:xfrm>
            <a:off x="6269400" y="6051240"/>
            <a:ext cx="457200" cy="0"/>
          </a:xfrm>
          <a:prstGeom prst="line">
            <a:avLst/>
          </a:prstGeom>
          <a:ln>
            <a:round/>
          </a:ln>
        </p:spPr>
        <p:style>
          <a:lnRef idx="1">
            <a:schemeClr val="dk1"/>
          </a:lnRef>
          <a:fillRef idx="0">
            <a:schemeClr val="dk1"/>
          </a:fillRef>
          <a:effectRef idx="0">
            <a:schemeClr val="dk1"/>
          </a:effectRef>
          <a:fontRef idx="minor"/>
        </p:style>
      </p:sp>
      <p:sp>
        <p:nvSpPr>
          <p:cNvPr id="1776" name="Line 6"/>
          <p:cNvSpPr/>
          <p:nvPr/>
        </p:nvSpPr>
        <p:spPr>
          <a:xfrm>
            <a:off x="5549400" y="6687000"/>
            <a:ext cx="182880" cy="0"/>
          </a:xfrm>
          <a:prstGeom prst="line">
            <a:avLst/>
          </a:prstGeom>
          <a:ln>
            <a:round/>
          </a:ln>
        </p:spPr>
        <p:style>
          <a:lnRef idx="1">
            <a:schemeClr val="dk1"/>
          </a:lnRef>
          <a:fillRef idx="0">
            <a:schemeClr val="dk1"/>
          </a:fillRef>
          <a:effectRef idx="0">
            <a:schemeClr val="dk1"/>
          </a:effectRef>
          <a:fontRef idx="minor"/>
        </p:style>
      </p:sp>
      <p:sp>
        <p:nvSpPr>
          <p:cNvPr id="1777" name="Line 7"/>
          <p:cNvSpPr/>
          <p:nvPr/>
        </p:nvSpPr>
        <p:spPr>
          <a:xfrm>
            <a:off x="5701680" y="6476760"/>
            <a:ext cx="182880" cy="0"/>
          </a:xfrm>
          <a:prstGeom prst="line">
            <a:avLst/>
          </a:prstGeom>
          <a:ln>
            <a:round/>
          </a:ln>
        </p:spPr>
        <p:style>
          <a:lnRef idx="1">
            <a:schemeClr val="dk1"/>
          </a:lnRef>
          <a:fillRef idx="0">
            <a:schemeClr val="dk1"/>
          </a:fillRef>
          <a:effectRef idx="0">
            <a:schemeClr val="dk1"/>
          </a:effectRef>
          <a:fontRef idx="minor"/>
        </p:style>
      </p:sp>
      <p:sp>
        <p:nvSpPr>
          <p:cNvPr id="1778" name="Line 8"/>
          <p:cNvSpPr/>
          <p:nvPr/>
        </p:nvSpPr>
        <p:spPr>
          <a:xfrm>
            <a:off x="5857920" y="6684480"/>
            <a:ext cx="182880" cy="0"/>
          </a:xfrm>
          <a:prstGeom prst="line">
            <a:avLst/>
          </a:prstGeom>
          <a:ln>
            <a:round/>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9"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TÌM KIẾM TRÊN CHUỖI</a:t>
            </a:r>
            <a:endParaRPr b="0" lang="en-US" sz="4300" spc="-1" strike="noStrike">
              <a:solidFill>
                <a:srgbClr val="000000"/>
              </a:solidFill>
              <a:latin typeface="Gill Sans MT"/>
            </a:endParaRPr>
          </a:p>
        </p:txBody>
      </p:sp>
      <p:sp>
        <p:nvSpPr>
          <p:cNvPr id="1780" name="TextShape 2"/>
          <p:cNvSpPr txBox="1"/>
          <p:nvPr/>
        </p:nvSpPr>
        <p:spPr>
          <a:xfrm>
            <a:off x="1435680" y="1447920"/>
            <a:ext cx="7497720" cy="5409720"/>
          </a:xfrm>
          <a:prstGeom prst="rect">
            <a:avLst/>
          </a:prstGeom>
          <a:noFill/>
          <a:ln>
            <a:noFill/>
          </a:ln>
        </p:spPr>
        <p:txBody>
          <a:bodyPr lIns="90000" rIns="90000" tIns="45000" bIns="45000">
            <a:normAutofit fontScale="97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Thuật toán đếm số lần xuất hiện của chuỗi con </a:t>
            </a:r>
            <a:r>
              <a:rPr b="0" lang="en-US" sz="3200" spc="-1" strike="noStrike">
                <a:solidFill>
                  <a:srgbClr val="ff0000"/>
                </a:solidFill>
                <a:latin typeface="Times New Roman"/>
              </a:rPr>
              <a:t>rời nhau</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1: pat = “abc”, s = “</a:t>
            </a:r>
            <a:r>
              <a:rPr b="1" lang="en-US" sz="2800" spc="-1" strike="noStrike">
                <a:solidFill>
                  <a:srgbClr val="ff0000"/>
                </a:solidFill>
                <a:latin typeface="Times New Roman"/>
              </a:rPr>
              <a:t>abc</a:t>
            </a:r>
            <a:r>
              <a:rPr b="0" lang="en-US" sz="2800" spc="-1" strike="noStrike">
                <a:solidFill>
                  <a:srgbClr val="000000"/>
                </a:solidFill>
                <a:latin typeface="Times New Roman"/>
              </a:rPr>
              <a:t>d</a:t>
            </a:r>
            <a:r>
              <a:rPr b="1" lang="en-US" sz="2800" spc="-1" strike="noStrike">
                <a:solidFill>
                  <a:srgbClr val="0070c0"/>
                </a:solidFill>
                <a:latin typeface="Times New Roman"/>
              </a:rPr>
              <a:t>abc</a:t>
            </a:r>
            <a:r>
              <a:rPr b="0" lang="en-US" sz="2800" spc="-1" strike="noStrike">
                <a:solidFill>
                  <a:srgbClr val="000000"/>
                </a:solidFill>
                <a:latin typeface="Times New Roman"/>
              </a:rPr>
              <a:t>e” </a:t>
            </a:r>
            <a:r>
              <a:rPr b="0" lang="en-US" sz="2800" spc="-1" strike="noStrike">
                <a:solidFill>
                  <a:srgbClr val="000000"/>
                </a:solidFill>
                <a:latin typeface="Symbol"/>
              </a:rPr>
              <a:t></a:t>
            </a:r>
            <a:r>
              <a:rPr b="0" lang="en-US" sz="2800" spc="-1" strike="noStrike">
                <a:solidFill>
                  <a:srgbClr val="000000"/>
                </a:solidFill>
                <a:latin typeface="Times New Roman"/>
              </a:rPr>
              <a:t> count = 2</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2: pat = “aa”, s = “</a:t>
            </a:r>
            <a:r>
              <a:rPr b="1" lang="en-US" sz="2800" spc="-1" strike="noStrike">
                <a:solidFill>
                  <a:srgbClr val="0070c0"/>
                </a:solidFill>
                <a:latin typeface="Times New Roman"/>
              </a:rPr>
              <a:t>aaaa</a:t>
            </a:r>
            <a:r>
              <a:rPr b="0" lang="en-US" sz="2800" spc="-1" strike="noStrike">
                <a:solidFill>
                  <a:srgbClr val="000000"/>
                </a:solidFill>
                <a:latin typeface="Times New Roman"/>
              </a:rPr>
              <a:t>” </a:t>
            </a:r>
            <a:r>
              <a:rPr b="0" lang="en-US" sz="2800" spc="-1" strike="noStrike">
                <a:solidFill>
                  <a:srgbClr val="000000"/>
                </a:solidFill>
                <a:latin typeface="Symbol"/>
              </a:rPr>
              <a:t></a:t>
            </a:r>
            <a:r>
              <a:rPr b="0" lang="en-US" sz="2800" spc="-1" strike="noStrike">
                <a:solidFill>
                  <a:srgbClr val="000000"/>
                </a:solidFill>
                <a:latin typeface="Times New Roman"/>
              </a:rPr>
              <a:t> count = 2</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a:t>
            </a:r>
            <a:r>
              <a:rPr b="1" lang="en-US" sz="2400" spc="-1" strike="noStrike">
                <a:solidFill>
                  <a:srgbClr val="ff0000"/>
                </a:solidFill>
                <a:latin typeface="Times New Roman"/>
              </a:rPr>
              <a:t>CountDisjointMatches</a:t>
            </a:r>
            <a:r>
              <a:rPr b="0" lang="en-US" sz="2400" spc="-1" strike="noStrike">
                <a:solidFill>
                  <a:srgbClr val="000000"/>
                </a:solidFill>
                <a:latin typeface="Times New Roman"/>
              </a:rPr>
              <a:t>(</a:t>
            </a:r>
            <a:r>
              <a:rPr b="0" lang="en-US" sz="2400" spc="-1" strike="noStrike">
                <a:solidFill>
                  <a:srgbClr val="0070c0"/>
                </a:solidFill>
                <a:latin typeface="Times New Roman"/>
              </a:rPr>
              <a:t>char</a:t>
            </a:r>
            <a:r>
              <a:rPr b="0" lang="en-US" sz="2400" spc="-1" strike="noStrike">
                <a:solidFill>
                  <a:srgbClr val="000000"/>
                </a:solidFill>
                <a:latin typeface="Times New Roman"/>
              </a:rPr>
              <a:t>* pat, </a:t>
            </a:r>
            <a:r>
              <a:rPr b="0" lang="en-US" sz="2400" spc="-1" strike="noStrike">
                <a:solidFill>
                  <a:srgbClr val="0070c0"/>
                </a:solidFill>
                <a:latin typeface="Times New Roman"/>
              </a:rPr>
              <a:t>char</a:t>
            </a:r>
            <a:r>
              <a:rPr b="0" lang="en-US" sz="2400" spc="-1" strike="noStrike">
                <a:solidFill>
                  <a:srgbClr val="000000"/>
                </a:solidFill>
                <a:latin typeface="Times New Roman"/>
              </a:rPr>
              <a:t>* s){</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pLen = strlen(pat), sLen = strlen(s);</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maxStartPos = sLen – pLen, count = 0;</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(i = 0; i &lt;= maxStartPos;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a:t>
            </a:r>
            <a:r>
              <a:rPr b="1" i="1" lang="en-US" sz="2000" spc="-1" strike="noStrike">
                <a:solidFill>
                  <a:srgbClr val="ff0000"/>
                </a:solidFill>
                <a:latin typeface="Times New Roman"/>
              </a:rPr>
              <a:t>isMatch</a:t>
            </a:r>
            <a:r>
              <a:rPr b="0" lang="en-US" sz="2000" spc="-1" strike="noStrike">
                <a:solidFill>
                  <a:srgbClr val="000000"/>
                </a:solidFill>
                <a:latin typeface="Times New Roman"/>
              </a:rPr>
              <a:t>(pat, s, i) == </a:t>
            </a:r>
            <a:r>
              <a:rPr b="0" lang="en-US" sz="2000" spc="-1" strike="noStrike">
                <a:solidFill>
                  <a:srgbClr val="0070c0"/>
                </a:solidFill>
                <a:latin typeface="Times New Roman"/>
              </a:rPr>
              <a:t>true</a:t>
            </a:r>
            <a:r>
              <a:rPr b="0" lang="en-US" sz="2000" spc="-1" strike="noStrike">
                <a:solidFill>
                  <a:srgbClr val="000000"/>
                </a:solidFill>
                <a:latin typeface="Times New Roman"/>
              </a:rPr>
              <a:t>) </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0000"/>
                </a:solidFill>
                <a:latin typeface="Times New Roman"/>
              </a:rPr>
              <a:t>count++;</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0000"/>
                </a:solidFill>
                <a:latin typeface="Times New Roman"/>
              </a:rPr>
              <a:t>i += (pLen - 1);</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count;</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1781"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6F5C9DEF-71A3-432B-9CCE-7A4C85694635}"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782" name="Line 4"/>
          <p:cNvSpPr/>
          <p:nvPr/>
        </p:nvSpPr>
        <p:spPr>
          <a:xfrm>
            <a:off x="5628240" y="2827080"/>
            <a:ext cx="457200" cy="0"/>
          </a:xfrm>
          <a:prstGeom prst="line">
            <a:avLst/>
          </a:prstGeom>
          <a:ln>
            <a:round/>
          </a:ln>
        </p:spPr>
        <p:style>
          <a:lnRef idx="1">
            <a:schemeClr val="dk1"/>
          </a:lnRef>
          <a:fillRef idx="0">
            <a:schemeClr val="dk1"/>
          </a:fillRef>
          <a:effectRef idx="0">
            <a:schemeClr val="dk1"/>
          </a:effectRef>
          <a:fontRef idx="minor"/>
        </p:style>
      </p:sp>
      <p:sp>
        <p:nvSpPr>
          <p:cNvPr id="1783" name="Line 5"/>
          <p:cNvSpPr/>
          <p:nvPr/>
        </p:nvSpPr>
        <p:spPr>
          <a:xfrm>
            <a:off x="6303240" y="2553840"/>
            <a:ext cx="457200" cy="0"/>
          </a:xfrm>
          <a:prstGeom prst="line">
            <a:avLst/>
          </a:prstGeom>
          <a:ln>
            <a:round/>
          </a:ln>
        </p:spPr>
        <p:style>
          <a:lnRef idx="1">
            <a:schemeClr val="dk1"/>
          </a:lnRef>
          <a:fillRef idx="0">
            <a:schemeClr val="dk1"/>
          </a:fillRef>
          <a:effectRef idx="0">
            <a:schemeClr val="dk1"/>
          </a:effectRef>
          <a:fontRef idx="minor"/>
        </p:style>
      </p:sp>
      <p:sp>
        <p:nvSpPr>
          <p:cNvPr id="1784" name="Line 6"/>
          <p:cNvSpPr/>
          <p:nvPr/>
        </p:nvSpPr>
        <p:spPr>
          <a:xfrm>
            <a:off x="5472000" y="3300120"/>
            <a:ext cx="274320" cy="0"/>
          </a:xfrm>
          <a:prstGeom prst="line">
            <a:avLst/>
          </a:prstGeom>
          <a:ln>
            <a:round/>
          </a:ln>
        </p:spPr>
        <p:style>
          <a:lnRef idx="1">
            <a:schemeClr val="dk1"/>
          </a:lnRef>
          <a:fillRef idx="0">
            <a:schemeClr val="dk1"/>
          </a:fillRef>
          <a:effectRef idx="0">
            <a:schemeClr val="dk1"/>
          </a:effectRef>
          <a:fontRef idx="minor"/>
        </p:style>
      </p:sp>
      <p:sp>
        <p:nvSpPr>
          <p:cNvPr id="1785" name="Line 7"/>
          <p:cNvSpPr/>
          <p:nvPr/>
        </p:nvSpPr>
        <p:spPr>
          <a:xfrm>
            <a:off x="5810040" y="3079440"/>
            <a:ext cx="274320" cy="0"/>
          </a:xfrm>
          <a:prstGeom prst="line">
            <a:avLst/>
          </a:prstGeom>
          <a:ln>
            <a:round/>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6"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TÌM KIẾM TRÊN CHUỖI</a:t>
            </a:r>
            <a:endParaRPr b="0" lang="en-US" sz="4300" spc="-1" strike="noStrike">
              <a:solidFill>
                <a:srgbClr val="000000"/>
              </a:solidFill>
              <a:latin typeface="Gill Sans MT"/>
            </a:endParaRPr>
          </a:p>
        </p:txBody>
      </p:sp>
      <p:sp>
        <p:nvSpPr>
          <p:cNvPr id="1787" name="TextShape 2"/>
          <p:cNvSpPr txBox="1"/>
          <p:nvPr/>
        </p:nvSpPr>
        <p:spPr>
          <a:xfrm>
            <a:off x="1435680" y="1447920"/>
            <a:ext cx="7497720" cy="5409720"/>
          </a:xfrm>
          <a:prstGeom prst="rect">
            <a:avLst/>
          </a:prstGeom>
          <a:noFill/>
          <a:ln>
            <a:noFill/>
          </a:ln>
        </p:spPr>
        <p:txBody>
          <a:bodyPr lIns="90000" rIns="90000" tIns="45000" bIns="45000">
            <a:normAutofit fontScale="45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Thuật toán thế chuỗi con trong một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s = </a:t>
            </a:r>
            <a:r>
              <a:rPr b="0" lang="en-US" sz="2800" spc="-1" strike="noStrike">
                <a:solidFill>
                  <a:srgbClr val="c00000"/>
                </a:solidFill>
                <a:latin typeface="Times New Roman"/>
              </a:rPr>
              <a:t>“Hello world”</a:t>
            </a:r>
            <a:r>
              <a:rPr b="0" lang="en-US" sz="2800" spc="-1" strike="noStrike">
                <a:solidFill>
                  <a:srgbClr val="000000"/>
                </a:solidFill>
                <a:latin typeface="Times New Roman"/>
              </a:rPr>
              <a:t>, so = </a:t>
            </a:r>
            <a:r>
              <a:rPr b="0" lang="en-US" sz="2800" spc="-1" strike="noStrike">
                <a:solidFill>
                  <a:srgbClr val="c00000"/>
                </a:solidFill>
                <a:latin typeface="Times New Roman"/>
              </a:rPr>
              <a:t>“ll”</a:t>
            </a:r>
            <a:r>
              <a:rPr b="0" lang="en-US" sz="2800" spc="-1" strike="noStrike">
                <a:solidFill>
                  <a:srgbClr val="000000"/>
                </a:solidFill>
                <a:latin typeface="Times New Roman"/>
              </a:rPr>
              <a:t>, sn = </a:t>
            </a:r>
            <a:r>
              <a:rPr b="0" lang="en-US" sz="2800" spc="-1" strike="noStrike">
                <a:solidFill>
                  <a:srgbClr val="c00000"/>
                </a:solidFill>
                <a:latin typeface="Times New Roman"/>
              </a:rPr>
              <a:t>“abc”</a:t>
            </a:r>
            <a:r>
              <a:rPr b="0" lang="en-US" sz="2800" spc="-1" strike="noStrike">
                <a:solidFill>
                  <a:srgbClr val="000000"/>
                </a:solidFill>
                <a:latin typeface="Times New Roman"/>
              </a:rPr>
              <a:t> </a:t>
            </a:r>
            <a:r>
              <a:rPr b="0" lang="en-US" sz="2800" spc="-1" strike="noStrike">
                <a:solidFill>
                  <a:srgbClr val="000000"/>
                </a:solidFill>
                <a:latin typeface="Symbol"/>
              </a:rPr>
              <a:t></a:t>
            </a:r>
            <a:r>
              <a:rPr b="0" lang="en-US" sz="2800" spc="-1" strike="noStrike">
                <a:solidFill>
                  <a:srgbClr val="000000"/>
                </a:solidFill>
                <a:latin typeface="Times New Roman"/>
              </a:rPr>
              <a:t> s = </a:t>
            </a:r>
            <a:r>
              <a:rPr b="0" lang="en-US" sz="2800" spc="-1" strike="noStrike">
                <a:solidFill>
                  <a:srgbClr val="c00000"/>
                </a:solidFill>
                <a:latin typeface="Times New Roman"/>
              </a:rPr>
              <a:t>“Heabco world”</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Đầu vào: chuỗi gốc s, chuỗi cần thay so và chuỗi thế sn</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Đầu ra: số lần thay thế, và chuỗi gốc bị thay đổi nội dung</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int</a:t>
            </a:r>
            <a:r>
              <a:rPr b="0" lang="en-US" sz="2800" spc="-1" strike="noStrike">
                <a:solidFill>
                  <a:srgbClr val="000000"/>
                </a:solidFill>
                <a:latin typeface="Times New Roman"/>
              </a:rPr>
              <a:t> </a:t>
            </a:r>
            <a:r>
              <a:rPr b="1" lang="en-US" sz="2800" spc="-1" strike="noStrike">
                <a:solidFill>
                  <a:srgbClr val="ff0000"/>
                </a:solidFill>
                <a:latin typeface="Times New Roman"/>
              </a:rPr>
              <a:t>replaceSubString</a:t>
            </a:r>
            <a:r>
              <a:rPr b="0" lang="en-US" sz="2800" spc="-1" strike="noStrike">
                <a:solidFill>
                  <a:srgbClr val="000000"/>
                </a:solidFill>
                <a:latin typeface="Times New Roman"/>
              </a:rPr>
              <a:t>(</a:t>
            </a:r>
            <a:r>
              <a:rPr b="0" lang="en-US" sz="2800" spc="-1" strike="noStrike">
                <a:solidFill>
                  <a:srgbClr val="0070c0"/>
                </a:solidFill>
                <a:latin typeface="Times New Roman"/>
              </a:rPr>
              <a:t>char</a:t>
            </a:r>
            <a:r>
              <a:rPr b="0" lang="en-US" sz="2800" spc="-1" strike="noStrike">
                <a:solidFill>
                  <a:srgbClr val="000000"/>
                </a:solidFill>
                <a:latin typeface="Times New Roman"/>
              </a:rPr>
              <a:t>* so, </a:t>
            </a:r>
            <a:r>
              <a:rPr b="0" lang="en-US" sz="2800" spc="-1" strike="noStrike">
                <a:solidFill>
                  <a:srgbClr val="0070c0"/>
                </a:solidFill>
                <a:latin typeface="Times New Roman"/>
              </a:rPr>
              <a:t>char</a:t>
            </a:r>
            <a:r>
              <a:rPr b="0" lang="en-US" sz="2800" spc="-1" strike="noStrike">
                <a:solidFill>
                  <a:srgbClr val="000000"/>
                </a:solidFill>
                <a:latin typeface="Times New Roman"/>
              </a:rPr>
              <a:t>* sn, </a:t>
            </a:r>
            <a:r>
              <a:rPr b="0" lang="en-US" sz="2800" spc="-1" strike="noStrike">
                <a:solidFill>
                  <a:srgbClr val="0070c0"/>
                </a:solidFill>
                <a:latin typeface="Times New Roman"/>
              </a:rPr>
              <a:t>char</a:t>
            </a:r>
            <a:r>
              <a:rPr b="0" lang="en-US" sz="2800" spc="-1" strike="noStrike">
                <a:solidFill>
                  <a:srgbClr val="000000"/>
                </a:solidFill>
                <a:latin typeface="Times New Roman"/>
              </a:rPr>
              <a:t>* s){</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olen = strlen(so), nlen = strlen(sn), slen = strlen(s), count = 0, i = 0;</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while</a:t>
            </a:r>
            <a:r>
              <a:rPr b="0" lang="en-US" sz="2400" spc="-1" strike="noStrike">
                <a:solidFill>
                  <a:srgbClr val="000000"/>
                </a:solidFill>
                <a:latin typeface="Times New Roman"/>
              </a:rPr>
              <a:t>(i &lt;= (slen - olen)){</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(isMatch(so, s,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1" i="1" lang="en-US" sz="2000" spc="-1" strike="noStrike">
                <a:solidFill>
                  <a:srgbClr val="ff0000"/>
                </a:solidFill>
                <a:latin typeface="Times New Roman"/>
              </a:rPr>
              <a:t>deleteSubString</a:t>
            </a:r>
            <a:r>
              <a:rPr b="0" lang="en-US" sz="2000" spc="-1" strike="noStrike">
                <a:solidFill>
                  <a:srgbClr val="000000"/>
                </a:solidFill>
                <a:latin typeface="Times New Roman"/>
              </a:rPr>
              <a:t>(s, i, olen);</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1" i="1" lang="en-US" sz="2000" spc="-1" strike="noStrike">
                <a:solidFill>
                  <a:srgbClr val="ff0000"/>
                </a:solidFill>
                <a:latin typeface="Times New Roman"/>
              </a:rPr>
              <a:t>insertSubString</a:t>
            </a:r>
            <a:r>
              <a:rPr b="0" lang="en-US" sz="2000" spc="-1" strike="noStrike">
                <a:solidFill>
                  <a:srgbClr val="000000"/>
                </a:solidFill>
                <a:latin typeface="Times New Roman"/>
              </a:rPr>
              <a:t>(s, sn, i);</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slen = slen + (nlen - olen);</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i += nlen;</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count++;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else</a:t>
            </a:r>
            <a:r>
              <a:rPr b="0" lang="en-US" sz="2000" spc="-1" strike="noStrike">
                <a:solidFill>
                  <a:srgbClr val="000000"/>
                </a:solidFill>
                <a:latin typeface="Times New Roman"/>
              </a:rPr>
              <a:t> i++;</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return</a:t>
            </a:r>
            <a:r>
              <a:rPr b="0" lang="en-US" sz="2400" spc="-1" strike="noStrike">
                <a:solidFill>
                  <a:srgbClr val="000000"/>
                </a:solidFill>
                <a:latin typeface="Times New Roman"/>
              </a:rPr>
              <a:t> count;</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1788"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8F7C987A-1857-4B40-8999-AF4E00B7F831}"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789" name="CustomShape 4"/>
          <p:cNvSpPr/>
          <p:nvPr/>
        </p:nvSpPr>
        <p:spPr>
          <a:xfrm>
            <a:off x="6105600" y="3821400"/>
            <a:ext cx="380520" cy="380520"/>
          </a:xfrm>
          <a:prstGeom prst="rect">
            <a:avLst/>
          </a:prstGeom>
          <a:ln>
            <a:round/>
          </a:ln>
        </p:spPr>
        <p:style>
          <a:lnRef idx="2">
            <a:schemeClr val="accent6"/>
          </a:lnRef>
          <a:fillRef idx="1">
            <a:schemeClr val="lt1"/>
          </a:fillRef>
          <a:effectRef idx="0">
            <a:schemeClr val="accent6"/>
          </a:effectRef>
          <a:fontRef idx="minor"/>
        </p:style>
      </p:sp>
      <p:sp>
        <p:nvSpPr>
          <p:cNvPr id="1790" name="CustomShape 5"/>
          <p:cNvSpPr/>
          <p:nvPr/>
        </p:nvSpPr>
        <p:spPr>
          <a:xfrm>
            <a:off x="295560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791" name="CustomShape 6"/>
          <p:cNvSpPr/>
          <p:nvPr/>
        </p:nvSpPr>
        <p:spPr>
          <a:xfrm>
            <a:off x="333792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792" name="CustomShape 7"/>
          <p:cNvSpPr/>
          <p:nvPr/>
        </p:nvSpPr>
        <p:spPr>
          <a:xfrm>
            <a:off x="371772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793" name="CustomShape 8"/>
          <p:cNvSpPr/>
          <p:nvPr/>
        </p:nvSpPr>
        <p:spPr>
          <a:xfrm>
            <a:off x="409860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794" name="CustomShape 9"/>
          <p:cNvSpPr/>
          <p:nvPr/>
        </p:nvSpPr>
        <p:spPr>
          <a:xfrm>
            <a:off x="447948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795" name="CustomShape 10"/>
          <p:cNvSpPr/>
          <p:nvPr/>
        </p:nvSpPr>
        <p:spPr>
          <a:xfrm>
            <a:off x="487548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796" name="CustomShape 11"/>
          <p:cNvSpPr/>
          <p:nvPr/>
        </p:nvSpPr>
        <p:spPr>
          <a:xfrm>
            <a:off x="525672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797" name="CustomShape 12"/>
          <p:cNvSpPr/>
          <p:nvPr/>
        </p:nvSpPr>
        <p:spPr>
          <a:xfrm>
            <a:off x="563760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798" name="CustomShape 13"/>
          <p:cNvSpPr/>
          <p:nvPr/>
        </p:nvSpPr>
        <p:spPr>
          <a:xfrm>
            <a:off x="601992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799" name="CustomShape 14"/>
          <p:cNvSpPr/>
          <p:nvPr/>
        </p:nvSpPr>
        <p:spPr>
          <a:xfrm>
            <a:off x="639972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800" name="CustomShape 15"/>
          <p:cNvSpPr/>
          <p:nvPr/>
        </p:nvSpPr>
        <p:spPr>
          <a:xfrm>
            <a:off x="678168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801" name="CustomShape 16"/>
          <p:cNvSpPr/>
          <p:nvPr/>
        </p:nvSpPr>
        <p:spPr>
          <a:xfrm>
            <a:off x="716292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802" name="CustomShape 17"/>
          <p:cNvSpPr/>
          <p:nvPr/>
        </p:nvSpPr>
        <p:spPr>
          <a:xfrm>
            <a:off x="115020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803" name="CustomShape 18"/>
          <p:cNvSpPr/>
          <p:nvPr/>
        </p:nvSpPr>
        <p:spPr>
          <a:xfrm>
            <a:off x="1125000" y="6388920"/>
            <a:ext cx="269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a:t>
            </a:r>
            <a:endParaRPr b="0" lang="en-US" sz="1800" spc="-1" strike="noStrike">
              <a:latin typeface="Arial"/>
            </a:endParaRPr>
          </a:p>
        </p:txBody>
      </p:sp>
      <p:sp>
        <p:nvSpPr>
          <p:cNvPr id="1804" name="CustomShape 19"/>
          <p:cNvSpPr/>
          <p:nvPr/>
        </p:nvSpPr>
        <p:spPr>
          <a:xfrm>
            <a:off x="1070280" y="604800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&lt;10&gt;</a:t>
            </a:r>
            <a:endParaRPr b="0" lang="en-US" sz="1200" spc="-1" strike="noStrike">
              <a:latin typeface="Arial"/>
            </a:endParaRPr>
          </a:p>
        </p:txBody>
      </p:sp>
      <p:sp>
        <p:nvSpPr>
          <p:cNvPr id="1805" name="CustomShape 20"/>
          <p:cNvSpPr/>
          <p:nvPr/>
        </p:nvSpPr>
        <p:spPr>
          <a:xfrm>
            <a:off x="2873520" y="605088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&lt;20&gt;</a:t>
            </a:r>
            <a:endParaRPr b="0" lang="en-US" sz="1200" spc="-1" strike="noStrike">
              <a:latin typeface="Arial"/>
            </a:endParaRPr>
          </a:p>
        </p:txBody>
      </p:sp>
      <p:sp>
        <p:nvSpPr>
          <p:cNvPr id="1806" name="CustomShape 21"/>
          <p:cNvSpPr/>
          <p:nvPr/>
        </p:nvSpPr>
        <p:spPr>
          <a:xfrm>
            <a:off x="1123200" y="6337800"/>
            <a:ext cx="46440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&lt;20&gt;</a:t>
            </a:r>
            <a:endParaRPr b="0" lang="en-US" sz="1050" spc="-1" strike="noStrike">
              <a:latin typeface="Arial"/>
            </a:endParaRPr>
          </a:p>
        </p:txBody>
      </p:sp>
      <p:sp>
        <p:nvSpPr>
          <p:cNvPr id="1807" name="CustomShape 22"/>
          <p:cNvSpPr/>
          <p:nvPr/>
        </p:nvSpPr>
        <p:spPr>
          <a:xfrm flipV="1">
            <a:off x="1531440" y="6188760"/>
            <a:ext cx="1338120" cy="325080"/>
          </a:xfrm>
          <a:prstGeom prst="curvedConnector3">
            <a:avLst>
              <a:gd name="adj1" fmla="val 69289"/>
            </a:avLst>
          </a:prstGeom>
          <a:noFill/>
          <a:ln>
            <a:round/>
            <a:tailEnd len="med" type="triangle" w="med"/>
          </a:ln>
        </p:spPr>
        <p:style>
          <a:lnRef idx="1">
            <a:schemeClr val="accent1"/>
          </a:lnRef>
          <a:fillRef idx="0">
            <a:schemeClr val="accent1"/>
          </a:fillRef>
          <a:effectRef idx="0">
            <a:schemeClr val="accent1"/>
          </a:effectRef>
          <a:fontRef idx="minor"/>
        </p:style>
      </p:sp>
      <p:sp>
        <p:nvSpPr>
          <p:cNvPr id="1808" name="CustomShape 23"/>
          <p:cNvSpPr/>
          <p:nvPr/>
        </p:nvSpPr>
        <p:spPr>
          <a:xfrm>
            <a:off x="6058800" y="3934440"/>
            <a:ext cx="341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so</a:t>
            </a:r>
            <a:endParaRPr b="0" lang="en-US" sz="1400" spc="-1" strike="noStrike">
              <a:latin typeface="Arial"/>
            </a:endParaRPr>
          </a:p>
        </p:txBody>
      </p:sp>
      <p:sp>
        <p:nvSpPr>
          <p:cNvPr id="1809" name="CustomShape 24"/>
          <p:cNvSpPr/>
          <p:nvPr/>
        </p:nvSpPr>
        <p:spPr>
          <a:xfrm>
            <a:off x="6023520" y="355608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&lt;05&gt;</a:t>
            </a:r>
            <a:endParaRPr b="0" lang="en-US" sz="1200" spc="-1" strike="noStrike">
              <a:latin typeface="Arial"/>
            </a:endParaRPr>
          </a:p>
        </p:txBody>
      </p:sp>
      <p:sp>
        <p:nvSpPr>
          <p:cNvPr id="1810" name="CustomShape 25"/>
          <p:cNvSpPr/>
          <p:nvPr/>
        </p:nvSpPr>
        <p:spPr>
          <a:xfrm>
            <a:off x="7238880" y="378360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l</a:t>
            </a:r>
            <a:endParaRPr b="0" lang="en-US" sz="1800" spc="-1" strike="noStrike">
              <a:latin typeface="Arial"/>
            </a:endParaRPr>
          </a:p>
        </p:txBody>
      </p:sp>
      <p:sp>
        <p:nvSpPr>
          <p:cNvPr id="1811" name="CustomShape 26"/>
          <p:cNvSpPr/>
          <p:nvPr/>
        </p:nvSpPr>
        <p:spPr>
          <a:xfrm>
            <a:off x="7620120" y="378360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l</a:t>
            </a:r>
            <a:endParaRPr b="0" lang="en-US" sz="1800" spc="-1" strike="noStrike">
              <a:latin typeface="Arial"/>
            </a:endParaRPr>
          </a:p>
        </p:txBody>
      </p:sp>
      <p:sp>
        <p:nvSpPr>
          <p:cNvPr id="1812" name="CustomShape 27"/>
          <p:cNvSpPr/>
          <p:nvPr/>
        </p:nvSpPr>
        <p:spPr>
          <a:xfrm>
            <a:off x="8001000" y="378468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0</a:t>
            </a:r>
            <a:endParaRPr b="0" lang="en-US" sz="1800" spc="-1" strike="noStrike">
              <a:latin typeface="Arial"/>
            </a:endParaRPr>
          </a:p>
        </p:txBody>
      </p:sp>
      <p:sp>
        <p:nvSpPr>
          <p:cNvPr id="1813" name="CustomShape 28"/>
          <p:cNvSpPr/>
          <p:nvPr/>
        </p:nvSpPr>
        <p:spPr>
          <a:xfrm>
            <a:off x="7150320" y="350532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&lt;50&gt;</a:t>
            </a:r>
            <a:endParaRPr b="0" lang="en-US" sz="1200" spc="-1" strike="noStrike">
              <a:latin typeface="Arial"/>
            </a:endParaRPr>
          </a:p>
        </p:txBody>
      </p:sp>
      <p:sp>
        <p:nvSpPr>
          <p:cNvPr id="1814" name="CustomShape 29"/>
          <p:cNvSpPr/>
          <p:nvPr/>
        </p:nvSpPr>
        <p:spPr>
          <a:xfrm flipV="1">
            <a:off x="6486480" y="3643560"/>
            <a:ext cx="659520" cy="36792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815" name="CustomShape 30"/>
          <p:cNvSpPr/>
          <p:nvPr/>
        </p:nvSpPr>
        <p:spPr>
          <a:xfrm>
            <a:off x="6056280" y="381132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&lt;50&gt;</a:t>
            </a:r>
            <a:endParaRPr b="0" lang="en-US" sz="1100" spc="-1" strike="noStrike">
              <a:latin typeface="Arial"/>
            </a:endParaRPr>
          </a:p>
        </p:txBody>
      </p:sp>
      <p:sp>
        <p:nvSpPr>
          <p:cNvPr id="1816" name="CustomShape 31"/>
          <p:cNvSpPr/>
          <p:nvPr/>
        </p:nvSpPr>
        <p:spPr>
          <a:xfrm>
            <a:off x="6105600" y="4608360"/>
            <a:ext cx="380520" cy="380520"/>
          </a:xfrm>
          <a:prstGeom prst="rect">
            <a:avLst/>
          </a:prstGeom>
          <a:ln>
            <a:round/>
          </a:ln>
        </p:spPr>
        <p:style>
          <a:lnRef idx="2">
            <a:schemeClr val="accent6"/>
          </a:lnRef>
          <a:fillRef idx="1">
            <a:schemeClr val="lt1"/>
          </a:fillRef>
          <a:effectRef idx="0">
            <a:schemeClr val="accent6"/>
          </a:effectRef>
          <a:fontRef idx="minor"/>
        </p:style>
      </p:sp>
      <p:sp>
        <p:nvSpPr>
          <p:cNvPr id="1817" name="CustomShape 32"/>
          <p:cNvSpPr/>
          <p:nvPr/>
        </p:nvSpPr>
        <p:spPr>
          <a:xfrm>
            <a:off x="6058800" y="4721400"/>
            <a:ext cx="341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sn</a:t>
            </a:r>
            <a:endParaRPr b="0" lang="en-US" sz="1400" spc="-1" strike="noStrike">
              <a:latin typeface="Arial"/>
            </a:endParaRPr>
          </a:p>
        </p:txBody>
      </p:sp>
      <p:sp>
        <p:nvSpPr>
          <p:cNvPr id="1818" name="CustomShape 33"/>
          <p:cNvSpPr/>
          <p:nvPr/>
        </p:nvSpPr>
        <p:spPr>
          <a:xfrm>
            <a:off x="6023520" y="434304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&lt;15&gt;</a:t>
            </a:r>
            <a:endParaRPr b="0" lang="en-US" sz="1200" spc="-1" strike="noStrike">
              <a:latin typeface="Arial"/>
            </a:endParaRPr>
          </a:p>
        </p:txBody>
      </p:sp>
      <p:sp>
        <p:nvSpPr>
          <p:cNvPr id="1819" name="CustomShape 34"/>
          <p:cNvSpPr/>
          <p:nvPr/>
        </p:nvSpPr>
        <p:spPr>
          <a:xfrm>
            <a:off x="7238880" y="457020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a</a:t>
            </a:r>
            <a:endParaRPr b="0" lang="en-US" sz="1800" spc="-1" strike="noStrike">
              <a:latin typeface="Arial"/>
            </a:endParaRPr>
          </a:p>
        </p:txBody>
      </p:sp>
      <p:sp>
        <p:nvSpPr>
          <p:cNvPr id="1820" name="CustomShape 35"/>
          <p:cNvSpPr/>
          <p:nvPr/>
        </p:nvSpPr>
        <p:spPr>
          <a:xfrm>
            <a:off x="7620120" y="457020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b</a:t>
            </a:r>
            <a:endParaRPr b="0" lang="en-US" sz="1800" spc="-1" strike="noStrike">
              <a:latin typeface="Arial"/>
            </a:endParaRPr>
          </a:p>
        </p:txBody>
      </p:sp>
      <p:sp>
        <p:nvSpPr>
          <p:cNvPr id="1821" name="CustomShape 36"/>
          <p:cNvSpPr/>
          <p:nvPr/>
        </p:nvSpPr>
        <p:spPr>
          <a:xfrm>
            <a:off x="7150320" y="429192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&lt;70&gt;</a:t>
            </a:r>
            <a:endParaRPr b="0" lang="en-US" sz="1200" spc="-1" strike="noStrike">
              <a:latin typeface="Arial"/>
            </a:endParaRPr>
          </a:p>
        </p:txBody>
      </p:sp>
      <p:sp>
        <p:nvSpPr>
          <p:cNvPr id="1822" name="CustomShape 37"/>
          <p:cNvSpPr/>
          <p:nvPr/>
        </p:nvSpPr>
        <p:spPr>
          <a:xfrm flipV="1">
            <a:off x="6486480" y="4430520"/>
            <a:ext cx="659520" cy="36792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1823" name="CustomShape 38"/>
          <p:cNvSpPr/>
          <p:nvPr/>
        </p:nvSpPr>
        <p:spPr>
          <a:xfrm>
            <a:off x="6056280" y="4597920"/>
            <a:ext cx="4798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&lt;70&gt;</a:t>
            </a:r>
            <a:endParaRPr b="0" lang="en-US" sz="1100" spc="-1" strike="noStrike">
              <a:latin typeface="Arial"/>
            </a:endParaRPr>
          </a:p>
        </p:txBody>
      </p:sp>
      <p:sp>
        <p:nvSpPr>
          <p:cNvPr id="1824" name="CustomShape 39"/>
          <p:cNvSpPr/>
          <p:nvPr/>
        </p:nvSpPr>
        <p:spPr>
          <a:xfrm>
            <a:off x="8001000" y="457200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c</a:t>
            </a:r>
            <a:endParaRPr b="0" lang="en-US" sz="1800" spc="-1" strike="noStrike">
              <a:latin typeface="Arial"/>
            </a:endParaRPr>
          </a:p>
        </p:txBody>
      </p:sp>
      <p:sp>
        <p:nvSpPr>
          <p:cNvPr id="1825" name="CustomShape 40"/>
          <p:cNvSpPr/>
          <p:nvPr/>
        </p:nvSpPr>
        <p:spPr>
          <a:xfrm>
            <a:off x="8380800" y="457200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0</a:t>
            </a:r>
            <a:endParaRPr b="0" lang="en-US" sz="1800" spc="-1" strike="noStrike">
              <a:latin typeface="Arial"/>
            </a:endParaRPr>
          </a:p>
        </p:txBody>
      </p:sp>
      <p:sp>
        <p:nvSpPr>
          <p:cNvPr id="1826" name="CustomShape 41"/>
          <p:cNvSpPr/>
          <p:nvPr/>
        </p:nvSpPr>
        <p:spPr>
          <a:xfrm>
            <a:off x="7543800" y="6324480"/>
            <a:ext cx="380520" cy="380520"/>
          </a:xfrm>
          <a:prstGeom prst="rect">
            <a:avLst/>
          </a:prstGeom>
          <a:ln>
            <a:round/>
          </a:ln>
        </p:spPr>
        <p:style>
          <a:lnRef idx="2">
            <a:schemeClr val="accent6"/>
          </a:lnRef>
          <a:fillRef idx="1">
            <a:schemeClr val="lt1"/>
          </a:fillRef>
          <a:effectRef idx="0">
            <a:schemeClr val="accent6"/>
          </a:effectRef>
          <a:fontRef idx="minor"/>
        </p:style>
      </p:sp>
      <p:sp>
        <p:nvSpPr>
          <p:cNvPr id="1827" name="CustomShape 42"/>
          <p:cNvSpPr/>
          <p:nvPr/>
        </p:nvSpPr>
        <p:spPr>
          <a:xfrm>
            <a:off x="2988720" y="6369120"/>
            <a:ext cx="2908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H</a:t>
            </a:r>
            <a:endParaRPr b="0" lang="en-US" sz="1200" spc="-1" strike="noStrike">
              <a:latin typeface="Arial"/>
            </a:endParaRPr>
          </a:p>
        </p:txBody>
      </p:sp>
      <p:sp>
        <p:nvSpPr>
          <p:cNvPr id="1828" name="CustomShape 43"/>
          <p:cNvSpPr/>
          <p:nvPr/>
        </p:nvSpPr>
        <p:spPr>
          <a:xfrm>
            <a:off x="3363480" y="63691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e</a:t>
            </a:r>
            <a:endParaRPr b="0" lang="en-US" sz="1200" spc="-1" strike="noStrike">
              <a:latin typeface="Arial"/>
            </a:endParaRPr>
          </a:p>
        </p:txBody>
      </p:sp>
      <p:sp>
        <p:nvSpPr>
          <p:cNvPr id="1829" name="CustomShape 44"/>
          <p:cNvSpPr/>
          <p:nvPr/>
        </p:nvSpPr>
        <p:spPr>
          <a:xfrm>
            <a:off x="3780360" y="63691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a:t>
            </a:r>
            <a:endParaRPr b="0" lang="en-US" sz="1200" spc="-1" strike="noStrike">
              <a:latin typeface="Arial"/>
            </a:endParaRPr>
          </a:p>
        </p:txBody>
      </p:sp>
      <p:sp>
        <p:nvSpPr>
          <p:cNvPr id="1830" name="CustomShape 45"/>
          <p:cNvSpPr/>
          <p:nvPr/>
        </p:nvSpPr>
        <p:spPr>
          <a:xfrm>
            <a:off x="4161240" y="63691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a:t>
            </a:r>
            <a:endParaRPr b="0" lang="en-US" sz="1200" spc="-1" strike="noStrike">
              <a:latin typeface="Arial"/>
            </a:endParaRPr>
          </a:p>
        </p:txBody>
      </p:sp>
      <p:sp>
        <p:nvSpPr>
          <p:cNvPr id="1831" name="CustomShape 46"/>
          <p:cNvSpPr/>
          <p:nvPr/>
        </p:nvSpPr>
        <p:spPr>
          <a:xfrm>
            <a:off x="4520880" y="6369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o</a:t>
            </a:r>
            <a:endParaRPr b="0" lang="en-US" sz="1200" spc="-1" strike="noStrike">
              <a:latin typeface="Arial"/>
            </a:endParaRPr>
          </a:p>
        </p:txBody>
      </p:sp>
      <p:sp>
        <p:nvSpPr>
          <p:cNvPr id="1832" name="CustomShape 47"/>
          <p:cNvSpPr/>
          <p:nvPr/>
        </p:nvSpPr>
        <p:spPr>
          <a:xfrm>
            <a:off x="5297760" y="6369120"/>
            <a:ext cx="2908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w</a:t>
            </a:r>
            <a:endParaRPr b="0" lang="en-US" sz="1200" spc="-1" strike="noStrike">
              <a:latin typeface="Arial"/>
            </a:endParaRPr>
          </a:p>
        </p:txBody>
      </p:sp>
      <p:sp>
        <p:nvSpPr>
          <p:cNvPr id="1833" name="CustomShape 48"/>
          <p:cNvSpPr/>
          <p:nvPr/>
        </p:nvSpPr>
        <p:spPr>
          <a:xfrm>
            <a:off x="5679000" y="6369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o</a:t>
            </a:r>
            <a:endParaRPr b="0" lang="en-US" sz="1200" spc="-1" strike="noStrike">
              <a:latin typeface="Arial"/>
            </a:endParaRPr>
          </a:p>
        </p:txBody>
      </p:sp>
      <p:sp>
        <p:nvSpPr>
          <p:cNvPr id="1834" name="CustomShape 49"/>
          <p:cNvSpPr/>
          <p:nvPr/>
        </p:nvSpPr>
        <p:spPr>
          <a:xfrm>
            <a:off x="6060960" y="6369120"/>
            <a:ext cx="2314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r</a:t>
            </a:r>
            <a:endParaRPr b="0" lang="en-US" sz="1200" spc="-1" strike="noStrike">
              <a:latin typeface="Arial"/>
            </a:endParaRPr>
          </a:p>
        </p:txBody>
      </p:sp>
      <p:sp>
        <p:nvSpPr>
          <p:cNvPr id="1835" name="CustomShape 50"/>
          <p:cNvSpPr/>
          <p:nvPr/>
        </p:nvSpPr>
        <p:spPr>
          <a:xfrm>
            <a:off x="6442200" y="636912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a:t>
            </a:r>
            <a:endParaRPr b="0" lang="en-US" sz="1200" spc="-1" strike="noStrike">
              <a:latin typeface="Arial"/>
            </a:endParaRPr>
          </a:p>
        </p:txBody>
      </p:sp>
      <p:sp>
        <p:nvSpPr>
          <p:cNvPr id="1836" name="CustomShape 51"/>
          <p:cNvSpPr/>
          <p:nvPr/>
        </p:nvSpPr>
        <p:spPr>
          <a:xfrm>
            <a:off x="6823080" y="6369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d</a:t>
            </a:r>
            <a:endParaRPr b="0" lang="en-US" sz="1200" spc="-1" strike="noStrike">
              <a:latin typeface="Arial"/>
            </a:endParaRPr>
          </a:p>
        </p:txBody>
      </p:sp>
      <p:sp>
        <p:nvSpPr>
          <p:cNvPr id="1837" name="CustomShape 52"/>
          <p:cNvSpPr/>
          <p:nvPr/>
        </p:nvSpPr>
        <p:spPr>
          <a:xfrm>
            <a:off x="7203960" y="63691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1838" name="CustomShape 53"/>
          <p:cNvSpPr/>
          <p:nvPr/>
        </p:nvSpPr>
        <p:spPr>
          <a:xfrm>
            <a:off x="4419720" y="5410080"/>
            <a:ext cx="380520" cy="380520"/>
          </a:xfrm>
          <a:prstGeom prst="rect">
            <a:avLst/>
          </a:prstGeom>
          <a:ln>
            <a:round/>
          </a:ln>
        </p:spPr>
        <p:style>
          <a:lnRef idx="2">
            <a:schemeClr val="accent6"/>
          </a:lnRef>
          <a:fillRef idx="1">
            <a:schemeClr val="lt1"/>
          </a:fillRef>
          <a:effectRef idx="0">
            <a:schemeClr val="accent6"/>
          </a:effectRef>
          <a:fontRef idx="minor"/>
        </p:style>
      </p:sp>
      <p:sp>
        <p:nvSpPr>
          <p:cNvPr id="1839" name="CustomShape 54"/>
          <p:cNvSpPr/>
          <p:nvPr/>
        </p:nvSpPr>
        <p:spPr>
          <a:xfrm>
            <a:off x="5029200" y="5410080"/>
            <a:ext cx="380520" cy="380520"/>
          </a:xfrm>
          <a:prstGeom prst="rect">
            <a:avLst/>
          </a:prstGeom>
          <a:ln>
            <a:round/>
          </a:ln>
        </p:spPr>
        <p:style>
          <a:lnRef idx="2">
            <a:schemeClr val="accent6"/>
          </a:lnRef>
          <a:fillRef idx="1">
            <a:schemeClr val="lt1"/>
          </a:fillRef>
          <a:effectRef idx="0">
            <a:schemeClr val="accent6"/>
          </a:effectRef>
          <a:fontRef idx="minor"/>
        </p:style>
      </p:sp>
      <p:sp>
        <p:nvSpPr>
          <p:cNvPr id="1840" name="CustomShape 55"/>
          <p:cNvSpPr/>
          <p:nvPr/>
        </p:nvSpPr>
        <p:spPr>
          <a:xfrm>
            <a:off x="5638680" y="5410080"/>
            <a:ext cx="380520" cy="380520"/>
          </a:xfrm>
          <a:prstGeom prst="rect">
            <a:avLst/>
          </a:prstGeom>
          <a:ln>
            <a:round/>
          </a:ln>
        </p:spPr>
        <p:style>
          <a:lnRef idx="2">
            <a:schemeClr val="accent6"/>
          </a:lnRef>
          <a:fillRef idx="1">
            <a:schemeClr val="lt1"/>
          </a:fillRef>
          <a:effectRef idx="0">
            <a:schemeClr val="accent6"/>
          </a:effectRef>
          <a:fontRef idx="minor"/>
        </p:style>
      </p:sp>
      <p:sp>
        <p:nvSpPr>
          <p:cNvPr id="1841" name="CustomShape 56"/>
          <p:cNvSpPr/>
          <p:nvPr/>
        </p:nvSpPr>
        <p:spPr>
          <a:xfrm>
            <a:off x="6248520" y="5410080"/>
            <a:ext cx="380520" cy="380520"/>
          </a:xfrm>
          <a:prstGeom prst="rect">
            <a:avLst/>
          </a:prstGeom>
          <a:ln>
            <a:round/>
          </a:ln>
        </p:spPr>
        <p:style>
          <a:lnRef idx="2">
            <a:schemeClr val="accent6"/>
          </a:lnRef>
          <a:fillRef idx="1">
            <a:schemeClr val="lt1"/>
          </a:fillRef>
          <a:effectRef idx="0">
            <a:schemeClr val="accent6"/>
          </a:effectRef>
          <a:fontRef idx="minor"/>
        </p:style>
      </p:sp>
      <p:sp>
        <p:nvSpPr>
          <p:cNvPr id="1842" name="CustomShape 57"/>
          <p:cNvSpPr/>
          <p:nvPr/>
        </p:nvSpPr>
        <p:spPr>
          <a:xfrm>
            <a:off x="6858000" y="5410080"/>
            <a:ext cx="380520" cy="380520"/>
          </a:xfrm>
          <a:prstGeom prst="rect">
            <a:avLst/>
          </a:prstGeom>
          <a:ln>
            <a:round/>
          </a:ln>
        </p:spPr>
        <p:style>
          <a:lnRef idx="2">
            <a:schemeClr val="accent6"/>
          </a:lnRef>
          <a:fillRef idx="1">
            <a:schemeClr val="lt1"/>
          </a:fillRef>
          <a:effectRef idx="0">
            <a:schemeClr val="accent6"/>
          </a:effectRef>
          <a:fontRef idx="minor"/>
        </p:style>
      </p:sp>
      <p:sp>
        <p:nvSpPr>
          <p:cNvPr id="1843" name="CustomShape 58"/>
          <p:cNvSpPr/>
          <p:nvPr/>
        </p:nvSpPr>
        <p:spPr>
          <a:xfrm>
            <a:off x="4317480" y="5133240"/>
            <a:ext cx="5803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&lt;100&gt;</a:t>
            </a:r>
            <a:endParaRPr b="0" lang="en-US" sz="1200" spc="-1" strike="noStrike">
              <a:latin typeface="Arial"/>
            </a:endParaRPr>
          </a:p>
        </p:txBody>
      </p:sp>
      <p:sp>
        <p:nvSpPr>
          <p:cNvPr id="1844" name="CustomShape 59"/>
          <p:cNvSpPr/>
          <p:nvPr/>
        </p:nvSpPr>
        <p:spPr>
          <a:xfrm>
            <a:off x="4916880" y="5121720"/>
            <a:ext cx="5803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&lt;105&gt;</a:t>
            </a:r>
            <a:endParaRPr b="0" lang="en-US" sz="1200" spc="-1" strike="noStrike">
              <a:latin typeface="Arial"/>
            </a:endParaRPr>
          </a:p>
        </p:txBody>
      </p:sp>
      <p:sp>
        <p:nvSpPr>
          <p:cNvPr id="1845" name="CustomShape 60"/>
          <p:cNvSpPr/>
          <p:nvPr/>
        </p:nvSpPr>
        <p:spPr>
          <a:xfrm>
            <a:off x="5541480" y="5120280"/>
            <a:ext cx="5742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&lt;110&gt;</a:t>
            </a:r>
            <a:endParaRPr b="0" lang="en-US" sz="1200" spc="-1" strike="noStrike">
              <a:latin typeface="Arial"/>
            </a:endParaRPr>
          </a:p>
        </p:txBody>
      </p:sp>
      <p:sp>
        <p:nvSpPr>
          <p:cNvPr id="1846" name="CustomShape 61"/>
          <p:cNvSpPr/>
          <p:nvPr/>
        </p:nvSpPr>
        <p:spPr>
          <a:xfrm>
            <a:off x="6141600" y="5120280"/>
            <a:ext cx="5742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&lt;115&gt;</a:t>
            </a:r>
            <a:endParaRPr b="0" lang="en-US" sz="1200" spc="-1" strike="noStrike">
              <a:latin typeface="Arial"/>
            </a:endParaRPr>
          </a:p>
        </p:txBody>
      </p:sp>
      <p:sp>
        <p:nvSpPr>
          <p:cNvPr id="1847" name="CustomShape 62"/>
          <p:cNvSpPr/>
          <p:nvPr/>
        </p:nvSpPr>
        <p:spPr>
          <a:xfrm>
            <a:off x="6736320" y="5120280"/>
            <a:ext cx="5803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&lt;120&gt;</a:t>
            </a:r>
            <a:endParaRPr b="0" lang="en-US" sz="1200" spc="-1" strike="noStrike">
              <a:latin typeface="Arial"/>
            </a:endParaRPr>
          </a:p>
        </p:txBody>
      </p:sp>
      <p:sp>
        <p:nvSpPr>
          <p:cNvPr id="1848" name="CustomShape 63"/>
          <p:cNvSpPr/>
          <p:nvPr/>
        </p:nvSpPr>
        <p:spPr>
          <a:xfrm>
            <a:off x="4392000" y="5543280"/>
            <a:ext cx="443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olen</a:t>
            </a:r>
            <a:endParaRPr b="0" lang="en-US" sz="1200" spc="-1" strike="noStrike">
              <a:latin typeface="Arial"/>
            </a:endParaRPr>
          </a:p>
        </p:txBody>
      </p:sp>
      <p:sp>
        <p:nvSpPr>
          <p:cNvPr id="1849" name="CustomShape 64"/>
          <p:cNvSpPr/>
          <p:nvPr/>
        </p:nvSpPr>
        <p:spPr>
          <a:xfrm>
            <a:off x="5004360" y="5547600"/>
            <a:ext cx="48168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rPr>
              <a:t>nlen</a:t>
            </a:r>
            <a:endParaRPr b="0" lang="en-US" sz="1200" spc="-1" strike="noStrike">
              <a:latin typeface="Arial"/>
            </a:endParaRPr>
          </a:p>
        </p:txBody>
      </p:sp>
      <p:sp>
        <p:nvSpPr>
          <p:cNvPr id="1850" name="CustomShape 65"/>
          <p:cNvSpPr/>
          <p:nvPr/>
        </p:nvSpPr>
        <p:spPr>
          <a:xfrm>
            <a:off x="5599080" y="5547600"/>
            <a:ext cx="48168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rPr>
              <a:t>slen</a:t>
            </a:r>
            <a:endParaRPr b="0" lang="en-US" sz="1200" spc="-1" strike="noStrike">
              <a:latin typeface="Arial"/>
            </a:endParaRPr>
          </a:p>
        </p:txBody>
      </p:sp>
      <p:sp>
        <p:nvSpPr>
          <p:cNvPr id="1851" name="CustomShape 66"/>
          <p:cNvSpPr/>
          <p:nvPr/>
        </p:nvSpPr>
        <p:spPr>
          <a:xfrm>
            <a:off x="6208560" y="5547600"/>
            <a:ext cx="481680" cy="25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Times New Roman"/>
              </a:rPr>
              <a:t>count</a:t>
            </a:r>
            <a:endParaRPr b="0" lang="en-US" sz="1050" spc="-1" strike="noStrike">
              <a:latin typeface="Arial"/>
            </a:endParaRPr>
          </a:p>
        </p:txBody>
      </p:sp>
      <p:sp>
        <p:nvSpPr>
          <p:cNvPr id="1852" name="CustomShape 67"/>
          <p:cNvSpPr/>
          <p:nvPr/>
        </p:nvSpPr>
        <p:spPr>
          <a:xfrm>
            <a:off x="6833160" y="5563800"/>
            <a:ext cx="273960" cy="25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Times New Roman"/>
              </a:rPr>
              <a:t>i</a:t>
            </a:r>
            <a:endParaRPr b="0" lang="en-US" sz="1050" spc="-1" strike="noStrike">
              <a:latin typeface="Arial"/>
            </a:endParaRPr>
          </a:p>
        </p:txBody>
      </p:sp>
      <p:sp>
        <p:nvSpPr>
          <p:cNvPr id="1853" name="CustomShape 68"/>
          <p:cNvSpPr/>
          <p:nvPr/>
        </p:nvSpPr>
        <p:spPr>
          <a:xfrm>
            <a:off x="4494600" y="54079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2</a:t>
            </a:r>
            <a:endParaRPr b="0" lang="en-US" sz="1200" spc="-1" strike="noStrike">
              <a:latin typeface="Arial"/>
            </a:endParaRPr>
          </a:p>
        </p:txBody>
      </p:sp>
      <p:sp>
        <p:nvSpPr>
          <p:cNvPr id="1854" name="CustomShape 69"/>
          <p:cNvSpPr/>
          <p:nvPr/>
        </p:nvSpPr>
        <p:spPr>
          <a:xfrm>
            <a:off x="5104080" y="54100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3</a:t>
            </a:r>
            <a:endParaRPr b="0" lang="en-US" sz="1200" spc="-1" strike="noStrike">
              <a:latin typeface="Arial"/>
            </a:endParaRPr>
          </a:p>
        </p:txBody>
      </p:sp>
      <p:sp>
        <p:nvSpPr>
          <p:cNvPr id="1855" name="CustomShape 70"/>
          <p:cNvSpPr/>
          <p:nvPr/>
        </p:nvSpPr>
        <p:spPr>
          <a:xfrm>
            <a:off x="5684400" y="5410080"/>
            <a:ext cx="3272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11</a:t>
            </a:r>
            <a:endParaRPr b="0" lang="en-US" sz="1200" spc="-1" strike="noStrike">
              <a:latin typeface="Arial"/>
            </a:endParaRPr>
          </a:p>
        </p:txBody>
      </p:sp>
      <p:sp>
        <p:nvSpPr>
          <p:cNvPr id="1856" name="CustomShape 71"/>
          <p:cNvSpPr/>
          <p:nvPr/>
        </p:nvSpPr>
        <p:spPr>
          <a:xfrm>
            <a:off x="6308280" y="54100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1857" name="CustomShape 72"/>
          <p:cNvSpPr/>
          <p:nvPr/>
        </p:nvSpPr>
        <p:spPr>
          <a:xfrm>
            <a:off x="6918120" y="54100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1858" name="CustomShape 73"/>
          <p:cNvSpPr/>
          <p:nvPr/>
        </p:nvSpPr>
        <p:spPr>
          <a:xfrm>
            <a:off x="6917040" y="54057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1859" name="CustomShape 74"/>
          <p:cNvSpPr/>
          <p:nvPr/>
        </p:nvSpPr>
        <p:spPr>
          <a:xfrm>
            <a:off x="6917040" y="54057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2</a:t>
            </a:r>
            <a:endParaRPr b="0" lang="en-US" sz="1200" spc="-1" strike="noStrike">
              <a:latin typeface="Arial"/>
            </a:endParaRPr>
          </a:p>
        </p:txBody>
      </p:sp>
      <p:sp>
        <p:nvSpPr>
          <p:cNvPr id="1860" name="CustomShape 75"/>
          <p:cNvSpPr/>
          <p:nvPr/>
        </p:nvSpPr>
        <p:spPr>
          <a:xfrm>
            <a:off x="6922080" y="54068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5</a:t>
            </a:r>
            <a:endParaRPr b="0" lang="en-US" sz="1200" spc="-1" strike="noStrike">
              <a:latin typeface="Arial"/>
            </a:endParaRPr>
          </a:p>
        </p:txBody>
      </p:sp>
      <p:sp>
        <p:nvSpPr>
          <p:cNvPr id="1861" name="CustomShape 76"/>
          <p:cNvSpPr/>
          <p:nvPr/>
        </p:nvSpPr>
        <p:spPr>
          <a:xfrm>
            <a:off x="6912360" y="53989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6</a:t>
            </a:r>
            <a:endParaRPr b="0" lang="en-US" sz="1200" spc="-1" strike="noStrike">
              <a:latin typeface="Arial"/>
            </a:endParaRPr>
          </a:p>
        </p:txBody>
      </p:sp>
      <p:sp>
        <p:nvSpPr>
          <p:cNvPr id="1862" name="CustomShape 77"/>
          <p:cNvSpPr/>
          <p:nvPr/>
        </p:nvSpPr>
        <p:spPr>
          <a:xfrm>
            <a:off x="6917040" y="54000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7</a:t>
            </a:r>
            <a:endParaRPr b="0" lang="en-US" sz="1200" spc="-1" strike="noStrike">
              <a:latin typeface="Arial"/>
            </a:endParaRPr>
          </a:p>
        </p:txBody>
      </p:sp>
      <p:sp>
        <p:nvSpPr>
          <p:cNvPr id="1863" name="CustomShape 78"/>
          <p:cNvSpPr/>
          <p:nvPr/>
        </p:nvSpPr>
        <p:spPr>
          <a:xfrm>
            <a:off x="6917040" y="540936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8</a:t>
            </a:r>
            <a:endParaRPr b="0" lang="en-US" sz="1200" spc="-1" strike="noStrike">
              <a:latin typeface="Arial"/>
            </a:endParaRPr>
          </a:p>
        </p:txBody>
      </p:sp>
      <p:sp>
        <p:nvSpPr>
          <p:cNvPr id="1864" name="CustomShape 79"/>
          <p:cNvSpPr/>
          <p:nvPr/>
        </p:nvSpPr>
        <p:spPr>
          <a:xfrm>
            <a:off x="3763440" y="63428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o</a:t>
            </a:r>
            <a:endParaRPr b="0" lang="en-US" sz="1200" spc="-1" strike="noStrike">
              <a:latin typeface="Arial"/>
            </a:endParaRPr>
          </a:p>
        </p:txBody>
      </p:sp>
      <p:sp>
        <p:nvSpPr>
          <p:cNvPr id="1865" name="CustomShape 80"/>
          <p:cNvSpPr/>
          <p:nvPr/>
        </p:nvSpPr>
        <p:spPr>
          <a:xfrm>
            <a:off x="4540320" y="6342840"/>
            <a:ext cx="2908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w</a:t>
            </a:r>
            <a:endParaRPr b="0" lang="en-US" sz="1200" spc="-1" strike="noStrike">
              <a:latin typeface="Arial"/>
            </a:endParaRPr>
          </a:p>
        </p:txBody>
      </p:sp>
      <p:sp>
        <p:nvSpPr>
          <p:cNvPr id="1866" name="CustomShape 81"/>
          <p:cNvSpPr/>
          <p:nvPr/>
        </p:nvSpPr>
        <p:spPr>
          <a:xfrm>
            <a:off x="4921200" y="63428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o</a:t>
            </a:r>
            <a:endParaRPr b="0" lang="en-US" sz="1200" spc="-1" strike="noStrike">
              <a:latin typeface="Arial"/>
            </a:endParaRPr>
          </a:p>
        </p:txBody>
      </p:sp>
      <p:sp>
        <p:nvSpPr>
          <p:cNvPr id="1867" name="CustomShape 82"/>
          <p:cNvSpPr/>
          <p:nvPr/>
        </p:nvSpPr>
        <p:spPr>
          <a:xfrm>
            <a:off x="5303520" y="6342840"/>
            <a:ext cx="2314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r</a:t>
            </a:r>
            <a:endParaRPr b="0" lang="en-US" sz="1200" spc="-1" strike="noStrike">
              <a:latin typeface="Arial"/>
            </a:endParaRPr>
          </a:p>
        </p:txBody>
      </p:sp>
      <p:sp>
        <p:nvSpPr>
          <p:cNvPr id="1868" name="CustomShape 83"/>
          <p:cNvSpPr/>
          <p:nvPr/>
        </p:nvSpPr>
        <p:spPr>
          <a:xfrm>
            <a:off x="5684400" y="6342840"/>
            <a:ext cx="2239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a:t>
            </a:r>
            <a:endParaRPr b="0" lang="en-US" sz="1200" spc="-1" strike="noStrike">
              <a:latin typeface="Arial"/>
            </a:endParaRPr>
          </a:p>
        </p:txBody>
      </p:sp>
      <p:sp>
        <p:nvSpPr>
          <p:cNvPr id="1869" name="CustomShape 84"/>
          <p:cNvSpPr/>
          <p:nvPr/>
        </p:nvSpPr>
        <p:spPr>
          <a:xfrm>
            <a:off x="6065640" y="63428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d</a:t>
            </a:r>
            <a:endParaRPr b="0" lang="en-US" sz="1200" spc="-1" strike="noStrike">
              <a:latin typeface="Arial"/>
            </a:endParaRPr>
          </a:p>
        </p:txBody>
      </p:sp>
      <p:sp>
        <p:nvSpPr>
          <p:cNvPr id="1870" name="CustomShape 85"/>
          <p:cNvSpPr/>
          <p:nvPr/>
        </p:nvSpPr>
        <p:spPr>
          <a:xfrm>
            <a:off x="6446520" y="63428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0</a:t>
            </a:r>
            <a:endParaRPr b="0" lang="en-US" sz="1200" spc="-1" strike="noStrike">
              <a:latin typeface="Arial"/>
            </a:endParaRPr>
          </a:p>
        </p:txBody>
      </p:sp>
      <p:sp>
        <p:nvSpPr>
          <p:cNvPr id="1871" name="CustomShape 86"/>
          <p:cNvSpPr/>
          <p:nvPr/>
        </p:nvSpPr>
        <p:spPr>
          <a:xfrm>
            <a:off x="3771360" y="635328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a</a:t>
            </a:r>
            <a:endParaRPr b="0" lang="en-US" sz="1200" spc="-1" strike="noStrike">
              <a:latin typeface="Arial"/>
            </a:endParaRPr>
          </a:p>
        </p:txBody>
      </p:sp>
      <p:sp>
        <p:nvSpPr>
          <p:cNvPr id="1872" name="CustomShape 87"/>
          <p:cNvSpPr/>
          <p:nvPr/>
        </p:nvSpPr>
        <p:spPr>
          <a:xfrm>
            <a:off x="4128120" y="635328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b</a:t>
            </a:r>
            <a:endParaRPr b="0" lang="en-US" sz="1200" spc="-1" strike="noStrike">
              <a:latin typeface="Arial"/>
            </a:endParaRPr>
          </a:p>
        </p:txBody>
      </p:sp>
      <p:sp>
        <p:nvSpPr>
          <p:cNvPr id="1873" name="CustomShape 88"/>
          <p:cNvSpPr/>
          <p:nvPr/>
        </p:nvSpPr>
        <p:spPr>
          <a:xfrm>
            <a:off x="4519440" y="635328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c</a:t>
            </a:r>
            <a:endParaRPr b="0" lang="en-US" sz="1200" spc="-1" strike="noStrike">
              <a:latin typeface="Arial"/>
            </a:endParaRPr>
          </a:p>
        </p:txBody>
      </p:sp>
      <p:sp>
        <p:nvSpPr>
          <p:cNvPr id="1874" name="CustomShape 89"/>
          <p:cNvSpPr/>
          <p:nvPr/>
        </p:nvSpPr>
        <p:spPr>
          <a:xfrm>
            <a:off x="5681520" y="541008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12</a:t>
            </a:r>
            <a:endParaRPr b="0" lang="en-US" sz="1200" spc="-1" strike="noStrike">
              <a:latin typeface="Arial"/>
            </a:endParaRPr>
          </a:p>
        </p:txBody>
      </p:sp>
      <p:sp>
        <p:nvSpPr>
          <p:cNvPr id="1875" name="CustomShape 90"/>
          <p:cNvSpPr/>
          <p:nvPr/>
        </p:nvSpPr>
        <p:spPr>
          <a:xfrm>
            <a:off x="6312600" y="541260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a:t>
            </a:r>
            <a:endParaRPr b="0" lang="en-US" sz="1200" spc="-1" strike="noStrike">
              <a:latin typeface="Arial"/>
            </a:endParaRPr>
          </a:p>
        </p:txBody>
      </p:sp>
      <p:sp>
        <p:nvSpPr>
          <p:cNvPr id="1876" name="CustomShape 91"/>
          <p:cNvSpPr/>
          <p:nvPr/>
        </p:nvSpPr>
        <p:spPr>
          <a:xfrm>
            <a:off x="6917040" y="54014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9</a:t>
            </a:r>
            <a:endParaRPr b="0" lang="en-US" sz="1200" spc="-1" strike="noStrike">
              <a:latin typeface="Arial"/>
            </a:endParaRPr>
          </a:p>
        </p:txBody>
      </p:sp>
      <p:sp>
        <p:nvSpPr>
          <p:cNvPr id="1877" name="CustomShape 92"/>
          <p:cNvSpPr/>
          <p:nvPr/>
        </p:nvSpPr>
        <p:spPr>
          <a:xfrm>
            <a:off x="6869520" y="5410080"/>
            <a:ext cx="3333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10</a:t>
            </a:r>
            <a:endParaRPr b="0" lang="en-US" sz="1200" spc="-1" strike="noStrike">
              <a:latin typeface="Arial"/>
            </a:endParaRPr>
          </a:p>
        </p:txBody>
      </p:sp>
      <p:sp>
        <p:nvSpPr>
          <p:cNvPr id="1878" name="CustomShape 93"/>
          <p:cNvSpPr/>
          <p:nvPr/>
        </p:nvSpPr>
        <p:spPr>
          <a:xfrm>
            <a:off x="6886800" y="5409360"/>
            <a:ext cx="3272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11</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6563" dur="indefinite" restart="never" nodeType="tmRoot">
          <p:childTnLst>
            <p:seq>
              <p:cTn id="6564" dur="indefinite" nodeType="mainSeq">
                <p:childTnLst>
                  <p:par>
                    <p:cTn id="6565" fill="hold">
                      <p:stCondLst>
                        <p:cond delay="indefinite"/>
                      </p:stCondLst>
                      <p:childTnLst>
                        <p:par>
                          <p:cTn id="6566" fill="hold">
                            <p:stCondLst>
                              <p:cond delay="0"/>
                            </p:stCondLst>
                            <p:childTnLst>
                              <p:par>
                                <p:cTn id="6567" nodeType="clickEffect" fill="hold" presetClass="entr" presetID="10">
                                  <p:stCondLst>
                                    <p:cond delay="0"/>
                                  </p:stCondLst>
                                  <p:childTnLst>
                                    <p:set>
                                      <p:cBhvr>
                                        <p:cTn id="6568" dur="1" fill="hold">
                                          <p:stCondLst>
                                            <p:cond delay="0"/>
                                          </p:stCondLst>
                                        </p:cTn>
                                        <p:tgtEl>
                                          <p:spTgt spid="1838"/>
                                        </p:tgtEl>
                                        <p:attrNameLst>
                                          <p:attrName>style.visibility</p:attrName>
                                        </p:attrNameLst>
                                      </p:cBhvr>
                                      <p:to>
                                        <p:strVal val="visible"/>
                                      </p:to>
                                    </p:set>
                                    <p:animEffect filter="fade" transition="in">
                                      <p:cBhvr additive="repl">
                                        <p:cTn id="6569" dur="500"/>
                                        <p:tgtEl>
                                          <p:spTgt spid="1838"/>
                                        </p:tgtEl>
                                      </p:cBhvr>
                                    </p:animEffect>
                                  </p:childTnLst>
                                </p:cTn>
                              </p:par>
                              <p:par>
                                <p:cTn id="6570" nodeType="withEffect" fill="hold" presetClass="entr" presetID="10">
                                  <p:stCondLst>
                                    <p:cond delay="0"/>
                                  </p:stCondLst>
                                  <p:childTnLst>
                                    <p:set>
                                      <p:cBhvr>
                                        <p:cTn id="6571" dur="1" fill="hold">
                                          <p:stCondLst>
                                            <p:cond delay="0"/>
                                          </p:stCondLst>
                                        </p:cTn>
                                        <p:tgtEl>
                                          <p:spTgt spid="1839"/>
                                        </p:tgtEl>
                                        <p:attrNameLst>
                                          <p:attrName>style.visibility</p:attrName>
                                        </p:attrNameLst>
                                      </p:cBhvr>
                                      <p:to>
                                        <p:strVal val="visible"/>
                                      </p:to>
                                    </p:set>
                                    <p:animEffect filter="fade" transition="in">
                                      <p:cBhvr additive="repl">
                                        <p:cTn id="6572" dur="500"/>
                                        <p:tgtEl>
                                          <p:spTgt spid="1839"/>
                                        </p:tgtEl>
                                      </p:cBhvr>
                                    </p:animEffect>
                                  </p:childTnLst>
                                </p:cTn>
                              </p:par>
                              <p:par>
                                <p:cTn id="6573" nodeType="withEffect" fill="hold" presetClass="entr" presetID="10">
                                  <p:stCondLst>
                                    <p:cond delay="0"/>
                                  </p:stCondLst>
                                  <p:childTnLst>
                                    <p:set>
                                      <p:cBhvr>
                                        <p:cTn id="6574" dur="1" fill="hold">
                                          <p:stCondLst>
                                            <p:cond delay="0"/>
                                          </p:stCondLst>
                                        </p:cTn>
                                        <p:tgtEl>
                                          <p:spTgt spid="1840"/>
                                        </p:tgtEl>
                                        <p:attrNameLst>
                                          <p:attrName>style.visibility</p:attrName>
                                        </p:attrNameLst>
                                      </p:cBhvr>
                                      <p:to>
                                        <p:strVal val="visible"/>
                                      </p:to>
                                    </p:set>
                                    <p:animEffect filter="fade" transition="in">
                                      <p:cBhvr additive="repl">
                                        <p:cTn id="6575" dur="500"/>
                                        <p:tgtEl>
                                          <p:spTgt spid="1840"/>
                                        </p:tgtEl>
                                      </p:cBhvr>
                                    </p:animEffect>
                                  </p:childTnLst>
                                </p:cTn>
                              </p:par>
                              <p:par>
                                <p:cTn id="6576" nodeType="withEffect" fill="hold" presetClass="entr" presetID="10">
                                  <p:stCondLst>
                                    <p:cond delay="0"/>
                                  </p:stCondLst>
                                  <p:childTnLst>
                                    <p:set>
                                      <p:cBhvr>
                                        <p:cTn id="6577" dur="1" fill="hold">
                                          <p:stCondLst>
                                            <p:cond delay="0"/>
                                          </p:stCondLst>
                                        </p:cTn>
                                        <p:tgtEl>
                                          <p:spTgt spid="1841"/>
                                        </p:tgtEl>
                                        <p:attrNameLst>
                                          <p:attrName>style.visibility</p:attrName>
                                        </p:attrNameLst>
                                      </p:cBhvr>
                                      <p:to>
                                        <p:strVal val="visible"/>
                                      </p:to>
                                    </p:set>
                                    <p:animEffect filter="fade" transition="in">
                                      <p:cBhvr additive="repl">
                                        <p:cTn id="6578" dur="500"/>
                                        <p:tgtEl>
                                          <p:spTgt spid="1841"/>
                                        </p:tgtEl>
                                      </p:cBhvr>
                                    </p:animEffect>
                                  </p:childTnLst>
                                </p:cTn>
                              </p:par>
                              <p:par>
                                <p:cTn id="6579" nodeType="withEffect" fill="hold" presetClass="entr" presetID="10">
                                  <p:stCondLst>
                                    <p:cond delay="0"/>
                                  </p:stCondLst>
                                  <p:childTnLst>
                                    <p:set>
                                      <p:cBhvr>
                                        <p:cTn id="6580" dur="1" fill="hold">
                                          <p:stCondLst>
                                            <p:cond delay="0"/>
                                          </p:stCondLst>
                                        </p:cTn>
                                        <p:tgtEl>
                                          <p:spTgt spid="1842"/>
                                        </p:tgtEl>
                                        <p:attrNameLst>
                                          <p:attrName>style.visibility</p:attrName>
                                        </p:attrNameLst>
                                      </p:cBhvr>
                                      <p:to>
                                        <p:strVal val="visible"/>
                                      </p:to>
                                    </p:set>
                                    <p:animEffect filter="fade" transition="in">
                                      <p:cBhvr additive="repl">
                                        <p:cTn id="6581" dur="500"/>
                                        <p:tgtEl>
                                          <p:spTgt spid="1842"/>
                                        </p:tgtEl>
                                      </p:cBhvr>
                                    </p:animEffect>
                                  </p:childTnLst>
                                </p:cTn>
                              </p:par>
                              <p:par>
                                <p:cTn id="6582" nodeType="withEffect" fill="hold" presetClass="entr" presetID="10">
                                  <p:stCondLst>
                                    <p:cond delay="0"/>
                                  </p:stCondLst>
                                  <p:childTnLst>
                                    <p:set>
                                      <p:cBhvr>
                                        <p:cTn id="6583" dur="1" fill="hold">
                                          <p:stCondLst>
                                            <p:cond delay="0"/>
                                          </p:stCondLst>
                                        </p:cTn>
                                        <p:tgtEl>
                                          <p:spTgt spid="1843"/>
                                        </p:tgtEl>
                                        <p:attrNameLst>
                                          <p:attrName>style.visibility</p:attrName>
                                        </p:attrNameLst>
                                      </p:cBhvr>
                                      <p:to>
                                        <p:strVal val="visible"/>
                                      </p:to>
                                    </p:set>
                                    <p:animEffect filter="fade" transition="in">
                                      <p:cBhvr additive="repl">
                                        <p:cTn id="6584" dur="500"/>
                                        <p:tgtEl>
                                          <p:spTgt spid="1843"/>
                                        </p:tgtEl>
                                      </p:cBhvr>
                                    </p:animEffect>
                                  </p:childTnLst>
                                </p:cTn>
                              </p:par>
                              <p:par>
                                <p:cTn id="6585" nodeType="withEffect" fill="hold" presetClass="entr" presetID="10">
                                  <p:stCondLst>
                                    <p:cond delay="0"/>
                                  </p:stCondLst>
                                  <p:childTnLst>
                                    <p:set>
                                      <p:cBhvr>
                                        <p:cTn id="6586" dur="1" fill="hold">
                                          <p:stCondLst>
                                            <p:cond delay="0"/>
                                          </p:stCondLst>
                                        </p:cTn>
                                        <p:tgtEl>
                                          <p:spTgt spid="1844"/>
                                        </p:tgtEl>
                                        <p:attrNameLst>
                                          <p:attrName>style.visibility</p:attrName>
                                        </p:attrNameLst>
                                      </p:cBhvr>
                                      <p:to>
                                        <p:strVal val="visible"/>
                                      </p:to>
                                    </p:set>
                                    <p:animEffect filter="fade" transition="in">
                                      <p:cBhvr additive="repl">
                                        <p:cTn id="6587" dur="500"/>
                                        <p:tgtEl>
                                          <p:spTgt spid="1844"/>
                                        </p:tgtEl>
                                      </p:cBhvr>
                                    </p:animEffect>
                                  </p:childTnLst>
                                </p:cTn>
                              </p:par>
                              <p:par>
                                <p:cTn id="6588" nodeType="withEffect" fill="hold" presetClass="entr" presetID="10">
                                  <p:stCondLst>
                                    <p:cond delay="0"/>
                                  </p:stCondLst>
                                  <p:childTnLst>
                                    <p:set>
                                      <p:cBhvr>
                                        <p:cTn id="6589" dur="1" fill="hold">
                                          <p:stCondLst>
                                            <p:cond delay="0"/>
                                          </p:stCondLst>
                                        </p:cTn>
                                        <p:tgtEl>
                                          <p:spTgt spid="1845"/>
                                        </p:tgtEl>
                                        <p:attrNameLst>
                                          <p:attrName>style.visibility</p:attrName>
                                        </p:attrNameLst>
                                      </p:cBhvr>
                                      <p:to>
                                        <p:strVal val="visible"/>
                                      </p:to>
                                    </p:set>
                                    <p:animEffect filter="fade" transition="in">
                                      <p:cBhvr additive="repl">
                                        <p:cTn id="6590" dur="500"/>
                                        <p:tgtEl>
                                          <p:spTgt spid="1845"/>
                                        </p:tgtEl>
                                      </p:cBhvr>
                                    </p:animEffect>
                                  </p:childTnLst>
                                </p:cTn>
                              </p:par>
                              <p:par>
                                <p:cTn id="6591" nodeType="withEffect" fill="hold" presetClass="entr" presetID="10">
                                  <p:stCondLst>
                                    <p:cond delay="0"/>
                                  </p:stCondLst>
                                  <p:childTnLst>
                                    <p:set>
                                      <p:cBhvr>
                                        <p:cTn id="6592" dur="1" fill="hold">
                                          <p:stCondLst>
                                            <p:cond delay="0"/>
                                          </p:stCondLst>
                                        </p:cTn>
                                        <p:tgtEl>
                                          <p:spTgt spid="1846"/>
                                        </p:tgtEl>
                                        <p:attrNameLst>
                                          <p:attrName>style.visibility</p:attrName>
                                        </p:attrNameLst>
                                      </p:cBhvr>
                                      <p:to>
                                        <p:strVal val="visible"/>
                                      </p:to>
                                    </p:set>
                                    <p:animEffect filter="fade" transition="in">
                                      <p:cBhvr additive="repl">
                                        <p:cTn id="6593" dur="500"/>
                                        <p:tgtEl>
                                          <p:spTgt spid="1846"/>
                                        </p:tgtEl>
                                      </p:cBhvr>
                                    </p:animEffect>
                                  </p:childTnLst>
                                </p:cTn>
                              </p:par>
                              <p:par>
                                <p:cTn id="6594" nodeType="withEffect" fill="hold" presetClass="entr" presetID="10">
                                  <p:stCondLst>
                                    <p:cond delay="0"/>
                                  </p:stCondLst>
                                  <p:childTnLst>
                                    <p:set>
                                      <p:cBhvr>
                                        <p:cTn id="6595" dur="1" fill="hold">
                                          <p:stCondLst>
                                            <p:cond delay="0"/>
                                          </p:stCondLst>
                                        </p:cTn>
                                        <p:tgtEl>
                                          <p:spTgt spid="1847"/>
                                        </p:tgtEl>
                                        <p:attrNameLst>
                                          <p:attrName>style.visibility</p:attrName>
                                        </p:attrNameLst>
                                      </p:cBhvr>
                                      <p:to>
                                        <p:strVal val="visible"/>
                                      </p:to>
                                    </p:set>
                                    <p:animEffect filter="fade" transition="in">
                                      <p:cBhvr additive="repl">
                                        <p:cTn id="6596" dur="500"/>
                                        <p:tgtEl>
                                          <p:spTgt spid="1847"/>
                                        </p:tgtEl>
                                      </p:cBhvr>
                                    </p:animEffect>
                                  </p:childTnLst>
                                </p:cTn>
                              </p:par>
                              <p:par>
                                <p:cTn id="6597" nodeType="withEffect" fill="hold" presetClass="entr" presetID="10">
                                  <p:stCondLst>
                                    <p:cond delay="0"/>
                                  </p:stCondLst>
                                  <p:childTnLst>
                                    <p:set>
                                      <p:cBhvr>
                                        <p:cTn id="6598" dur="1" fill="hold">
                                          <p:stCondLst>
                                            <p:cond delay="0"/>
                                          </p:stCondLst>
                                        </p:cTn>
                                        <p:tgtEl>
                                          <p:spTgt spid="1848"/>
                                        </p:tgtEl>
                                        <p:attrNameLst>
                                          <p:attrName>style.visibility</p:attrName>
                                        </p:attrNameLst>
                                      </p:cBhvr>
                                      <p:to>
                                        <p:strVal val="visible"/>
                                      </p:to>
                                    </p:set>
                                    <p:animEffect filter="fade" transition="in">
                                      <p:cBhvr additive="repl">
                                        <p:cTn id="6599" dur="500"/>
                                        <p:tgtEl>
                                          <p:spTgt spid="1848"/>
                                        </p:tgtEl>
                                      </p:cBhvr>
                                    </p:animEffect>
                                  </p:childTnLst>
                                </p:cTn>
                              </p:par>
                              <p:par>
                                <p:cTn id="6600" nodeType="withEffect" fill="hold" presetClass="entr" presetID="10">
                                  <p:stCondLst>
                                    <p:cond delay="0"/>
                                  </p:stCondLst>
                                  <p:childTnLst>
                                    <p:set>
                                      <p:cBhvr>
                                        <p:cTn id="6601" dur="1" fill="hold">
                                          <p:stCondLst>
                                            <p:cond delay="0"/>
                                          </p:stCondLst>
                                        </p:cTn>
                                        <p:tgtEl>
                                          <p:spTgt spid="1849"/>
                                        </p:tgtEl>
                                        <p:attrNameLst>
                                          <p:attrName>style.visibility</p:attrName>
                                        </p:attrNameLst>
                                      </p:cBhvr>
                                      <p:to>
                                        <p:strVal val="visible"/>
                                      </p:to>
                                    </p:set>
                                    <p:animEffect filter="fade" transition="in">
                                      <p:cBhvr additive="repl">
                                        <p:cTn id="6602" dur="500"/>
                                        <p:tgtEl>
                                          <p:spTgt spid="1849"/>
                                        </p:tgtEl>
                                      </p:cBhvr>
                                    </p:animEffect>
                                  </p:childTnLst>
                                </p:cTn>
                              </p:par>
                              <p:par>
                                <p:cTn id="6603" nodeType="withEffect" fill="hold" presetClass="entr" presetID="10">
                                  <p:stCondLst>
                                    <p:cond delay="0"/>
                                  </p:stCondLst>
                                  <p:childTnLst>
                                    <p:set>
                                      <p:cBhvr>
                                        <p:cTn id="6604" dur="1" fill="hold">
                                          <p:stCondLst>
                                            <p:cond delay="0"/>
                                          </p:stCondLst>
                                        </p:cTn>
                                        <p:tgtEl>
                                          <p:spTgt spid="1850"/>
                                        </p:tgtEl>
                                        <p:attrNameLst>
                                          <p:attrName>style.visibility</p:attrName>
                                        </p:attrNameLst>
                                      </p:cBhvr>
                                      <p:to>
                                        <p:strVal val="visible"/>
                                      </p:to>
                                    </p:set>
                                    <p:animEffect filter="fade" transition="in">
                                      <p:cBhvr additive="repl">
                                        <p:cTn id="6605" dur="500"/>
                                        <p:tgtEl>
                                          <p:spTgt spid="1850"/>
                                        </p:tgtEl>
                                      </p:cBhvr>
                                    </p:animEffect>
                                  </p:childTnLst>
                                </p:cTn>
                              </p:par>
                              <p:par>
                                <p:cTn id="6606" nodeType="withEffect" fill="hold" presetClass="entr" presetID="10">
                                  <p:stCondLst>
                                    <p:cond delay="0"/>
                                  </p:stCondLst>
                                  <p:childTnLst>
                                    <p:set>
                                      <p:cBhvr>
                                        <p:cTn id="6607" dur="1" fill="hold">
                                          <p:stCondLst>
                                            <p:cond delay="0"/>
                                          </p:stCondLst>
                                        </p:cTn>
                                        <p:tgtEl>
                                          <p:spTgt spid="1851"/>
                                        </p:tgtEl>
                                        <p:attrNameLst>
                                          <p:attrName>style.visibility</p:attrName>
                                        </p:attrNameLst>
                                      </p:cBhvr>
                                      <p:to>
                                        <p:strVal val="visible"/>
                                      </p:to>
                                    </p:set>
                                    <p:animEffect filter="fade" transition="in">
                                      <p:cBhvr additive="repl">
                                        <p:cTn id="6608" dur="500"/>
                                        <p:tgtEl>
                                          <p:spTgt spid="1851"/>
                                        </p:tgtEl>
                                      </p:cBhvr>
                                    </p:animEffect>
                                  </p:childTnLst>
                                </p:cTn>
                              </p:par>
                              <p:par>
                                <p:cTn id="6609" nodeType="withEffect" fill="hold" presetClass="entr" presetID="10">
                                  <p:stCondLst>
                                    <p:cond delay="0"/>
                                  </p:stCondLst>
                                  <p:childTnLst>
                                    <p:set>
                                      <p:cBhvr>
                                        <p:cTn id="6610" dur="1" fill="hold">
                                          <p:stCondLst>
                                            <p:cond delay="0"/>
                                          </p:stCondLst>
                                        </p:cTn>
                                        <p:tgtEl>
                                          <p:spTgt spid="1852"/>
                                        </p:tgtEl>
                                        <p:attrNameLst>
                                          <p:attrName>style.visibility</p:attrName>
                                        </p:attrNameLst>
                                      </p:cBhvr>
                                      <p:to>
                                        <p:strVal val="visible"/>
                                      </p:to>
                                    </p:set>
                                    <p:animEffect filter="fade" transition="in">
                                      <p:cBhvr additive="repl">
                                        <p:cTn id="6611" dur="500"/>
                                        <p:tgtEl>
                                          <p:spTgt spid="1852"/>
                                        </p:tgtEl>
                                      </p:cBhvr>
                                    </p:animEffect>
                                  </p:childTnLst>
                                </p:cTn>
                              </p:par>
                              <p:par>
                                <p:cTn id="6612" nodeType="withEffect" fill="hold" presetClass="entr" presetID="10">
                                  <p:stCondLst>
                                    <p:cond delay="0"/>
                                  </p:stCondLst>
                                  <p:childTnLst>
                                    <p:set>
                                      <p:cBhvr>
                                        <p:cTn id="6613" dur="1" fill="hold">
                                          <p:stCondLst>
                                            <p:cond delay="0"/>
                                          </p:stCondLst>
                                        </p:cTn>
                                        <p:tgtEl>
                                          <p:spTgt spid="1853"/>
                                        </p:tgtEl>
                                        <p:attrNameLst>
                                          <p:attrName>style.visibility</p:attrName>
                                        </p:attrNameLst>
                                      </p:cBhvr>
                                      <p:to>
                                        <p:strVal val="visible"/>
                                      </p:to>
                                    </p:set>
                                    <p:animEffect filter="fade" transition="in">
                                      <p:cBhvr additive="repl">
                                        <p:cTn id="6614" dur="500"/>
                                        <p:tgtEl>
                                          <p:spTgt spid="1853"/>
                                        </p:tgtEl>
                                      </p:cBhvr>
                                    </p:animEffect>
                                  </p:childTnLst>
                                </p:cTn>
                              </p:par>
                              <p:par>
                                <p:cTn id="6615" nodeType="withEffect" fill="hold" presetClass="entr" presetID="10">
                                  <p:stCondLst>
                                    <p:cond delay="0"/>
                                  </p:stCondLst>
                                  <p:childTnLst>
                                    <p:set>
                                      <p:cBhvr>
                                        <p:cTn id="6616" dur="1" fill="hold">
                                          <p:stCondLst>
                                            <p:cond delay="0"/>
                                          </p:stCondLst>
                                        </p:cTn>
                                        <p:tgtEl>
                                          <p:spTgt spid="1854"/>
                                        </p:tgtEl>
                                        <p:attrNameLst>
                                          <p:attrName>style.visibility</p:attrName>
                                        </p:attrNameLst>
                                      </p:cBhvr>
                                      <p:to>
                                        <p:strVal val="visible"/>
                                      </p:to>
                                    </p:set>
                                    <p:animEffect filter="fade" transition="in">
                                      <p:cBhvr additive="repl">
                                        <p:cTn id="6617" dur="500"/>
                                        <p:tgtEl>
                                          <p:spTgt spid="1854"/>
                                        </p:tgtEl>
                                      </p:cBhvr>
                                    </p:animEffect>
                                  </p:childTnLst>
                                </p:cTn>
                              </p:par>
                              <p:par>
                                <p:cTn id="6618" nodeType="withEffect" fill="hold" presetClass="entr" presetID="10">
                                  <p:stCondLst>
                                    <p:cond delay="0"/>
                                  </p:stCondLst>
                                  <p:childTnLst>
                                    <p:set>
                                      <p:cBhvr>
                                        <p:cTn id="6619" dur="1" fill="hold">
                                          <p:stCondLst>
                                            <p:cond delay="0"/>
                                          </p:stCondLst>
                                        </p:cTn>
                                        <p:tgtEl>
                                          <p:spTgt spid="1855"/>
                                        </p:tgtEl>
                                        <p:attrNameLst>
                                          <p:attrName>style.visibility</p:attrName>
                                        </p:attrNameLst>
                                      </p:cBhvr>
                                      <p:to>
                                        <p:strVal val="visible"/>
                                      </p:to>
                                    </p:set>
                                    <p:animEffect filter="fade" transition="in">
                                      <p:cBhvr additive="repl">
                                        <p:cTn id="6620" dur="500"/>
                                        <p:tgtEl>
                                          <p:spTgt spid="1855"/>
                                        </p:tgtEl>
                                      </p:cBhvr>
                                    </p:animEffect>
                                  </p:childTnLst>
                                </p:cTn>
                              </p:par>
                              <p:par>
                                <p:cTn id="6621" nodeType="withEffect" fill="hold" presetClass="entr" presetID="10">
                                  <p:stCondLst>
                                    <p:cond delay="0"/>
                                  </p:stCondLst>
                                  <p:childTnLst>
                                    <p:set>
                                      <p:cBhvr>
                                        <p:cTn id="6622" dur="1" fill="hold">
                                          <p:stCondLst>
                                            <p:cond delay="0"/>
                                          </p:stCondLst>
                                        </p:cTn>
                                        <p:tgtEl>
                                          <p:spTgt spid="1856"/>
                                        </p:tgtEl>
                                        <p:attrNameLst>
                                          <p:attrName>style.visibility</p:attrName>
                                        </p:attrNameLst>
                                      </p:cBhvr>
                                      <p:to>
                                        <p:strVal val="visible"/>
                                      </p:to>
                                    </p:set>
                                    <p:animEffect filter="fade" transition="in">
                                      <p:cBhvr additive="repl">
                                        <p:cTn id="6623" dur="500"/>
                                        <p:tgtEl>
                                          <p:spTgt spid="1856"/>
                                        </p:tgtEl>
                                      </p:cBhvr>
                                    </p:animEffect>
                                  </p:childTnLst>
                                </p:cTn>
                              </p:par>
                              <p:par>
                                <p:cTn id="6624" nodeType="withEffect" fill="hold" presetClass="entr" presetID="10">
                                  <p:stCondLst>
                                    <p:cond delay="0"/>
                                  </p:stCondLst>
                                  <p:childTnLst>
                                    <p:set>
                                      <p:cBhvr>
                                        <p:cTn id="6625" dur="1" fill="hold">
                                          <p:stCondLst>
                                            <p:cond delay="0"/>
                                          </p:stCondLst>
                                        </p:cTn>
                                        <p:tgtEl>
                                          <p:spTgt spid="1857"/>
                                        </p:tgtEl>
                                        <p:attrNameLst>
                                          <p:attrName>style.visibility</p:attrName>
                                        </p:attrNameLst>
                                      </p:cBhvr>
                                      <p:to>
                                        <p:strVal val="visible"/>
                                      </p:to>
                                    </p:set>
                                    <p:animEffect filter="fade" transition="in">
                                      <p:cBhvr additive="repl">
                                        <p:cTn id="6626" dur="500"/>
                                        <p:tgtEl>
                                          <p:spTgt spid="1857"/>
                                        </p:tgtEl>
                                      </p:cBhvr>
                                    </p:animEffect>
                                  </p:childTnLst>
                                </p:cTn>
                              </p:par>
                            </p:childTnLst>
                          </p:cTn>
                        </p:par>
                      </p:childTnLst>
                    </p:cTn>
                  </p:par>
                  <p:par>
                    <p:cTn id="6627" fill="hold">
                      <p:stCondLst>
                        <p:cond delay="indefinite"/>
                      </p:stCondLst>
                      <p:childTnLst>
                        <p:par>
                          <p:cTn id="6628" fill="hold">
                            <p:stCondLst>
                              <p:cond delay="0"/>
                            </p:stCondLst>
                            <p:childTnLst>
                              <p:par>
                                <p:cTn id="6629" nodeType="clickEffect" fill="hold" presetClass="emph" presetID="3" presetSubtype="2">
                                  <p:stCondLst>
                                    <p:cond delay="0"/>
                                  </p:stCondLst>
                                  <p:childTnLst>
                                    <p:animClr clrSpc="rgb">
                                      <p:cBhvr>
                                        <p:cTn id="6630" dur="500" fill="hold"/>
                                        <p:tgtEl>
                                          <p:spTgt spid="1827"/>
                                        </p:tgtEl>
                                        <p:attrNameLst>
                                          <p:attrName>style.color</p:attrName>
                                        </p:attrNameLst>
                                      </p:cBhvr>
                                      <p:to>
                                        <a:srgbClr val="ff0000"/>
                                      </p:to>
                                    </p:animClr>
                                  </p:childTnLst>
                                </p:cTn>
                              </p:par>
                            </p:childTnLst>
                          </p:cTn>
                        </p:par>
                      </p:childTnLst>
                    </p:cTn>
                  </p:par>
                  <p:par>
                    <p:cTn id="6631" fill="hold">
                      <p:stCondLst>
                        <p:cond delay="indefinite"/>
                      </p:stCondLst>
                      <p:childTnLst>
                        <p:par>
                          <p:cTn id="6632" fill="hold">
                            <p:stCondLst>
                              <p:cond delay="0"/>
                            </p:stCondLst>
                            <p:childTnLst>
                              <p:par>
                                <p:cTn id="6633" nodeType="clickEffect" fill="hold" presetClass="exit" presetID="10">
                                  <p:stCondLst>
                                    <p:cond delay="0"/>
                                  </p:stCondLst>
                                  <p:childTnLst>
                                    <p:animEffect filter="fade" transition="out">
                                      <p:cBhvr additive="repl">
                                        <p:cTn id="6634" dur="500"/>
                                        <p:tgtEl>
                                          <p:spTgt spid="1857"/>
                                        </p:tgtEl>
                                      </p:cBhvr>
                                    </p:animEffect>
                                    <p:set>
                                      <p:cBhvr>
                                        <p:cTn id="6635" dur="1" fill="hold">
                                          <p:stCondLst>
                                            <p:cond delay="499"/>
                                          </p:stCondLst>
                                        </p:cTn>
                                        <p:tgtEl>
                                          <p:spTgt spid="1857"/>
                                        </p:tgtEl>
                                        <p:attrNameLst>
                                          <p:attrName>style.visibility</p:attrName>
                                        </p:attrNameLst>
                                      </p:cBhvr>
                                      <p:to>
                                        <p:strVal val="hidden"/>
                                      </p:to>
                                    </p:set>
                                  </p:childTnLst>
                                </p:cTn>
                              </p:par>
                              <p:par>
                                <p:cTn id="6636" nodeType="withEffect" fill="hold" presetClass="entr" presetID="10">
                                  <p:stCondLst>
                                    <p:cond delay="0"/>
                                  </p:stCondLst>
                                  <p:childTnLst>
                                    <p:set>
                                      <p:cBhvr>
                                        <p:cTn id="6637" dur="1" fill="hold">
                                          <p:stCondLst>
                                            <p:cond delay="0"/>
                                          </p:stCondLst>
                                        </p:cTn>
                                        <p:tgtEl>
                                          <p:spTgt spid="1858"/>
                                        </p:tgtEl>
                                        <p:attrNameLst>
                                          <p:attrName>style.visibility</p:attrName>
                                        </p:attrNameLst>
                                      </p:cBhvr>
                                      <p:to>
                                        <p:strVal val="visible"/>
                                      </p:to>
                                    </p:set>
                                    <p:animEffect filter="fade" transition="in">
                                      <p:cBhvr additive="repl">
                                        <p:cTn id="6638" dur="500"/>
                                        <p:tgtEl>
                                          <p:spTgt spid="1858"/>
                                        </p:tgtEl>
                                      </p:cBhvr>
                                    </p:animEffect>
                                  </p:childTnLst>
                                </p:cTn>
                              </p:par>
                            </p:childTnLst>
                          </p:cTn>
                        </p:par>
                      </p:childTnLst>
                    </p:cTn>
                  </p:par>
                  <p:par>
                    <p:cTn id="6639" fill="hold">
                      <p:stCondLst>
                        <p:cond delay="indefinite"/>
                      </p:stCondLst>
                      <p:childTnLst>
                        <p:par>
                          <p:cTn id="6640" fill="hold">
                            <p:stCondLst>
                              <p:cond delay="0"/>
                            </p:stCondLst>
                            <p:childTnLst>
                              <p:par>
                                <p:cTn id="6641" nodeType="clickEffect" fill="hold" presetClass="emph" presetID="3" presetSubtype="2">
                                  <p:stCondLst>
                                    <p:cond delay="0"/>
                                  </p:stCondLst>
                                  <p:childTnLst>
                                    <p:animClr clrSpc="rgb">
                                      <p:cBhvr>
                                        <p:cTn id="6642" dur="500" fill="hold"/>
                                        <p:tgtEl>
                                          <p:spTgt spid="1828"/>
                                        </p:tgtEl>
                                        <p:attrNameLst>
                                          <p:attrName>style.color</p:attrName>
                                        </p:attrNameLst>
                                      </p:cBhvr>
                                      <p:to>
                                        <a:srgbClr val="ff0000"/>
                                      </p:to>
                                    </p:animClr>
                                  </p:childTnLst>
                                </p:cTn>
                              </p:par>
                            </p:childTnLst>
                          </p:cTn>
                        </p:par>
                      </p:childTnLst>
                    </p:cTn>
                  </p:par>
                  <p:par>
                    <p:cTn id="6643" fill="hold">
                      <p:stCondLst>
                        <p:cond delay="indefinite"/>
                      </p:stCondLst>
                      <p:childTnLst>
                        <p:par>
                          <p:cTn id="6644" fill="hold">
                            <p:stCondLst>
                              <p:cond delay="0"/>
                            </p:stCondLst>
                            <p:childTnLst>
                              <p:par>
                                <p:cTn id="6645" nodeType="clickEffect" fill="hold" presetClass="entr" presetID="10">
                                  <p:stCondLst>
                                    <p:cond delay="0"/>
                                  </p:stCondLst>
                                  <p:childTnLst>
                                    <p:set>
                                      <p:cBhvr>
                                        <p:cTn id="6646" dur="1" fill="hold">
                                          <p:stCondLst>
                                            <p:cond delay="0"/>
                                          </p:stCondLst>
                                        </p:cTn>
                                        <p:tgtEl>
                                          <p:spTgt spid="1859"/>
                                        </p:tgtEl>
                                        <p:attrNameLst>
                                          <p:attrName>style.visibility</p:attrName>
                                        </p:attrNameLst>
                                      </p:cBhvr>
                                      <p:to>
                                        <p:strVal val="visible"/>
                                      </p:to>
                                    </p:set>
                                    <p:animEffect filter="fade" transition="in">
                                      <p:cBhvr additive="repl">
                                        <p:cTn id="6647" dur="500"/>
                                        <p:tgtEl>
                                          <p:spTgt spid="1859"/>
                                        </p:tgtEl>
                                      </p:cBhvr>
                                    </p:animEffect>
                                  </p:childTnLst>
                                </p:cTn>
                              </p:par>
                              <p:par>
                                <p:cTn id="6648" nodeType="withEffect" fill="hold" presetClass="exit" presetID="10">
                                  <p:stCondLst>
                                    <p:cond delay="0"/>
                                  </p:stCondLst>
                                  <p:childTnLst>
                                    <p:animEffect filter="fade" transition="out">
                                      <p:cBhvr additive="repl">
                                        <p:cTn id="6649" dur="500"/>
                                        <p:tgtEl>
                                          <p:spTgt spid="1858"/>
                                        </p:tgtEl>
                                      </p:cBhvr>
                                    </p:animEffect>
                                    <p:set>
                                      <p:cBhvr>
                                        <p:cTn id="6650" dur="1" fill="hold">
                                          <p:stCondLst>
                                            <p:cond delay="499"/>
                                          </p:stCondLst>
                                        </p:cTn>
                                        <p:tgtEl>
                                          <p:spTgt spid="1858"/>
                                        </p:tgtEl>
                                        <p:attrNameLst>
                                          <p:attrName>style.visibility</p:attrName>
                                        </p:attrNameLst>
                                      </p:cBhvr>
                                      <p:to>
                                        <p:strVal val="hidden"/>
                                      </p:to>
                                    </p:set>
                                  </p:childTnLst>
                                </p:cTn>
                              </p:par>
                            </p:childTnLst>
                          </p:cTn>
                        </p:par>
                      </p:childTnLst>
                    </p:cTn>
                  </p:par>
                  <p:par>
                    <p:cTn id="6651" fill="hold">
                      <p:stCondLst>
                        <p:cond delay="indefinite"/>
                      </p:stCondLst>
                      <p:childTnLst>
                        <p:par>
                          <p:cTn id="6652" fill="hold">
                            <p:stCondLst>
                              <p:cond delay="0"/>
                            </p:stCondLst>
                            <p:childTnLst>
                              <p:par>
                                <p:cTn id="6653" nodeType="clickEffect" fill="hold" presetClass="emph" presetID="3" presetSubtype="2">
                                  <p:stCondLst>
                                    <p:cond delay="0"/>
                                  </p:stCondLst>
                                  <p:childTnLst>
                                    <p:animClr clrSpc="rgb">
                                      <p:cBhvr>
                                        <p:cTn id="6654" dur="500" fill="hold"/>
                                        <p:tgtEl>
                                          <p:spTgt spid="1829"/>
                                        </p:tgtEl>
                                        <p:attrNameLst>
                                          <p:attrName>style.color</p:attrName>
                                        </p:attrNameLst>
                                      </p:cBhvr>
                                      <p:to>
                                        <a:srgbClr val="ff0000"/>
                                      </p:to>
                                    </p:animClr>
                                  </p:childTnLst>
                                </p:cTn>
                              </p:par>
                            </p:childTnLst>
                          </p:cTn>
                        </p:par>
                      </p:childTnLst>
                    </p:cTn>
                  </p:par>
                  <p:par>
                    <p:cTn id="6655" fill="hold">
                      <p:stCondLst>
                        <p:cond delay="indefinite"/>
                      </p:stCondLst>
                      <p:childTnLst>
                        <p:par>
                          <p:cTn id="6656" fill="hold">
                            <p:stCondLst>
                              <p:cond delay="0"/>
                            </p:stCondLst>
                            <p:childTnLst>
                              <p:par>
                                <p:cTn id="6657" nodeType="clickEffect" fill="hold" presetClass="emph" presetID="3" presetSubtype="2">
                                  <p:stCondLst>
                                    <p:cond delay="0"/>
                                  </p:stCondLst>
                                  <p:childTnLst>
                                    <p:animClr clrSpc="rgb">
                                      <p:cBhvr>
                                        <p:cTn id="6658" dur="500" fill="hold"/>
                                        <p:tgtEl>
                                          <p:spTgt spid="1829"/>
                                        </p:tgtEl>
                                        <p:attrNameLst>
                                          <p:attrName>style.color</p:attrName>
                                        </p:attrNameLst>
                                      </p:cBhvr>
                                      <p:to>
                                        <a:srgbClr val="000000"/>
                                      </p:to>
                                    </p:animClr>
                                  </p:childTnLst>
                                </p:cTn>
                              </p:par>
                            </p:childTnLst>
                          </p:cTn>
                        </p:par>
                        <p:par>
                          <p:cTn id="6659" fill="hold">
                            <p:stCondLst>
                              <p:cond delay="500"/>
                            </p:stCondLst>
                            <p:childTnLst>
                              <p:par>
                                <p:cTn id="6660" nodeType="afterEffect" fill="hold" presetClass="exit" presetID="10">
                                  <p:stCondLst>
                                    <p:cond delay="0"/>
                                  </p:stCondLst>
                                  <p:childTnLst>
                                    <p:animEffect filter="fade" transition="out">
                                      <p:cBhvr additive="repl">
                                        <p:cTn id="6661" dur="500"/>
                                        <p:tgtEl>
                                          <p:spTgt spid="1829"/>
                                        </p:tgtEl>
                                      </p:cBhvr>
                                    </p:animEffect>
                                    <p:set>
                                      <p:cBhvr>
                                        <p:cTn id="6662" dur="1" fill="hold">
                                          <p:stCondLst>
                                            <p:cond delay="499"/>
                                          </p:stCondLst>
                                        </p:cTn>
                                        <p:tgtEl>
                                          <p:spTgt spid="1829"/>
                                        </p:tgtEl>
                                        <p:attrNameLst>
                                          <p:attrName>style.visibility</p:attrName>
                                        </p:attrNameLst>
                                      </p:cBhvr>
                                      <p:to>
                                        <p:strVal val="hidden"/>
                                      </p:to>
                                    </p:set>
                                  </p:childTnLst>
                                </p:cTn>
                              </p:par>
                              <p:par>
                                <p:cTn id="6663" nodeType="withEffect" fill="hold" presetClass="exit" presetID="10">
                                  <p:stCondLst>
                                    <p:cond delay="0"/>
                                  </p:stCondLst>
                                  <p:childTnLst>
                                    <p:animEffect filter="fade" transition="out">
                                      <p:cBhvr additive="repl">
                                        <p:cTn id="6664" dur="500"/>
                                        <p:tgtEl>
                                          <p:spTgt spid="1830"/>
                                        </p:tgtEl>
                                      </p:cBhvr>
                                    </p:animEffect>
                                    <p:set>
                                      <p:cBhvr>
                                        <p:cTn id="6665" dur="1" fill="hold">
                                          <p:stCondLst>
                                            <p:cond delay="499"/>
                                          </p:stCondLst>
                                        </p:cTn>
                                        <p:tgtEl>
                                          <p:spTgt spid="1830"/>
                                        </p:tgtEl>
                                        <p:attrNameLst>
                                          <p:attrName>style.visibility</p:attrName>
                                        </p:attrNameLst>
                                      </p:cBhvr>
                                      <p:to>
                                        <p:strVal val="hidden"/>
                                      </p:to>
                                    </p:set>
                                  </p:childTnLst>
                                </p:cTn>
                              </p:par>
                            </p:childTnLst>
                          </p:cTn>
                        </p:par>
                        <p:par>
                          <p:cTn id="6666" fill="hold">
                            <p:stCondLst>
                              <p:cond delay="1000"/>
                            </p:stCondLst>
                            <p:childTnLst>
                              <p:par>
                                <p:cTn id="6667" nodeType="afterEffect" fill="hold" presetClass="exit" presetID="10">
                                  <p:stCondLst>
                                    <p:cond delay="0"/>
                                  </p:stCondLst>
                                  <p:childTnLst>
                                    <p:animEffect filter="fade" transition="out">
                                      <p:cBhvr additive="repl">
                                        <p:cTn id="6668" dur="500"/>
                                        <p:tgtEl>
                                          <p:spTgt spid="1831"/>
                                        </p:tgtEl>
                                      </p:cBhvr>
                                    </p:animEffect>
                                    <p:set>
                                      <p:cBhvr>
                                        <p:cTn id="6669" dur="1" fill="hold">
                                          <p:stCondLst>
                                            <p:cond delay="499"/>
                                          </p:stCondLst>
                                        </p:cTn>
                                        <p:tgtEl>
                                          <p:spTgt spid="1831"/>
                                        </p:tgtEl>
                                        <p:attrNameLst>
                                          <p:attrName>style.visibility</p:attrName>
                                        </p:attrNameLst>
                                      </p:cBhvr>
                                      <p:to>
                                        <p:strVal val="hidden"/>
                                      </p:to>
                                    </p:set>
                                  </p:childTnLst>
                                </p:cTn>
                              </p:par>
                              <p:par>
                                <p:cTn id="6670" nodeType="withEffect" fill="hold" presetClass="exit" presetID="10">
                                  <p:stCondLst>
                                    <p:cond delay="0"/>
                                  </p:stCondLst>
                                  <p:childTnLst>
                                    <p:animEffect filter="fade" transition="out">
                                      <p:cBhvr additive="repl">
                                        <p:cTn id="6671" dur="500"/>
                                        <p:tgtEl>
                                          <p:spTgt spid="1832"/>
                                        </p:tgtEl>
                                      </p:cBhvr>
                                    </p:animEffect>
                                    <p:set>
                                      <p:cBhvr>
                                        <p:cTn id="6672" dur="1" fill="hold">
                                          <p:stCondLst>
                                            <p:cond delay="499"/>
                                          </p:stCondLst>
                                        </p:cTn>
                                        <p:tgtEl>
                                          <p:spTgt spid="1832"/>
                                        </p:tgtEl>
                                        <p:attrNameLst>
                                          <p:attrName>style.visibility</p:attrName>
                                        </p:attrNameLst>
                                      </p:cBhvr>
                                      <p:to>
                                        <p:strVal val="hidden"/>
                                      </p:to>
                                    </p:set>
                                  </p:childTnLst>
                                </p:cTn>
                              </p:par>
                              <p:par>
                                <p:cTn id="6673" nodeType="withEffect" fill="hold" presetClass="exit" presetID="10">
                                  <p:stCondLst>
                                    <p:cond delay="0"/>
                                  </p:stCondLst>
                                  <p:childTnLst>
                                    <p:animEffect filter="fade" transition="out">
                                      <p:cBhvr additive="repl">
                                        <p:cTn id="6674" dur="500"/>
                                        <p:tgtEl>
                                          <p:spTgt spid="1833"/>
                                        </p:tgtEl>
                                      </p:cBhvr>
                                    </p:animEffect>
                                    <p:set>
                                      <p:cBhvr>
                                        <p:cTn id="6675" dur="1" fill="hold">
                                          <p:stCondLst>
                                            <p:cond delay="499"/>
                                          </p:stCondLst>
                                        </p:cTn>
                                        <p:tgtEl>
                                          <p:spTgt spid="1833"/>
                                        </p:tgtEl>
                                        <p:attrNameLst>
                                          <p:attrName>style.visibility</p:attrName>
                                        </p:attrNameLst>
                                      </p:cBhvr>
                                      <p:to>
                                        <p:strVal val="hidden"/>
                                      </p:to>
                                    </p:set>
                                  </p:childTnLst>
                                </p:cTn>
                              </p:par>
                              <p:par>
                                <p:cTn id="6676" nodeType="withEffect" fill="hold" presetClass="exit" presetID="10">
                                  <p:stCondLst>
                                    <p:cond delay="0"/>
                                  </p:stCondLst>
                                  <p:childTnLst>
                                    <p:animEffect filter="fade" transition="out">
                                      <p:cBhvr additive="repl">
                                        <p:cTn id="6677" dur="500"/>
                                        <p:tgtEl>
                                          <p:spTgt spid="1834"/>
                                        </p:tgtEl>
                                      </p:cBhvr>
                                    </p:animEffect>
                                    <p:set>
                                      <p:cBhvr>
                                        <p:cTn id="6678" dur="1" fill="hold">
                                          <p:stCondLst>
                                            <p:cond delay="499"/>
                                          </p:stCondLst>
                                        </p:cTn>
                                        <p:tgtEl>
                                          <p:spTgt spid="1834"/>
                                        </p:tgtEl>
                                        <p:attrNameLst>
                                          <p:attrName>style.visibility</p:attrName>
                                        </p:attrNameLst>
                                      </p:cBhvr>
                                      <p:to>
                                        <p:strVal val="hidden"/>
                                      </p:to>
                                    </p:set>
                                  </p:childTnLst>
                                </p:cTn>
                              </p:par>
                              <p:par>
                                <p:cTn id="6679" nodeType="withEffect" fill="hold" presetClass="exit" presetID="10">
                                  <p:stCondLst>
                                    <p:cond delay="0"/>
                                  </p:stCondLst>
                                  <p:childTnLst>
                                    <p:animEffect filter="fade" transition="out">
                                      <p:cBhvr additive="repl">
                                        <p:cTn id="6680" dur="500"/>
                                        <p:tgtEl>
                                          <p:spTgt spid="1835"/>
                                        </p:tgtEl>
                                      </p:cBhvr>
                                    </p:animEffect>
                                    <p:set>
                                      <p:cBhvr>
                                        <p:cTn id="6681" dur="1" fill="hold">
                                          <p:stCondLst>
                                            <p:cond delay="499"/>
                                          </p:stCondLst>
                                        </p:cTn>
                                        <p:tgtEl>
                                          <p:spTgt spid="1835"/>
                                        </p:tgtEl>
                                        <p:attrNameLst>
                                          <p:attrName>style.visibility</p:attrName>
                                        </p:attrNameLst>
                                      </p:cBhvr>
                                      <p:to>
                                        <p:strVal val="hidden"/>
                                      </p:to>
                                    </p:set>
                                  </p:childTnLst>
                                </p:cTn>
                              </p:par>
                              <p:par>
                                <p:cTn id="6682" nodeType="withEffect" fill="hold" presetClass="entr" presetID="10">
                                  <p:stCondLst>
                                    <p:cond delay="0"/>
                                  </p:stCondLst>
                                  <p:childTnLst>
                                    <p:set>
                                      <p:cBhvr>
                                        <p:cTn id="6683" dur="1" fill="hold">
                                          <p:stCondLst>
                                            <p:cond delay="0"/>
                                          </p:stCondLst>
                                        </p:cTn>
                                        <p:tgtEl>
                                          <p:spTgt spid="1864"/>
                                        </p:tgtEl>
                                        <p:attrNameLst>
                                          <p:attrName>style.visibility</p:attrName>
                                        </p:attrNameLst>
                                      </p:cBhvr>
                                      <p:to>
                                        <p:strVal val="visible"/>
                                      </p:to>
                                    </p:set>
                                    <p:animEffect filter="fade" transition="in">
                                      <p:cBhvr additive="repl">
                                        <p:cTn id="6684" dur="500"/>
                                        <p:tgtEl>
                                          <p:spTgt spid="1864"/>
                                        </p:tgtEl>
                                      </p:cBhvr>
                                    </p:animEffect>
                                  </p:childTnLst>
                                </p:cTn>
                              </p:par>
                              <p:par>
                                <p:cTn id="6685" nodeType="withEffect" fill="hold" presetClass="entr" presetID="10">
                                  <p:stCondLst>
                                    <p:cond delay="0"/>
                                  </p:stCondLst>
                                  <p:childTnLst>
                                    <p:set>
                                      <p:cBhvr>
                                        <p:cTn id="6686" dur="1" fill="hold">
                                          <p:stCondLst>
                                            <p:cond delay="0"/>
                                          </p:stCondLst>
                                        </p:cTn>
                                        <p:tgtEl>
                                          <p:spTgt spid="1865"/>
                                        </p:tgtEl>
                                        <p:attrNameLst>
                                          <p:attrName>style.visibility</p:attrName>
                                        </p:attrNameLst>
                                      </p:cBhvr>
                                      <p:to>
                                        <p:strVal val="visible"/>
                                      </p:to>
                                    </p:set>
                                    <p:animEffect filter="fade" transition="in">
                                      <p:cBhvr additive="repl">
                                        <p:cTn id="6687" dur="500"/>
                                        <p:tgtEl>
                                          <p:spTgt spid="1865"/>
                                        </p:tgtEl>
                                      </p:cBhvr>
                                    </p:animEffect>
                                  </p:childTnLst>
                                </p:cTn>
                              </p:par>
                              <p:par>
                                <p:cTn id="6688" nodeType="withEffect" fill="hold" presetClass="entr" presetID="10">
                                  <p:stCondLst>
                                    <p:cond delay="0"/>
                                  </p:stCondLst>
                                  <p:childTnLst>
                                    <p:set>
                                      <p:cBhvr>
                                        <p:cTn id="6689" dur="1" fill="hold">
                                          <p:stCondLst>
                                            <p:cond delay="0"/>
                                          </p:stCondLst>
                                        </p:cTn>
                                        <p:tgtEl>
                                          <p:spTgt spid="1866"/>
                                        </p:tgtEl>
                                        <p:attrNameLst>
                                          <p:attrName>style.visibility</p:attrName>
                                        </p:attrNameLst>
                                      </p:cBhvr>
                                      <p:to>
                                        <p:strVal val="visible"/>
                                      </p:to>
                                    </p:set>
                                    <p:animEffect filter="fade" transition="in">
                                      <p:cBhvr additive="repl">
                                        <p:cTn id="6690" dur="500"/>
                                        <p:tgtEl>
                                          <p:spTgt spid="1866"/>
                                        </p:tgtEl>
                                      </p:cBhvr>
                                    </p:animEffect>
                                  </p:childTnLst>
                                </p:cTn>
                              </p:par>
                              <p:par>
                                <p:cTn id="6691" nodeType="withEffect" fill="hold" presetClass="entr" presetID="10">
                                  <p:stCondLst>
                                    <p:cond delay="0"/>
                                  </p:stCondLst>
                                  <p:childTnLst>
                                    <p:set>
                                      <p:cBhvr>
                                        <p:cTn id="6692" dur="1" fill="hold">
                                          <p:stCondLst>
                                            <p:cond delay="0"/>
                                          </p:stCondLst>
                                        </p:cTn>
                                        <p:tgtEl>
                                          <p:spTgt spid="1867"/>
                                        </p:tgtEl>
                                        <p:attrNameLst>
                                          <p:attrName>style.visibility</p:attrName>
                                        </p:attrNameLst>
                                      </p:cBhvr>
                                      <p:to>
                                        <p:strVal val="visible"/>
                                      </p:to>
                                    </p:set>
                                    <p:animEffect filter="fade" transition="in">
                                      <p:cBhvr additive="repl">
                                        <p:cTn id="6693" dur="500"/>
                                        <p:tgtEl>
                                          <p:spTgt spid="1867"/>
                                        </p:tgtEl>
                                      </p:cBhvr>
                                    </p:animEffect>
                                  </p:childTnLst>
                                </p:cTn>
                              </p:par>
                              <p:par>
                                <p:cTn id="6694" nodeType="withEffect" fill="hold" presetClass="entr" presetID="10">
                                  <p:stCondLst>
                                    <p:cond delay="0"/>
                                  </p:stCondLst>
                                  <p:childTnLst>
                                    <p:set>
                                      <p:cBhvr>
                                        <p:cTn id="6695" dur="1" fill="hold">
                                          <p:stCondLst>
                                            <p:cond delay="0"/>
                                          </p:stCondLst>
                                        </p:cTn>
                                        <p:tgtEl>
                                          <p:spTgt spid="1868"/>
                                        </p:tgtEl>
                                        <p:attrNameLst>
                                          <p:attrName>style.visibility</p:attrName>
                                        </p:attrNameLst>
                                      </p:cBhvr>
                                      <p:to>
                                        <p:strVal val="visible"/>
                                      </p:to>
                                    </p:set>
                                    <p:animEffect filter="fade" transition="in">
                                      <p:cBhvr additive="repl">
                                        <p:cTn id="6696" dur="500"/>
                                        <p:tgtEl>
                                          <p:spTgt spid="1868"/>
                                        </p:tgtEl>
                                      </p:cBhvr>
                                    </p:animEffect>
                                  </p:childTnLst>
                                </p:cTn>
                              </p:par>
                              <p:par>
                                <p:cTn id="6697" nodeType="withEffect" fill="hold" presetClass="entr" presetID="10">
                                  <p:stCondLst>
                                    <p:cond delay="0"/>
                                  </p:stCondLst>
                                  <p:childTnLst>
                                    <p:set>
                                      <p:cBhvr>
                                        <p:cTn id="6698" dur="1" fill="hold">
                                          <p:stCondLst>
                                            <p:cond delay="0"/>
                                          </p:stCondLst>
                                        </p:cTn>
                                        <p:tgtEl>
                                          <p:spTgt spid="1869"/>
                                        </p:tgtEl>
                                        <p:attrNameLst>
                                          <p:attrName>style.visibility</p:attrName>
                                        </p:attrNameLst>
                                      </p:cBhvr>
                                      <p:to>
                                        <p:strVal val="visible"/>
                                      </p:to>
                                    </p:set>
                                    <p:animEffect filter="fade" transition="in">
                                      <p:cBhvr additive="repl">
                                        <p:cTn id="6699" dur="500"/>
                                        <p:tgtEl>
                                          <p:spTgt spid="1869"/>
                                        </p:tgtEl>
                                      </p:cBhvr>
                                    </p:animEffect>
                                  </p:childTnLst>
                                </p:cTn>
                              </p:par>
                              <p:par>
                                <p:cTn id="6700" nodeType="withEffect" fill="hold" presetClass="entr" presetID="10">
                                  <p:stCondLst>
                                    <p:cond delay="0"/>
                                  </p:stCondLst>
                                  <p:childTnLst>
                                    <p:set>
                                      <p:cBhvr>
                                        <p:cTn id="6701" dur="1" fill="hold">
                                          <p:stCondLst>
                                            <p:cond delay="0"/>
                                          </p:stCondLst>
                                        </p:cTn>
                                        <p:tgtEl>
                                          <p:spTgt spid="1870"/>
                                        </p:tgtEl>
                                        <p:attrNameLst>
                                          <p:attrName>style.visibility</p:attrName>
                                        </p:attrNameLst>
                                      </p:cBhvr>
                                      <p:to>
                                        <p:strVal val="visible"/>
                                      </p:to>
                                    </p:set>
                                    <p:animEffect filter="fade" transition="in">
                                      <p:cBhvr additive="repl">
                                        <p:cTn id="6702" dur="500"/>
                                        <p:tgtEl>
                                          <p:spTgt spid="1870"/>
                                        </p:tgtEl>
                                      </p:cBhvr>
                                    </p:animEffect>
                                  </p:childTnLst>
                                </p:cTn>
                              </p:par>
                            </p:childTnLst>
                          </p:cTn>
                        </p:par>
                      </p:childTnLst>
                    </p:cTn>
                  </p:par>
                  <p:par>
                    <p:cTn id="6703" fill="hold">
                      <p:stCondLst>
                        <p:cond delay="indefinite"/>
                      </p:stCondLst>
                      <p:childTnLst>
                        <p:par>
                          <p:cTn id="6704" fill="hold">
                            <p:stCondLst>
                              <p:cond delay="0"/>
                            </p:stCondLst>
                            <p:childTnLst>
                              <p:par>
                                <p:cTn id="6705" nodeType="clickEffect" fill="hold" presetClass="exit" presetID="10">
                                  <p:stCondLst>
                                    <p:cond delay="0"/>
                                  </p:stCondLst>
                                  <p:childTnLst>
                                    <p:animEffect filter="fade" transition="out">
                                      <p:cBhvr additive="repl">
                                        <p:cTn id="6706" dur="500"/>
                                        <p:tgtEl>
                                          <p:spTgt spid="1836"/>
                                        </p:tgtEl>
                                      </p:cBhvr>
                                    </p:animEffect>
                                    <p:set>
                                      <p:cBhvr>
                                        <p:cTn id="6707" dur="1" fill="hold">
                                          <p:stCondLst>
                                            <p:cond delay="499"/>
                                          </p:stCondLst>
                                        </p:cTn>
                                        <p:tgtEl>
                                          <p:spTgt spid="1836"/>
                                        </p:tgtEl>
                                        <p:attrNameLst>
                                          <p:attrName>style.visibility</p:attrName>
                                        </p:attrNameLst>
                                      </p:cBhvr>
                                      <p:to>
                                        <p:strVal val="hidden"/>
                                      </p:to>
                                    </p:set>
                                  </p:childTnLst>
                                </p:cTn>
                              </p:par>
                              <p:par>
                                <p:cTn id="6708" nodeType="withEffect" fill="hold" presetClass="exit" presetID="10">
                                  <p:stCondLst>
                                    <p:cond delay="0"/>
                                  </p:stCondLst>
                                  <p:childTnLst>
                                    <p:animEffect filter="fade" transition="out">
                                      <p:cBhvr additive="repl">
                                        <p:cTn id="6709" dur="500"/>
                                        <p:tgtEl>
                                          <p:spTgt spid="1837"/>
                                        </p:tgtEl>
                                      </p:cBhvr>
                                    </p:animEffect>
                                    <p:set>
                                      <p:cBhvr>
                                        <p:cTn id="6710" dur="1" fill="hold">
                                          <p:stCondLst>
                                            <p:cond delay="499"/>
                                          </p:stCondLst>
                                        </p:cTn>
                                        <p:tgtEl>
                                          <p:spTgt spid="1837"/>
                                        </p:tgtEl>
                                        <p:attrNameLst>
                                          <p:attrName>style.visibility</p:attrName>
                                        </p:attrNameLst>
                                      </p:cBhvr>
                                      <p:to>
                                        <p:strVal val="hidden"/>
                                      </p:to>
                                    </p:set>
                                  </p:childTnLst>
                                </p:cTn>
                              </p:par>
                              <p:par>
                                <p:cTn id="6711" nodeType="withEffect" fill="hold" presetClass="path" presetID="63">
                                  <p:stCondLst>
                                    <p:cond delay="0"/>
                                  </p:stCondLst>
                                  <p:childTnLst>
                                    <p:animMotion origin="layout" path="M 2.77778E-006 1.11111E-006 L 0.12396 -0.0007 E">
                                      <p:cBhvr>
                                        <p:cTn id="6712" dur="2000" fill="hold"/>
                                        <p:tgtEl>
                                          <p:spTgt spid="1870"/>
                                        </p:tgtEl>
                                        <p:attrNameLst>
                                          <p:attrName>ppt_x</p:attrName>
                                          <p:attrName>ppt_y</p:attrName>
                                        </p:attrNameLst>
                                      </p:cBhvr>
                                    </p:animMotion>
                                  </p:childTnLst>
                                </p:cTn>
                              </p:par>
                              <p:par>
                                <p:cTn id="6713" nodeType="withEffect" fill="hold" presetClass="path" presetID="63">
                                  <p:stCondLst>
                                    <p:cond delay="0"/>
                                  </p:stCondLst>
                                  <p:childTnLst>
                                    <p:animMotion origin="layout" path="M -5.55556E-007 1.11111E-006 L 0.12326 1.11111E-006 E">
                                      <p:cBhvr>
                                        <p:cTn id="6714" dur="2000" fill="hold"/>
                                        <p:tgtEl>
                                          <p:spTgt spid="1869"/>
                                        </p:tgtEl>
                                        <p:attrNameLst>
                                          <p:attrName>ppt_x</p:attrName>
                                          <p:attrName>ppt_y</p:attrName>
                                        </p:attrNameLst>
                                      </p:cBhvr>
                                    </p:animMotion>
                                  </p:childTnLst>
                                </p:cTn>
                              </p:par>
                              <p:par>
                                <p:cTn id="6715" nodeType="withEffect" fill="hold" presetClass="path" presetID="63">
                                  <p:stCondLst>
                                    <p:cond delay="0"/>
                                  </p:stCondLst>
                                  <p:childTnLst>
                                    <p:animMotion origin="layout" path="M -4.16667E-006 1.11111E-006 L 0.12448 0.00046 E">
                                      <p:cBhvr>
                                        <p:cTn id="6716" dur="2000" fill="hold"/>
                                        <p:tgtEl>
                                          <p:spTgt spid="1868"/>
                                        </p:tgtEl>
                                        <p:attrNameLst>
                                          <p:attrName>ppt_x</p:attrName>
                                          <p:attrName>ppt_y</p:attrName>
                                        </p:attrNameLst>
                                      </p:cBhvr>
                                    </p:animMotion>
                                  </p:childTnLst>
                                </p:cTn>
                              </p:par>
                              <p:par>
                                <p:cTn id="6717" nodeType="withEffect" fill="hold" presetClass="path" presetID="63">
                                  <p:stCondLst>
                                    <p:cond delay="0"/>
                                  </p:stCondLst>
                                  <p:childTnLst>
                                    <p:animMotion origin="layout" path="M 1.66667E-006 1.11111E-006 L 0.12639 1.11111E-006 E">
                                      <p:cBhvr>
                                        <p:cTn id="6718" dur="2000" fill="hold"/>
                                        <p:tgtEl>
                                          <p:spTgt spid="1867"/>
                                        </p:tgtEl>
                                        <p:attrNameLst>
                                          <p:attrName>ppt_x</p:attrName>
                                          <p:attrName>ppt_y</p:attrName>
                                        </p:attrNameLst>
                                      </p:cBhvr>
                                    </p:animMotion>
                                  </p:childTnLst>
                                </p:cTn>
                              </p:par>
                              <p:par>
                                <p:cTn id="6719" nodeType="withEffect" fill="hold" presetClass="path" presetID="63">
                                  <p:stCondLst>
                                    <p:cond delay="0"/>
                                  </p:stCondLst>
                                  <p:childTnLst>
                                    <p:animMotion origin="layout" path="M 3.05556E-006 1.11111E-006 L 0.12517 1.11111E-006 E">
                                      <p:cBhvr>
                                        <p:cTn id="6720" dur="2000" fill="hold"/>
                                        <p:tgtEl>
                                          <p:spTgt spid="1866"/>
                                        </p:tgtEl>
                                        <p:attrNameLst>
                                          <p:attrName>ppt_x</p:attrName>
                                          <p:attrName>ppt_y</p:attrName>
                                        </p:attrNameLst>
                                      </p:cBhvr>
                                    </p:animMotion>
                                  </p:childTnLst>
                                </p:cTn>
                              </p:par>
                              <p:par>
                                <p:cTn id="6721" nodeType="withEffect" fill="hold" presetClass="path" presetID="63">
                                  <p:stCondLst>
                                    <p:cond delay="0"/>
                                  </p:stCondLst>
                                  <p:childTnLst>
                                    <p:animMotion origin="layout" path="M -1.11022E-016 1.11111E-006 L 0.12135 1.11111E-006 E">
                                      <p:cBhvr>
                                        <p:cTn id="6722" dur="2000" fill="hold"/>
                                        <p:tgtEl>
                                          <p:spTgt spid="1865"/>
                                        </p:tgtEl>
                                        <p:attrNameLst>
                                          <p:attrName>ppt_x</p:attrName>
                                          <p:attrName>ppt_y</p:attrName>
                                        </p:attrNameLst>
                                      </p:cBhvr>
                                    </p:animMotion>
                                  </p:childTnLst>
                                </p:cTn>
                              </p:par>
                              <p:par>
                                <p:cTn id="6723" nodeType="withEffect" fill="hold" presetClass="path" presetID="63">
                                  <p:stCondLst>
                                    <p:cond delay="0"/>
                                  </p:stCondLst>
                                  <p:childTnLst>
                                    <p:animMotion origin="layout" path="M -8.33333E-007 1.11111E-006 L 0.12674 1.11111E-006 E">
                                      <p:cBhvr>
                                        <p:cTn id="6724" dur="2000" fill="hold"/>
                                        <p:tgtEl>
                                          <p:spTgt spid="1864"/>
                                        </p:tgtEl>
                                        <p:attrNameLst>
                                          <p:attrName>ppt_x</p:attrName>
                                          <p:attrName>ppt_y</p:attrName>
                                        </p:attrNameLst>
                                      </p:cBhvr>
                                    </p:animMotion>
                                  </p:childTnLst>
                                </p:cTn>
                              </p:par>
                            </p:childTnLst>
                          </p:cTn>
                        </p:par>
                        <p:par>
                          <p:cTn id="6725" fill="hold">
                            <p:stCondLst>
                              <p:cond delay="2000"/>
                            </p:stCondLst>
                            <p:childTnLst>
                              <p:par>
                                <p:cTn id="6726" nodeType="afterEffect" fill="hold" presetClass="entr" presetID="10">
                                  <p:stCondLst>
                                    <p:cond delay="0"/>
                                  </p:stCondLst>
                                  <p:childTnLst>
                                    <p:set>
                                      <p:cBhvr>
                                        <p:cTn id="6727" dur="1" fill="hold">
                                          <p:stCondLst>
                                            <p:cond delay="0"/>
                                          </p:stCondLst>
                                        </p:cTn>
                                        <p:tgtEl>
                                          <p:spTgt spid="1871"/>
                                        </p:tgtEl>
                                        <p:attrNameLst>
                                          <p:attrName>style.visibility</p:attrName>
                                        </p:attrNameLst>
                                      </p:cBhvr>
                                      <p:to>
                                        <p:strVal val="visible"/>
                                      </p:to>
                                    </p:set>
                                    <p:animEffect filter="fade" transition="in">
                                      <p:cBhvr additive="repl">
                                        <p:cTn id="6728" dur="500"/>
                                        <p:tgtEl>
                                          <p:spTgt spid="1871"/>
                                        </p:tgtEl>
                                      </p:cBhvr>
                                    </p:animEffect>
                                  </p:childTnLst>
                                </p:cTn>
                              </p:par>
                              <p:par>
                                <p:cTn id="6729" nodeType="withEffect" fill="hold" presetClass="entr" presetID="10">
                                  <p:stCondLst>
                                    <p:cond delay="0"/>
                                  </p:stCondLst>
                                  <p:childTnLst>
                                    <p:set>
                                      <p:cBhvr>
                                        <p:cTn id="6730" dur="1" fill="hold">
                                          <p:stCondLst>
                                            <p:cond delay="0"/>
                                          </p:stCondLst>
                                        </p:cTn>
                                        <p:tgtEl>
                                          <p:spTgt spid="1872"/>
                                        </p:tgtEl>
                                        <p:attrNameLst>
                                          <p:attrName>style.visibility</p:attrName>
                                        </p:attrNameLst>
                                      </p:cBhvr>
                                      <p:to>
                                        <p:strVal val="visible"/>
                                      </p:to>
                                    </p:set>
                                    <p:animEffect filter="fade" transition="in">
                                      <p:cBhvr additive="repl">
                                        <p:cTn id="6731" dur="500"/>
                                        <p:tgtEl>
                                          <p:spTgt spid="1872"/>
                                        </p:tgtEl>
                                      </p:cBhvr>
                                    </p:animEffect>
                                  </p:childTnLst>
                                </p:cTn>
                              </p:par>
                              <p:par>
                                <p:cTn id="6732" nodeType="withEffect" fill="hold" presetClass="entr" presetID="10">
                                  <p:stCondLst>
                                    <p:cond delay="0"/>
                                  </p:stCondLst>
                                  <p:childTnLst>
                                    <p:set>
                                      <p:cBhvr>
                                        <p:cTn id="6733" dur="1" fill="hold">
                                          <p:stCondLst>
                                            <p:cond delay="0"/>
                                          </p:stCondLst>
                                        </p:cTn>
                                        <p:tgtEl>
                                          <p:spTgt spid="1873"/>
                                        </p:tgtEl>
                                        <p:attrNameLst>
                                          <p:attrName>style.visibility</p:attrName>
                                        </p:attrNameLst>
                                      </p:cBhvr>
                                      <p:to>
                                        <p:strVal val="visible"/>
                                      </p:to>
                                    </p:set>
                                    <p:animEffect filter="fade" transition="in">
                                      <p:cBhvr additive="repl">
                                        <p:cTn id="6734" dur="500"/>
                                        <p:tgtEl>
                                          <p:spTgt spid="1873"/>
                                        </p:tgtEl>
                                      </p:cBhvr>
                                    </p:animEffect>
                                  </p:childTnLst>
                                </p:cTn>
                              </p:par>
                            </p:childTnLst>
                          </p:cTn>
                        </p:par>
                      </p:childTnLst>
                    </p:cTn>
                  </p:par>
                  <p:par>
                    <p:cTn id="6735" fill="hold">
                      <p:stCondLst>
                        <p:cond delay="indefinite"/>
                      </p:stCondLst>
                      <p:childTnLst>
                        <p:par>
                          <p:cTn id="6736" fill="hold">
                            <p:stCondLst>
                              <p:cond delay="0"/>
                            </p:stCondLst>
                            <p:childTnLst>
                              <p:par>
                                <p:cTn id="6737" nodeType="clickEffect" fill="hold" presetClass="entr" presetID="10">
                                  <p:stCondLst>
                                    <p:cond delay="0"/>
                                  </p:stCondLst>
                                  <p:childTnLst>
                                    <p:set>
                                      <p:cBhvr>
                                        <p:cTn id="6738" dur="1" fill="hold">
                                          <p:stCondLst>
                                            <p:cond delay="0"/>
                                          </p:stCondLst>
                                        </p:cTn>
                                        <p:tgtEl>
                                          <p:spTgt spid="1874"/>
                                        </p:tgtEl>
                                        <p:attrNameLst>
                                          <p:attrName>style.visibility</p:attrName>
                                        </p:attrNameLst>
                                      </p:cBhvr>
                                      <p:to>
                                        <p:strVal val="visible"/>
                                      </p:to>
                                    </p:set>
                                    <p:animEffect filter="fade" transition="in">
                                      <p:cBhvr additive="repl">
                                        <p:cTn id="6739" dur="500"/>
                                        <p:tgtEl>
                                          <p:spTgt spid="1874"/>
                                        </p:tgtEl>
                                      </p:cBhvr>
                                    </p:animEffect>
                                  </p:childTnLst>
                                </p:cTn>
                              </p:par>
                              <p:par>
                                <p:cTn id="6740" nodeType="withEffect" fill="hold" presetClass="exit" presetID="10">
                                  <p:stCondLst>
                                    <p:cond delay="0"/>
                                  </p:stCondLst>
                                  <p:childTnLst>
                                    <p:animEffect filter="fade" transition="out">
                                      <p:cBhvr additive="repl">
                                        <p:cTn id="6741" dur="500"/>
                                        <p:tgtEl>
                                          <p:spTgt spid="1855"/>
                                        </p:tgtEl>
                                      </p:cBhvr>
                                    </p:animEffect>
                                    <p:set>
                                      <p:cBhvr>
                                        <p:cTn id="6742" dur="1" fill="hold">
                                          <p:stCondLst>
                                            <p:cond delay="499"/>
                                          </p:stCondLst>
                                        </p:cTn>
                                        <p:tgtEl>
                                          <p:spTgt spid="1855"/>
                                        </p:tgtEl>
                                        <p:attrNameLst>
                                          <p:attrName>style.visibility</p:attrName>
                                        </p:attrNameLst>
                                      </p:cBhvr>
                                      <p:to>
                                        <p:strVal val="hidden"/>
                                      </p:to>
                                    </p:set>
                                  </p:childTnLst>
                                </p:cTn>
                              </p:par>
                            </p:childTnLst>
                          </p:cTn>
                        </p:par>
                      </p:childTnLst>
                    </p:cTn>
                  </p:par>
                  <p:par>
                    <p:cTn id="6743" fill="hold">
                      <p:stCondLst>
                        <p:cond delay="indefinite"/>
                      </p:stCondLst>
                      <p:childTnLst>
                        <p:par>
                          <p:cTn id="6744" fill="hold">
                            <p:stCondLst>
                              <p:cond delay="0"/>
                            </p:stCondLst>
                            <p:childTnLst>
                              <p:par>
                                <p:cTn id="6745" nodeType="clickEffect" fill="hold" presetClass="entr" presetID="10">
                                  <p:stCondLst>
                                    <p:cond delay="0"/>
                                  </p:stCondLst>
                                  <p:childTnLst>
                                    <p:set>
                                      <p:cBhvr>
                                        <p:cTn id="6746" dur="1" fill="hold">
                                          <p:stCondLst>
                                            <p:cond delay="0"/>
                                          </p:stCondLst>
                                        </p:cTn>
                                        <p:tgtEl>
                                          <p:spTgt spid="1860"/>
                                        </p:tgtEl>
                                        <p:attrNameLst>
                                          <p:attrName>style.visibility</p:attrName>
                                        </p:attrNameLst>
                                      </p:cBhvr>
                                      <p:to>
                                        <p:strVal val="visible"/>
                                      </p:to>
                                    </p:set>
                                    <p:animEffect filter="fade" transition="in">
                                      <p:cBhvr additive="repl">
                                        <p:cTn id="6747" dur="500"/>
                                        <p:tgtEl>
                                          <p:spTgt spid="1860"/>
                                        </p:tgtEl>
                                      </p:cBhvr>
                                    </p:animEffect>
                                  </p:childTnLst>
                                </p:cTn>
                              </p:par>
                              <p:par>
                                <p:cTn id="6748" nodeType="withEffect" fill="hold" presetClass="exit" presetID="10">
                                  <p:stCondLst>
                                    <p:cond delay="0"/>
                                  </p:stCondLst>
                                  <p:childTnLst>
                                    <p:animEffect filter="fade" transition="out">
                                      <p:cBhvr additive="repl">
                                        <p:cTn id="6749" dur="500"/>
                                        <p:tgtEl>
                                          <p:spTgt spid="1859"/>
                                        </p:tgtEl>
                                      </p:cBhvr>
                                    </p:animEffect>
                                    <p:set>
                                      <p:cBhvr>
                                        <p:cTn id="6750" dur="1" fill="hold">
                                          <p:stCondLst>
                                            <p:cond delay="499"/>
                                          </p:stCondLst>
                                        </p:cTn>
                                        <p:tgtEl>
                                          <p:spTgt spid="1859"/>
                                        </p:tgtEl>
                                        <p:attrNameLst>
                                          <p:attrName>style.visibility</p:attrName>
                                        </p:attrNameLst>
                                      </p:cBhvr>
                                      <p:to>
                                        <p:strVal val="hidden"/>
                                      </p:to>
                                    </p:set>
                                  </p:childTnLst>
                                </p:cTn>
                              </p:par>
                            </p:childTnLst>
                          </p:cTn>
                        </p:par>
                      </p:childTnLst>
                    </p:cTn>
                  </p:par>
                  <p:par>
                    <p:cTn id="6751" fill="hold">
                      <p:stCondLst>
                        <p:cond delay="indefinite"/>
                      </p:stCondLst>
                      <p:childTnLst>
                        <p:par>
                          <p:cTn id="6752" fill="hold">
                            <p:stCondLst>
                              <p:cond delay="0"/>
                            </p:stCondLst>
                            <p:childTnLst>
                              <p:par>
                                <p:cTn id="6753" nodeType="clickEffect" fill="hold" presetClass="entr" presetID="10">
                                  <p:stCondLst>
                                    <p:cond delay="0"/>
                                  </p:stCondLst>
                                  <p:childTnLst>
                                    <p:set>
                                      <p:cBhvr>
                                        <p:cTn id="6754" dur="1" fill="hold">
                                          <p:stCondLst>
                                            <p:cond delay="0"/>
                                          </p:stCondLst>
                                        </p:cTn>
                                        <p:tgtEl>
                                          <p:spTgt spid="1875"/>
                                        </p:tgtEl>
                                        <p:attrNameLst>
                                          <p:attrName>style.visibility</p:attrName>
                                        </p:attrNameLst>
                                      </p:cBhvr>
                                      <p:to>
                                        <p:strVal val="visible"/>
                                      </p:to>
                                    </p:set>
                                    <p:animEffect filter="fade" transition="in">
                                      <p:cBhvr additive="repl">
                                        <p:cTn id="6755" dur="500"/>
                                        <p:tgtEl>
                                          <p:spTgt spid="1875"/>
                                        </p:tgtEl>
                                      </p:cBhvr>
                                    </p:animEffect>
                                  </p:childTnLst>
                                </p:cTn>
                              </p:par>
                              <p:par>
                                <p:cTn id="6756" nodeType="withEffect" fill="hold" presetClass="exit" presetID="10">
                                  <p:stCondLst>
                                    <p:cond delay="0"/>
                                  </p:stCondLst>
                                  <p:childTnLst>
                                    <p:animEffect filter="fade" transition="out">
                                      <p:cBhvr additive="repl">
                                        <p:cTn id="6757" dur="500"/>
                                        <p:tgtEl>
                                          <p:spTgt spid="1856"/>
                                        </p:tgtEl>
                                      </p:cBhvr>
                                    </p:animEffect>
                                    <p:set>
                                      <p:cBhvr>
                                        <p:cTn id="6758" dur="1" fill="hold">
                                          <p:stCondLst>
                                            <p:cond delay="499"/>
                                          </p:stCondLst>
                                        </p:cTn>
                                        <p:tgtEl>
                                          <p:spTgt spid="1856"/>
                                        </p:tgtEl>
                                        <p:attrNameLst>
                                          <p:attrName>style.visibility</p:attrName>
                                        </p:attrNameLst>
                                      </p:cBhvr>
                                      <p:to>
                                        <p:strVal val="hidden"/>
                                      </p:to>
                                    </p:set>
                                  </p:childTnLst>
                                </p:cTn>
                              </p:par>
                            </p:childTnLst>
                          </p:cTn>
                        </p:par>
                      </p:childTnLst>
                    </p:cTn>
                  </p:par>
                  <p:par>
                    <p:cTn id="6759" fill="hold">
                      <p:stCondLst>
                        <p:cond delay="indefinite"/>
                      </p:stCondLst>
                      <p:childTnLst>
                        <p:par>
                          <p:cTn id="6760" fill="hold">
                            <p:stCondLst>
                              <p:cond delay="0"/>
                            </p:stCondLst>
                            <p:childTnLst>
                              <p:par>
                                <p:cTn id="6761" nodeType="clickEffect" fill="hold" presetClass="emph" presetID="3" presetSubtype="2">
                                  <p:stCondLst>
                                    <p:cond delay="0"/>
                                  </p:stCondLst>
                                  <p:childTnLst>
                                    <p:animClr clrSpc="rgb">
                                      <p:cBhvr>
                                        <p:cTn id="6762" dur="500" fill="hold"/>
                                        <p:tgtEl>
                                          <p:spTgt spid="1864"/>
                                        </p:tgtEl>
                                        <p:attrNameLst>
                                          <p:attrName>style.color</p:attrName>
                                        </p:attrNameLst>
                                      </p:cBhvr>
                                      <p:to>
                                        <a:srgbClr val="ff0000"/>
                                      </p:to>
                                    </p:animClr>
                                  </p:childTnLst>
                                </p:cTn>
                              </p:par>
                            </p:childTnLst>
                          </p:cTn>
                        </p:par>
                      </p:childTnLst>
                    </p:cTn>
                  </p:par>
                  <p:par>
                    <p:cTn id="6763" fill="hold">
                      <p:stCondLst>
                        <p:cond delay="indefinite"/>
                      </p:stCondLst>
                      <p:childTnLst>
                        <p:par>
                          <p:cTn id="6764" fill="hold">
                            <p:stCondLst>
                              <p:cond delay="0"/>
                            </p:stCondLst>
                            <p:childTnLst>
                              <p:par>
                                <p:cTn id="6765" nodeType="clickEffect" fill="hold" presetClass="entr" presetID="10">
                                  <p:stCondLst>
                                    <p:cond delay="0"/>
                                  </p:stCondLst>
                                  <p:childTnLst>
                                    <p:set>
                                      <p:cBhvr>
                                        <p:cTn id="6766" dur="1" fill="hold">
                                          <p:stCondLst>
                                            <p:cond delay="0"/>
                                          </p:stCondLst>
                                        </p:cTn>
                                        <p:tgtEl>
                                          <p:spTgt spid="1861"/>
                                        </p:tgtEl>
                                        <p:attrNameLst>
                                          <p:attrName>style.visibility</p:attrName>
                                        </p:attrNameLst>
                                      </p:cBhvr>
                                      <p:to>
                                        <p:strVal val="visible"/>
                                      </p:to>
                                    </p:set>
                                    <p:animEffect filter="fade" transition="in">
                                      <p:cBhvr additive="repl">
                                        <p:cTn id="6767" dur="500"/>
                                        <p:tgtEl>
                                          <p:spTgt spid="1861"/>
                                        </p:tgtEl>
                                      </p:cBhvr>
                                    </p:animEffect>
                                  </p:childTnLst>
                                </p:cTn>
                              </p:par>
                              <p:par>
                                <p:cTn id="6768" nodeType="withEffect" fill="hold" presetClass="exit" presetID="10">
                                  <p:stCondLst>
                                    <p:cond delay="0"/>
                                  </p:stCondLst>
                                  <p:childTnLst>
                                    <p:animEffect filter="fade" transition="out">
                                      <p:cBhvr additive="repl">
                                        <p:cTn id="6769" dur="500"/>
                                        <p:tgtEl>
                                          <p:spTgt spid="1860"/>
                                        </p:tgtEl>
                                      </p:cBhvr>
                                    </p:animEffect>
                                    <p:set>
                                      <p:cBhvr>
                                        <p:cTn id="6770" dur="1" fill="hold">
                                          <p:stCondLst>
                                            <p:cond delay="499"/>
                                          </p:stCondLst>
                                        </p:cTn>
                                        <p:tgtEl>
                                          <p:spTgt spid="1860"/>
                                        </p:tgtEl>
                                        <p:attrNameLst>
                                          <p:attrName>style.visibility</p:attrName>
                                        </p:attrNameLst>
                                      </p:cBhvr>
                                      <p:to>
                                        <p:strVal val="hidden"/>
                                      </p:to>
                                    </p:set>
                                  </p:childTnLst>
                                </p:cTn>
                              </p:par>
                            </p:childTnLst>
                          </p:cTn>
                        </p:par>
                      </p:childTnLst>
                    </p:cTn>
                  </p:par>
                  <p:par>
                    <p:cTn id="6771" fill="hold">
                      <p:stCondLst>
                        <p:cond delay="indefinite"/>
                      </p:stCondLst>
                      <p:childTnLst>
                        <p:par>
                          <p:cTn id="6772" fill="hold">
                            <p:stCondLst>
                              <p:cond delay="0"/>
                            </p:stCondLst>
                            <p:childTnLst>
                              <p:par>
                                <p:cTn id="6773" nodeType="clickEffect" fill="hold" presetClass="emph" presetID="1" presetSubtype="2">
                                  <p:stCondLst>
                                    <p:cond delay="0"/>
                                  </p:stCondLst>
                                  <p:childTnLst>
                                    <p:animClr clrSpc="rgb">
                                      <p:cBhvr>
                                        <p:cTn id="6774" dur="500" fill="hold"/>
                                        <p:tgtEl>
                                          <p:spTgt spid="1796"/>
                                        </p:tgtEl>
                                        <p:attrNameLst>
                                          <p:attrName>fillcolor</p:attrName>
                                        </p:attrNameLst>
                                      </p:cBhvr>
                                      <p:to>
                                        <a:srgbClr val="ff0000"/>
                                      </p:to>
                                    </p:animClr>
                                    <p:set>
                                      <p:cBhvr>
                                        <p:cTn id="6775" dur="500" fill="hold"/>
                                        <p:tgtEl>
                                          <p:spTgt spid="1796"/>
                                        </p:tgtEl>
                                        <p:attrNameLst>
                                          <p:attrName>fill.type</p:attrName>
                                        </p:attrNameLst>
                                      </p:cBhvr>
                                      <p:to>
                                        <p:strVal val="solid"/>
                                      </p:to>
                                    </p:set>
                                    <p:set>
                                      <p:cBhvr>
                                        <p:cTn id="6776" dur="500" fill="hold"/>
                                        <p:tgtEl>
                                          <p:spTgt spid="1796"/>
                                        </p:tgtEl>
                                        <p:attrNameLst>
                                          <p:attrName>fill.on</p:attrName>
                                        </p:attrNameLst>
                                      </p:cBhvr>
                                      <p:to>
                                        <p:strVal val="true"/>
                                      </p:to>
                                    </p:set>
                                  </p:childTnLst>
                                </p:cTn>
                              </p:par>
                            </p:childTnLst>
                          </p:cTn>
                        </p:par>
                      </p:childTnLst>
                    </p:cTn>
                  </p:par>
                  <p:par>
                    <p:cTn id="6777" fill="hold">
                      <p:stCondLst>
                        <p:cond delay="indefinite"/>
                      </p:stCondLst>
                      <p:childTnLst>
                        <p:par>
                          <p:cTn id="6778" fill="hold">
                            <p:stCondLst>
                              <p:cond delay="0"/>
                            </p:stCondLst>
                            <p:childTnLst>
                              <p:par>
                                <p:cTn id="6779" nodeType="clickEffect" fill="hold" presetClass="entr" presetID="10">
                                  <p:stCondLst>
                                    <p:cond delay="0"/>
                                  </p:stCondLst>
                                  <p:childTnLst>
                                    <p:set>
                                      <p:cBhvr>
                                        <p:cTn id="6780" dur="1" fill="hold">
                                          <p:stCondLst>
                                            <p:cond delay="0"/>
                                          </p:stCondLst>
                                        </p:cTn>
                                        <p:tgtEl>
                                          <p:spTgt spid="1862"/>
                                        </p:tgtEl>
                                        <p:attrNameLst>
                                          <p:attrName>style.visibility</p:attrName>
                                        </p:attrNameLst>
                                      </p:cBhvr>
                                      <p:to>
                                        <p:strVal val="visible"/>
                                      </p:to>
                                    </p:set>
                                    <p:animEffect filter="fade" transition="in">
                                      <p:cBhvr additive="repl">
                                        <p:cTn id="6781" dur="500"/>
                                        <p:tgtEl>
                                          <p:spTgt spid="1862"/>
                                        </p:tgtEl>
                                      </p:cBhvr>
                                    </p:animEffect>
                                  </p:childTnLst>
                                </p:cTn>
                              </p:par>
                              <p:par>
                                <p:cTn id="6782" nodeType="withEffect" fill="hold" presetClass="exit" presetID="10">
                                  <p:stCondLst>
                                    <p:cond delay="0"/>
                                  </p:stCondLst>
                                  <p:childTnLst>
                                    <p:animEffect filter="fade" transition="out">
                                      <p:cBhvr additive="repl">
                                        <p:cTn id="6783" dur="500"/>
                                        <p:tgtEl>
                                          <p:spTgt spid="1861"/>
                                        </p:tgtEl>
                                      </p:cBhvr>
                                    </p:animEffect>
                                    <p:set>
                                      <p:cBhvr>
                                        <p:cTn id="6784" dur="1" fill="hold">
                                          <p:stCondLst>
                                            <p:cond delay="499"/>
                                          </p:stCondLst>
                                        </p:cTn>
                                        <p:tgtEl>
                                          <p:spTgt spid="1861"/>
                                        </p:tgtEl>
                                        <p:attrNameLst>
                                          <p:attrName>style.visibility</p:attrName>
                                        </p:attrNameLst>
                                      </p:cBhvr>
                                      <p:to>
                                        <p:strVal val="hidden"/>
                                      </p:to>
                                    </p:set>
                                  </p:childTnLst>
                                </p:cTn>
                              </p:par>
                            </p:childTnLst>
                          </p:cTn>
                        </p:par>
                      </p:childTnLst>
                    </p:cTn>
                  </p:par>
                  <p:par>
                    <p:cTn id="6785" fill="hold">
                      <p:stCondLst>
                        <p:cond delay="indefinite"/>
                      </p:stCondLst>
                      <p:childTnLst>
                        <p:par>
                          <p:cTn id="6786" fill="hold">
                            <p:stCondLst>
                              <p:cond delay="0"/>
                            </p:stCondLst>
                            <p:childTnLst>
                              <p:par>
                                <p:cTn id="6787" nodeType="clickEffect" fill="hold" presetClass="emph" presetID="3" presetSubtype="2">
                                  <p:stCondLst>
                                    <p:cond delay="0"/>
                                  </p:stCondLst>
                                  <p:childTnLst>
                                    <p:animClr clrSpc="rgb">
                                      <p:cBhvr>
                                        <p:cTn id="6788" dur="500" fill="hold"/>
                                        <p:tgtEl>
                                          <p:spTgt spid="1865"/>
                                        </p:tgtEl>
                                        <p:attrNameLst>
                                          <p:attrName>style.color</p:attrName>
                                        </p:attrNameLst>
                                      </p:cBhvr>
                                      <p:to>
                                        <a:srgbClr val="ff0000"/>
                                      </p:to>
                                    </p:animClr>
                                  </p:childTnLst>
                                </p:cTn>
                              </p:par>
                            </p:childTnLst>
                          </p:cTn>
                        </p:par>
                      </p:childTnLst>
                    </p:cTn>
                  </p:par>
                  <p:par>
                    <p:cTn id="6789" fill="hold">
                      <p:stCondLst>
                        <p:cond delay="indefinite"/>
                      </p:stCondLst>
                      <p:childTnLst>
                        <p:par>
                          <p:cTn id="6790" fill="hold">
                            <p:stCondLst>
                              <p:cond delay="0"/>
                            </p:stCondLst>
                            <p:childTnLst>
                              <p:par>
                                <p:cTn id="6791" nodeType="clickEffect" fill="hold" presetClass="entr" presetID="10">
                                  <p:stCondLst>
                                    <p:cond delay="0"/>
                                  </p:stCondLst>
                                  <p:childTnLst>
                                    <p:set>
                                      <p:cBhvr>
                                        <p:cTn id="6792" dur="1" fill="hold">
                                          <p:stCondLst>
                                            <p:cond delay="0"/>
                                          </p:stCondLst>
                                        </p:cTn>
                                        <p:tgtEl>
                                          <p:spTgt spid="1863"/>
                                        </p:tgtEl>
                                        <p:attrNameLst>
                                          <p:attrName>style.visibility</p:attrName>
                                        </p:attrNameLst>
                                      </p:cBhvr>
                                      <p:to>
                                        <p:strVal val="visible"/>
                                      </p:to>
                                    </p:set>
                                    <p:animEffect filter="fade" transition="in">
                                      <p:cBhvr additive="repl">
                                        <p:cTn id="6793" dur="500"/>
                                        <p:tgtEl>
                                          <p:spTgt spid="1863"/>
                                        </p:tgtEl>
                                      </p:cBhvr>
                                    </p:animEffect>
                                  </p:childTnLst>
                                </p:cTn>
                              </p:par>
                              <p:par>
                                <p:cTn id="6794" nodeType="withEffect" fill="hold" presetClass="exit" presetID="10">
                                  <p:stCondLst>
                                    <p:cond delay="0"/>
                                  </p:stCondLst>
                                  <p:childTnLst>
                                    <p:animEffect filter="fade" transition="out">
                                      <p:cBhvr additive="repl">
                                        <p:cTn id="6795" dur="500"/>
                                        <p:tgtEl>
                                          <p:spTgt spid="1862"/>
                                        </p:tgtEl>
                                      </p:cBhvr>
                                    </p:animEffect>
                                    <p:set>
                                      <p:cBhvr>
                                        <p:cTn id="6796" dur="1" fill="hold">
                                          <p:stCondLst>
                                            <p:cond delay="499"/>
                                          </p:stCondLst>
                                        </p:cTn>
                                        <p:tgtEl>
                                          <p:spTgt spid="1862"/>
                                        </p:tgtEl>
                                        <p:attrNameLst>
                                          <p:attrName>style.visibility</p:attrName>
                                        </p:attrNameLst>
                                      </p:cBhvr>
                                      <p:to>
                                        <p:strVal val="hidden"/>
                                      </p:to>
                                    </p:set>
                                  </p:childTnLst>
                                </p:cTn>
                              </p:par>
                            </p:childTnLst>
                          </p:cTn>
                        </p:par>
                      </p:childTnLst>
                    </p:cTn>
                  </p:par>
                  <p:par>
                    <p:cTn id="6797" fill="hold">
                      <p:stCondLst>
                        <p:cond delay="indefinite"/>
                      </p:stCondLst>
                      <p:childTnLst>
                        <p:par>
                          <p:cTn id="6798" fill="hold">
                            <p:stCondLst>
                              <p:cond delay="0"/>
                            </p:stCondLst>
                            <p:childTnLst>
                              <p:par>
                                <p:cTn id="6799" nodeType="clickEffect" fill="hold" presetClass="emph" presetID="3" presetSubtype="2">
                                  <p:stCondLst>
                                    <p:cond delay="0"/>
                                  </p:stCondLst>
                                  <p:childTnLst>
                                    <p:animClr clrSpc="rgb">
                                      <p:cBhvr>
                                        <p:cTn id="6800" dur="500" fill="hold"/>
                                        <p:tgtEl>
                                          <p:spTgt spid="1866"/>
                                        </p:tgtEl>
                                        <p:attrNameLst>
                                          <p:attrName>style.color</p:attrName>
                                        </p:attrNameLst>
                                      </p:cBhvr>
                                      <p:to>
                                        <a:srgbClr val="ff0000"/>
                                      </p:to>
                                    </p:animClr>
                                  </p:childTnLst>
                                </p:cTn>
                              </p:par>
                            </p:childTnLst>
                          </p:cTn>
                        </p:par>
                      </p:childTnLst>
                    </p:cTn>
                  </p:par>
                  <p:par>
                    <p:cTn id="6801" fill="hold">
                      <p:stCondLst>
                        <p:cond delay="indefinite"/>
                      </p:stCondLst>
                      <p:childTnLst>
                        <p:par>
                          <p:cTn id="6802" fill="hold">
                            <p:stCondLst>
                              <p:cond delay="0"/>
                            </p:stCondLst>
                            <p:childTnLst>
                              <p:par>
                                <p:cTn id="6803" nodeType="clickEffect" fill="hold" presetClass="entr" presetID="10">
                                  <p:stCondLst>
                                    <p:cond delay="0"/>
                                  </p:stCondLst>
                                  <p:childTnLst>
                                    <p:set>
                                      <p:cBhvr>
                                        <p:cTn id="6804" dur="1" fill="hold">
                                          <p:stCondLst>
                                            <p:cond delay="0"/>
                                          </p:stCondLst>
                                        </p:cTn>
                                        <p:tgtEl>
                                          <p:spTgt spid="1876"/>
                                        </p:tgtEl>
                                        <p:attrNameLst>
                                          <p:attrName>style.visibility</p:attrName>
                                        </p:attrNameLst>
                                      </p:cBhvr>
                                      <p:to>
                                        <p:strVal val="visible"/>
                                      </p:to>
                                    </p:set>
                                    <p:animEffect filter="fade" transition="in">
                                      <p:cBhvr additive="repl">
                                        <p:cTn id="6805" dur="500"/>
                                        <p:tgtEl>
                                          <p:spTgt spid="1876"/>
                                        </p:tgtEl>
                                      </p:cBhvr>
                                    </p:animEffect>
                                  </p:childTnLst>
                                </p:cTn>
                              </p:par>
                              <p:par>
                                <p:cTn id="6806" nodeType="withEffect" fill="hold" presetClass="exit" presetID="10">
                                  <p:stCondLst>
                                    <p:cond delay="0"/>
                                  </p:stCondLst>
                                  <p:childTnLst>
                                    <p:animEffect filter="fade" transition="out">
                                      <p:cBhvr additive="repl">
                                        <p:cTn id="6807" dur="500"/>
                                        <p:tgtEl>
                                          <p:spTgt spid="1863"/>
                                        </p:tgtEl>
                                      </p:cBhvr>
                                    </p:animEffect>
                                    <p:set>
                                      <p:cBhvr>
                                        <p:cTn id="6808" dur="1" fill="hold">
                                          <p:stCondLst>
                                            <p:cond delay="499"/>
                                          </p:stCondLst>
                                        </p:cTn>
                                        <p:tgtEl>
                                          <p:spTgt spid="1863"/>
                                        </p:tgtEl>
                                        <p:attrNameLst>
                                          <p:attrName>style.visibility</p:attrName>
                                        </p:attrNameLst>
                                      </p:cBhvr>
                                      <p:to>
                                        <p:strVal val="hidden"/>
                                      </p:to>
                                    </p:set>
                                  </p:childTnLst>
                                </p:cTn>
                              </p:par>
                            </p:childTnLst>
                          </p:cTn>
                        </p:par>
                      </p:childTnLst>
                    </p:cTn>
                  </p:par>
                  <p:par>
                    <p:cTn id="6809" fill="hold">
                      <p:stCondLst>
                        <p:cond delay="indefinite"/>
                      </p:stCondLst>
                      <p:childTnLst>
                        <p:par>
                          <p:cTn id="6810" fill="hold">
                            <p:stCondLst>
                              <p:cond delay="0"/>
                            </p:stCondLst>
                            <p:childTnLst>
                              <p:par>
                                <p:cTn id="6811" nodeType="clickEffect" fill="hold" presetClass="emph" presetID="3" presetSubtype="2">
                                  <p:stCondLst>
                                    <p:cond delay="0"/>
                                  </p:stCondLst>
                                  <p:childTnLst>
                                    <p:animClr clrSpc="rgb">
                                      <p:cBhvr>
                                        <p:cTn id="6812" dur="500" fill="hold"/>
                                        <p:tgtEl>
                                          <p:spTgt spid="1867"/>
                                        </p:tgtEl>
                                        <p:attrNameLst>
                                          <p:attrName>style.color</p:attrName>
                                        </p:attrNameLst>
                                      </p:cBhvr>
                                      <p:to>
                                        <a:srgbClr val="ff0000"/>
                                      </p:to>
                                    </p:animClr>
                                  </p:childTnLst>
                                </p:cTn>
                              </p:par>
                            </p:childTnLst>
                          </p:cTn>
                        </p:par>
                      </p:childTnLst>
                    </p:cTn>
                  </p:par>
                  <p:par>
                    <p:cTn id="6813" fill="hold">
                      <p:stCondLst>
                        <p:cond delay="indefinite"/>
                      </p:stCondLst>
                      <p:childTnLst>
                        <p:par>
                          <p:cTn id="6814" fill="hold">
                            <p:stCondLst>
                              <p:cond delay="0"/>
                            </p:stCondLst>
                            <p:childTnLst>
                              <p:par>
                                <p:cTn id="6815" nodeType="clickEffect" fill="hold" presetClass="entr" presetID="10">
                                  <p:stCondLst>
                                    <p:cond delay="0"/>
                                  </p:stCondLst>
                                  <p:childTnLst>
                                    <p:set>
                                      <p:cBhvr>
                                        <p:cTn id="6816" dur="1" fill="hold">
                                          <p:stCondLst>
                                            <p:cond delay="0"/>
                                          </p:stCondLst>
                                        </p:cTn>
                                        <p:tgtEl>
                                          <p:spTgt spid="1877"/>
                                        </p:tgtEl>
                                        <p:attrNameLst>
                                          <p:attrName>style.visibility</p:attrName>
                                        </p:attrNameLst>
                                      </p:cBhvr>
                                      <p:to>
                                        <p:strVal val="visible"/>
                                      </p:to>
                                    </p:set>
                                    <p:animEffect filter="fade" transition="in">
                                      <p:cBhvr additive="repl">
                                        <p:cTn id="6817" dur="500"/>
                                        <p:tgtEl>
                                          <p:spTgt spid="1877"/>
                                        </p:tgtEl>
                                      </p:cBhvr>
                                    </p:animEffect>
                                  </p:childTnLst>
                                </p:cTn>
                              </p:par>
                              <p:par>
                                <p:cTn id="6818" nodeType="withEffect" fill="hold" presetClass="exit" presetID="10">
                                  <p:stCondLst>
                                    <p:cond delay="0"/>
                                  </p:stCondLst>
                                  <p:childTnLst>
                                    <p:animEffect filter="fade" transition="out">
                                      <p:cBhvr additive="repl">
                                        <p:cTn id="6819" dur="500"/>
                                        <p:tgtEl>
                                          <p:spTgt spid="1876"/>
                                        </p:tgtEl>
                                      </p:cBhvr>
                                    </p:animEffect>
                                    <p:set>
                                      <p:cBhvr>
                                        <p:cTn id="6820" dur="1" fill="hold">
                                          <p:stCondLst>
                                            <p:cond delay="499"/>
                                          </p:stCondLst>
                                        </p:cTn>
                                        <p:tgtEl>
                                          <p:spTgt spid="1876"/>
                                        </p:tgtEl>
                                        <p:attrNameLst>
                                          <p:attrName>style.visibility</p:attrName>
                                        </p:attrNameLst>
                                      </p:cBhvr>
                                      <p:to>
                                        <p:strVal val="hidden"/>
                                      </p:to>
                                    </p:set>
                                  </p:childTnLst>
                                </p:cTn>
                              </p:par>
                            </p:childTnLst>
                          </p:cTn>
                        </p:par>
                      </p:childTnLst>
                    </p:cTn>
                  </p:par>
                  <p:par>
                    <p:cTn id="6821" fill="hold">
                      <p:stCondLst>
                        <p:cond delay="indefinite"/>
                      </p:stCondLst>
                      <p:childTnLst>
                        <p:par>
                          <p:cTn id="6822" fill="hold">
                            <p:stCondLst>
                              <p:cond delay="0"/>
                            </p:stCondLst>
                            <p:childTnLst>
                              <p:par>
                                <p:cTn id="6823" nodeType="clickEffect" fill="hold" presetClass="emph" presetID="3" presetSubtype="2">
                                  <p:stCondLst>
                                    <p:cond delay="0"/>
                                  </p:stCondLst>
                                  <p:childTnLst>
                                    <p:animClr clrSpc="rgb">
                                      <p:cBhvr>
                                        <p:cTn id="6824" dur="500" fill="hold"/>
                                        <p:tgtEl>
                                          <p:spTgt spid="1868"/>
                                        </p:tgtEl>
                                        <p:attrNameLst>
                                          <p:attrName>style.color</p:attrName>
                                        </p:attrNameLst>
                                      </p:cBhvr>
                                      <p:to>
                                        <a:srgbClr val="ff0000"/>
                                      </p:to>
                                    </p:animClr>
                                  </p:childTnLst>
                                </p:cTn>
                              </p:par>
                            </p:childTnLst>
                          </p:cTn>
                        </p:par>
                      </p:childTnLst>
                    </p:cTn>
                  </p:par>
                  <p:par>
                    <p:cTn id="6825" fill="hold">
                      <p:stCondLst>
                        <p:cond delay="indefinite"/>
                      </p:stCondLst>
                      <p:childTnLst>
                        <p:par>
                          <p:cTn id="6826" fill="hold">
                            <p:stCondLst>
                              <p:cond delay="0"/>
                            </p:stCondLst>
                            <p:childTnLst>
                              <p:par>
                                <p:cTn id="6827" nodeType="clickEffect" fill="hold" presetClass="entr" presetID="10">
                                  <p:stCondLst>
                                    <p:cond delay="0"/>
                                  </p:stCondLst>
                                  <p:childTnLst>
                                    <p:set>
                                      <p:cBhvr>
                                        <p:cTn id="6828" dur="1" fill="hold">
                                          <p:stCondLst>
                                            <p:cond delay="0"/>
                                          </p:stCondLst>
                                        </p:cTn>
                                        <p:tgtEl>
                                          <p:spTgt spid="1878"/>
                                        </p:tgtEl>
                                        <p:attrNameLst>
                                          <p:attrName>style.visibility</p:attrName>
                                        </p:attrNameLst>
                                      </p:cBhvr>
                                      <p:to>
                                        <p:strVal val="visible"/>
                                      </p:to>
                                    </p:set>
                                    <p:animEffect filter="fade" transition="in">
                                      <p:cBhvr additive="repl">
                                        <p:cTn id="6829" dur="500"/>
                                        <p:tgtEl>
                                          <p:spTgt spid="1878"/>
                                        </p:tgtEl>
                                      </p:cBhvr>
                                    </p:animEffect>
                                  </p:childTnLst>
                                </p:cTn>
                              </p:par>
                              <p:par>
                                <p:cTn id="6830" nodeType="withEffect" fill="hold" presetClass="exit" presetID="10">
                                  <p:stCondLst>
                                    <p:cond delay="0"/>
                                  </p:stCondLst>
                                  <p:childTnLst>
                                    <p:animEffect filter="fade" transition="out">
                                      <p:cBhvr additive="repl">
                                        <p:cTn id="6831" dur="500"/>
                                        <p:tgtEl>
                                          <p:spTgt spid="1877"/>
                                        </p:tgtEl>
                                      </p:cBhvr>
                                    </p:animEffect>
                                    <p:set>
                                      <p:cBhvr>
                                        <p:cTn id="6832" dur="1" fill="hold">
                                          <p:stCondLst>
                                            <p:cond delay="499"/>
                                          </p:stCondLst>
                                        </p:cTn>
                                        <p:tgtEl>
                                          <p:spTgt spid="1877"/>
                                        </p:tgtEl>
                                        <p:attrNameLst>
                                          <p:attrName>style.visibility</p:attrName>
                                        </p:attrNameLst>
                                      </p:cBhvr>
                                      <p:to>
                                        <p:strVal val="hidden"/>
                                      </p:to>
                                    </p:set>
                                  </p:childTnLst>
                                </p:cTn>
                              </p:par>
                            </p:childTnLst>
                          </p:cTn>
                        </p:par>
                      </p:childTnLst>
                    </p:cTn>
                  </p:par>
                  <p:par>
                    <p:cTn id="6833" fill="hold">
                      <p:stCondLst>
                        <p:cond delay="indefinite"/>
                      </p:stCondLst>
                      <p:childTnLst>
                        <p:par>
                          <p:cTn id="6834" fill="hold">
                            <p:stCondLst>
                              <p:cond delay="0"/>
                            </p:stCondLst>
                            <p:childTnLst>
                              <p:par>
                                <p:cTn id="6835" nodeType="clickEffect" fill="hold" presetClass="exit" presetID="10">
                                  <p:stCondLst>
                                    <p:cond delay="0"/>
                                  </p:stCondLst>
                                  <p:childTnLst>
                                    <p:animEffect filter="fade" transition="out">
                                      <p:cBhvr additive="repl">
                                        <p:cTn id="6836" dur="500"/>
                                        <p:tgtEl>
                                          <p:spTgt spid="1838"/>
                                        </p:tgtEl>
                                      </p:cBhvr>
                                    </p:animEffect>
                                    <p:set>
                                      <p:cBhvr>
                                        <p:cTn id="6837" dur="1" fill="hold">
                                          <p:stCondLst>
                                            <p:cond delay="499"/>
                                          </p:stCondLst>
                                        </p:cTn>
                                        <p:tgtEl>
                                          <p:spTgt spid="1838"/>
                                        </p:tgtEl>
                                        <p:attrNameLst>
                                          <p:attrName>style.visibility</p:attrName>
                                        </p:attrNameLst>
                                      </p:cBhvr>
                                      <p:to>
                                        <p:strVal val="hidden"/>
                                      </p:to>
                                    </p:set>
                                  </p:childTnLst>
                                </p:cTn>
                              </p:par>
                              <p:par>
                                <p:cTn id="6838" nodeType="withEffect" fill="hold" presetClass="exit" presetID="10">
                                  <p:stCondLst>
                                    <p:cond delay="0"/>
                                  </p:stCondLst>
                                  <p:childTnLst>
                                    <p:animEffect filter="fade" transition="out">
                                      <p:cBhvr additive="repl">
                                        <p:cTn id="6839" dur="500"/>
                                        <p:tgtEl>
                                          <p:spTgt spid="1839"/>
                                        </p:tgtEl>
                                      </p:cBhvr>
                                    </p:animEffect>
                                    <p:set>
                                      <p:cBhvr>
                                        <p:cTn id="6840" dur="1" fill="hold">
                                          <p:stCondLst>
                                            <p:cond delay="499"/>
                                          </p:stCondLst>
                                        </p:cTn>
                                        <p:tgtEl>
                                          <p:spTgt spid="1839"/>
                                        </p:tgtEl>
                                        <p:attrNameLst>
                                          <p:attrName>style.visibility</p:attrName>
                                        </p:attrNameLst>
                                      </p:cBhvr>
                                      <p:to>
                                        <p:strVal val="hidden"/>
                                      </p:to>
                                    </p:set>
                                  </p:childTnLst>
                                </p:cTn>
                              </p:par>
                              <p:par>
                                <p:cTn id="6841" nodeType="withEffect" fill="hold" presetClass="exit" presetID="10">
                                  <p:stCondLst>
                                    <p:cond delay="0"/>
                                  </p:stCondLst>
                                  <p:childTnLst>
                                    <p:animEffect filter="fade" transition="out">
                                      <p:cBhvr additive="repl">
                                        <p:cTn id="6842" dur="500"/>
                                        <p:tgtEl>
                                          <p:spTgt spid="1840"/>
                                        </p:tgtEl>
                                      </p:cBhvr>
                                    </p:animEffect>
                                    <p:set>
                                      <p:cBhvr>
                                        <p:cTn id="6843" dur="1" fill="hold">
                                          <p:stCondLst>
                                            <p:cond delay="499"/>
                                          </p:stCondLst>
                                        </p:cTn>
                                        <p:tgtEl>
                                          <p:spTgt spid="1840"/>
                                        </p:tgtEl>
                                        <p:attrNameLst>
                                          <p:attrName>style.visibility</p:attrName>
                                        </p:attrNameLst>
                                      </p:cBhvr>
                                      <p:to>
                                        <p:strVal val="hidden"/>
                                      </p:to>
                                    </p:set>
                                  </p:childTnLst>
                                </p:cTn>
                              </p:par>
                              <p:par>
                                <p:cTn id="6844" nodeType="withEffect" fill="hold" presetClass="exit" presetID="10">
                                  <p:stCondLst>
                                    <p:cond delay="0"/>
                                  </p:stCondLst>
                                  <p:childTnLst>
                                    <p:animEffect filter="fade" transition="out">
                                      <p:cBhvr additive="repl">
                                        <p:cTn id="6845" dur="500"/>
                                        <p:tgtEl>
                                          <p:spTgt spid="1842"/>
                                        </p:tgtEl>
                                      </p:cBhvr>
                                    </p:animEffect>
                                    <p:set>
                                      <p:cBhvr>
                                        <p:cTn id="6846" dur="1" fill="hold">
                                          <p:stCondLst>
                                            <p:cond delay="499"/>
                                          </p:stCondLst>
                                        </p:cTn>
                                        <p:tgtEl>
                                          <p:spTgt spid="1842"/>
                                        </p:tgtEl>
                                        <p:attrNameLst>
                                          <p:attrName>style.visibility</p:attrName>
                                        </p:attrNameLst>
                                      </p:cBhvr>
                                      <p:to>
                                        <p:strVal val="hidden"/>
                                      </p:to>
                                    </p:set>
                                  </p:childTnLst>
                                </p:cTn>
                              </p:par>
                              <p:par>
                                <p:cTn id="6847" nodeType="withEffect" fill="hold" presetClass="exit" presetID="10">
                                  <p:stCondLst>
                                    <p:cond delay="0"/>
                                  </p:stCondLst>
                                  <p:childTnLst>
                                    <p:animEffect filter="fade" transition="out">
                                      <p:cBhvr additive="repl">
                                        <p:cTn id="6848" dur="500"/>
                                        <p:tgtEl>
                                          <p:spTgt spid="1843"/>
                                        </p:tgtEl>
                                      </p:cBhvr>
                                    </p:animEffect>
                                    <p:set>
                                      <p:cBhvr>
                                        <p:cTn id="6849" dur="1" fill="hold">
                                          <p:stCondLst>
                                            <p:cond delay="499"/>
                                          </p:stCondLst>
                                        </p:cTn>
                                        <p:tgtEl>
                                          <p:spTgt spid="1843"/>
                                        </p:tgtEl>
                                        <p:attrNameLst>
                                          <p:attrName>style.visibility</p:attrName>
                                        </p:attrNameLst>
                                      </p:cBhvr>
                                      <p:to>
                                        <p:strVal val="hidden"/>
                                      </p:to>
                                    </p:set>
                                  </p:childTnLst>
                                </p:cTn>
                              </p:par>
                              <p:par>
                                <p:cTn id="6850" nodeType="withEffect" fill="hold" presetClass="exit" presetID="10">
                                  <p:stCondLst>
                                    <p:cond delay="0"/>
                                  </p:stCondLst>
                                  <p:childTnLst>
                                    <p:animEffect filter="fade" transition="out">
                                      <p:cBhvr additive="repl">
                                        <p:cTn id="6851" dur="500"/>
                                        <p:tgtEl>
                                          <p:spTgt spid="1844"/>
                                        </p:tgtEl>
                                      </p:cBhvr>
                                    </p:animEffect>
                                    <p:set>
                                      <p:cBhvr>
                                        <p:cTn id="6852" dur="1" fill="hold">
                                          <p:stCondLst>
                                            <p:cond delay="499"/>
                                          </p:stCondLst>
                                        </p:cTn>
                                        <p:tgtEl>
                                          <p:spTgt spid="1844"/>
                                        </p:tgtEl>
                                        <p:attrNameLst>
                                          <p:attrName>style.visibility</p:attrName>
                                        </p:attrNameLst>
                                      </p:cBhvr>
                                      <p:to>
                                        <p:strVal val="hidden"/>
                                      </p:to>
                                    </p:set>
                                  </p:childTnLst>
                                </p:cTn>
                              </p:par>
                              <p:par>
                                <p:cTn id="6853" nodeType="withEffect" fill="hold" presetClass="exit" presetID="10">
                                  <p:stCondLst>
                                    <p:cond delay="0"/>
                                  </p:stCondLst>
                                  <p:childTnLst>
                                    <p:animEffect filter="fade" transition="out">
                                      <p:cBhvr additive="repl">
                                        <p:cTn id="6854" dur="500"/>
                                        <p:tgtEl>
                                          <p:spTgt spid="1845"/>
                                        </p:tgtEl>
                                      </p:cBhvr>
                                    </p:animEffect>
                                    <p:set>
                                      <p:cBhvr>
                                        <p:cTn id="6855" dur="1" fill="hold">
                                          <p:stCondLst>
                                            <p:cond delay="499"/>
                                          </p:stCondLst>
                                        </p:cTn>
                                        <p:tgtEl>
                                          <p:spTgt spid="1845"/>
                                        </p:tgtEl>
                                        <p:attrNameLst>
                                          <p:attrName>style.visibility</p:attrName>
                                        </p:attrNameLst>
                                      </p:cBhvr>
                                      <p:to>
                                        <p:strVal val="hidden"/>
                                      </p:to>
                                    </p:set>
                                  </p:childTnLst>
                                </p:cTn>
                              </p:par>
                              <p:par>
                                <p:cTn id="6856" nodeType="withEffect" fill="hold" presetClass="exit" presetID="10">
                                  <p:stCondLst>
                                    <p:cond delay="0"/>
                                  </p:stCondLst>
                                  <p:childTnLst>
                                    <p:animEffect filter="fade" transition="out">
                                      <p:cBhvr additive="repl">
                                        <p:cTn id="6857" dur="500"/>
                                        <p:tgtEl>
                                          <p:spTgt spid="1847"/>
                                        </p:tgtEl>
                                      </p:cBhvr>
                                    </p:animEffect>
                                    <p:set>
                                      <p:cBhvr>
                                        <p:cTn id="6858" dur="1" fill="hold">
                                          <p:stCondLst>
                                            <p:cond delay="499"/>
                                          </p:stCondLst>
                                        </p:cTn>
                                        <p:tgtEl>
                                          <p:spTgt spid="1847"/>
                                        </p:tgtEl>
                                        <p:attrNameLst>
                                          <p:attrName>style.visibility</p:attrName>
                                        </p:attrNameLst>
                                      </p:cBhvr>
                                      <p:to>
                                        <p:strVal val="hidden"/>
                                      </p:to>
                                    </p:set>
                                  </p:childTnLst>
                                </p:cTn>
                              </p:par>
                              <p:par>
                                <p:cTn id="6859" nodeType="withEffect" fill="hold" presetClass="exit" presetID="10">
                                  <p:stCondLst>
                                    <p:cond delay="0"/>
                                  </p:stCondLst>
                                  <p:childTnLst>
                                    <p:animEffect filter="fade" transition="out">
                                      <p:cBhvr additive="repl">
                                        <p:cTn id="6860" dur="500"/>
                                        <p:tgtEl>
                                          <p:spTgt spid="1848"/>
                                        </p:tgtEl>
                                      </p:cBhvr>
                                    </p:animEffect>
                                    <p:set>
                                      <p:cBhvr>
                                        <p:cTn id="6861" dur="1" fill="hold">
                                          <p:stCondLst>
                                            <p:cond delay="499"/>
                                          </p:stCondLst>
                                        </p:cTn>
                                        <p:tgtEl>
                                          <p:spTgt spid="1848"/>
                                        </p:tgtEl>
                                        <p:attrNameLst>
                                          <p:attrName>style.visibility</p:attrName>
                                        </p:attrNameLst>
                                      </p:cBhvr>
                                      <p:to>
                                        <p:strVal val="hidden"/>
                                      </p:to>
                                    </p:set>
                                  </p:childTnLst>
                                </p:cTn>
                              </p:par>
                              <p:par>
                                <p:cTn id="6862" nodeType="withEffect" fill="hold" presetClass="exit" presetID="10">
                                  <p:stCondLst>
                                    <p:cond delay="0"/>
                                  </p:stCondLst>
                                  <p:childTnLst>
                                    <p:animEffect filter="fade" transition="out">
                                      <p:cBhvr additive="repl">
                                        <p:cTn id="6863" dur="500"/>
                                        <p:tgtEl>
                                          <p:spTgt spid="1849"/>
                                        </p:tgtEl>
                                      </p:cBhvr>
                                    </p:animEffect>
                                    <p:set>
                                      <p:cBhvr>
                                        <p:cTn id="6864" dur="1" fill="hold">
                                          <p:stCondLst>
                                            <p:cond delay="499"/>
                                          </p:stCondLst>
                                        </p:cTn>
                                        <p:tgtEl>
                                          <p:spTgt spid="1849"/>
                                        </p:tgtEl>
                                        <p:attrNameLst>
                                          <p:attrName>style.visibility</p:attrName>
                                        </p:attrNameLst>
                                      </p:cBhvr>
                                      <p:to>
                                        <p:strVal val="hidden"/>
                                      </p:to>
                                    </p:set>
                                  </p:childTnLst>
                                </p:cTn>
                              </p:par>
                              <p:par>
                                <p:cTn id="6865" nodeType="withEffect" fill="hold" presetClass="exit" presetID="10">
                                  <p:stCondLst>
                                    <p:cond delay="0"/>
                                  </p:stCondLst>
                                  <p:childTnLst>
                                    <p:animEffect filter="fade" transition="out">
                                      <p:cBhvr additive="repl">
                                        <p:cTn id="6866" dur="500"/>
                                        <p:tgtEl>
                                          <p:spTgt spid="1850"/>
                                        </p:tgtEl>
                                      </p:cBhvr>
                                    </p:animEffect>
                                    <p:set>
                                      <p:cBhvr>
                                        <p:cTn id="6867" dur="1" fill="hold">
                                          <p:stCondLst>
                                            <p:cond delay="499"/>
                                          </p:stCondLst>
                                        </p:cTn>
                                        <p:tgtEl>
                                          <p:spTgt spid="1850"/>
                                        </p:tgtEl>
                                        <p:attrNameLst>
                                          <p:attrName>style.visibility</p:attrName>
                                        </p:attrNameLst>
                                      </p:cBhvr>
                                      <p:to>
                                        <p:strVal val="hidden"/>
                                      </p:to>
                                    </p:set>
                                  </p:childTnLst>
                                </p:cTn>
                              </p:par>
                              <p:par>
                                <p:cTn id="6868" nodeType="withEffect" fill="hold" presetClass="exit" presetID="10">
                                  <p:stCondLst>
                                    <p:cond delay="0"/>
                                  </p:stCondLst>
                                  <p:childTnLst>
                                    <p:animEffect filter="fade" transition="out">
                                      <p:cBhvr additive="repl">
                                        <p:cTn id="6869" dur="500"/>
                                        <p:tgtEl>
                                          <p:spTgt spid="1852"/>
                                        </p:tgtEl>
                                      </p:cBhvr>
                                    </p:animEffect>
                                    <p:set>
                                      <p:cBhvr>
                                        <p:cTn id="6870" dur="1" fill="hold">
                                          <p:stCondLst>
                                            <p:cond delay="499"/>
                                          </p:stCondLst>
                                        </p:cTn>
                                        <p:tgtEl>
                                          <p:spTgt spid="1852"/>
                                        </p:tgtEl>
                                        <p:attrNameLst>
                                          <p:attrName>style.visibility</p:attrName>
                                        </p:attrNameLst>
                                      </p:cBhvr>
                                      <p:to>
                                        <p:strVal val="hidden"/>
                                      </p:to>
                                    </p:set>
                                  </p:childTnLst>
                                </p:cTn>
                              </p:par>
                              <p:par>
                                <p:cTn id="6871" nodeType="withEffect" fill="hold" presetClass="exit" presetID="10">
                                  <p:stCondLst>
                                    <p:cond delay="0"/>
                                  </p:stCondLst>
                                  <p:childTnLst>
                                    <p:animEffect filter="fade" transition="out">
                                      <p:cBhvr additive="repl">
                                        <p:cTn id="6872" dur="500"/>
                                        <p:tgtEl>
                                          <p:spTgt spid="1853"/>
                                        </p:tgtEl>
                                      </p:cBhvr>
                                    </p:animEffect>
                                    <p:set>
                                      <p:cBhvr>
                                        <p:cTn id="6873" dur="1" fill="hold">
                                          <p:stCondLst>
                                            <p:cond delay="499"/>
                                          </p:stCondLst>
                                        </p:cTn>
                                        <p:tgtEl>
                                          <p:spTgt spid="1853"/>
                                        </p:tgtEl>
                                        <p:attrNameLst>
                                          <p:attrName>style.visibility</p:attrName>
                                        </p:attrNameLst>
                                      </p:cBhvr>
                                      <p:to>
                                        <p:strVal val="hidden"/>
                                      </p:to>
                                    </p:set>
                                  </p:childTnLst>
                                </p:cTn>
                              </p:par>
                              <p:par>
                                <p:cTn id="6874" nodeType="withEffect" fill="hold" presetClass="exit" presetID="10">
                                  <p:stCondLst>
                                    <p:cond delay="0"/>
                                  </p:stCondLst>
                                  <p:childTnLst>
                                    <p:animEffect filter="fade" transition="out">
                                      <p:cBhvr additive="repl">
                                        <p:cTn id="6875" dur="500"/>
                                        <p:tgtEl>
                                          <p:spTgt spid="1854"/>
                                        </p:tgtEl>
                                      </p:cBhvr>
                                    </p:animEffect>
                                    <p:set>
                                      <p:cBhvr>
                                        <p:cTn id="6876" dur="1" fill="hold">
                                          <p:stCondLst>
                                            <p:cond delay="499"/>
                                          </p:stCondLst>
                                        </p:cTn>
                                        <p:tgtEl>
                                          <p:spTgt spid="1854"/>
                                        </p:tgtEl>
                                        <p:attrNameLst>
                                          <p:attrName>style.visibility</p:attrName>
                                        </p:attrNameLst>
                                      </p:cBhvr>
                                      <p:to>
                                        <p:strVal val="hidden"/>
                                      </p:to>
                                    </p:set>
                                  </p:childTnLst>
                                </p:cTn>
                              </p:par>
                              <p:par>
                                <p:cTn id="6877" nodeType="withEffect" fill="hold" presetClass="exit" presetID="10">
                                  <p:stCondLst>
                                    <p:cond delay="0"/>
                                  </p:stCondLst>
                                  <p:childTnLst>
                                    <p:animEffect filter="fade" transition="out">
                                      <p:cBhvr additive="repl">
                                        <p:cTn id="6878" dur="500"/>
                                        <p:tgtEl>
                                          <p:spTgt spid="1874"/>
                                        </p:tgtEl>
                                      </p:cBhvr>
                                    </p:animEffect>
                                    <p:set>
                                      <p:cBhvr>
                                        <p:cTn id="6879" dur="1" fill="hold">
                                          <p:stCondLst>
                                            <p:cond delay="499"/>
                                          </p:stCondLst>
                                        </p:cTn>
                                        <p:tgtEl>
                                          <p:spTgt spid="1874"/>
                                        </p:tgtEl>
                                        <p:attrNameLst>
                                          <p:attrName>style.visibility</p:attrName>
                                        </p:attrNameLst>
                                      </p:cBhvr>
                                      <p:to>
                                        <p:strVal val="hidden"/>
                                      </p:to>
                                    </p:set>
                                  </p:childTnLst>
                                </p:cTn>
                              </p:par>
                              <p:par>
                                <p:cTn id="6880" nodeType="withEffect" fill="hold" presetClass="exit" presetID="10">
                                  <p:stCondLst>
                                    <p:cond delay="0"/>
                                  </p:stCondLst>
                                  <p:childTnLst>
                                    <p:animEffect filter="fade" transition="out">
                                      <p:cBhvr additive="repl">
                                        <p:cTn id="6881" dur="500"/>
                                        <p:tgtEl>
                                          <p:spTgt spid="1878"/>
                                        </p:tgtEl>
                                      </p:cBhvr>
                                    </p:animEffect>
                                    <p:set>
                                      <p:cBhvr>
                                        <p:cTn id="6882" dur="1" fill="hold">
                                          <p:stCondLst>
                                            <p:cond delay="499"/>
                                          </p:stCondLst>
                                        </p:cTn>
                                        <p:tgtEl>
                                          <p:spTgt spid="1878"/>
                                        </p:tgtEl>
                                        <p:attrNameLst>
                                          <p:attrName>style.visibility</p:attrName>
                                        </p:attrNameLst>
                                      </p:cBhvr>
                                      <p:to>
                                        <p:strVal val="hidden"/>
                                      </p:to>
                                    </p:set>
                                  </p:childTnLst>
                                </p:cTn>
                              </p:par>
                              <p:par>
                                <p:cTn id="6883" nodeType="withEffect" fill="hold" presetClass="exit" presetID="10">
                                  <p:stCondLst>
                                    <p:cond delay="0"/>
                                  </p:stCondLst>
                                  <p:childTnLst>
                                    <p:animEffect filter="fade" transition="out">
                                      <p:cBhvr additive="repl">
                                        <p:cTn id="6884" dur="500"/>
                                        <p:tgtEl>
                                          <p:spTgt spid="1789"/>
                                        </p:tgtEl>
                                      </p:cBhvr>
                                    </p:animEffect>
                                    <p:set>
                                      <p:cBhvr>
                                        <p:cTn id="6885" dur="1" fill="hold">
                                          <p:stCondLst>
                                            <p:cond delay="499"/>
                                          </p:stCondLst>
                                        </p:cTn>
                                        <p:tgtEl>
                                          <p:spTgt spid="1789"/>
                                        </p:tgtEl>
                                        <p:attrNameLst>
                                          <p:attrName>style.visibility</p:attrName>
                                        </p:attrNameLst>
                                      </p:cBhvr>
                                      <p:to>
                                        <p:strVal val="hidden"/>
                                      </p:to>
                                    </p:set>
                                  </p:childTnLst>
                                </p:cTn>
                              </p:par>
                              <p:par>
                                <p:cTn id="6886" nodeType="withEffect" fill="hold" presetClass="exit" presetID="10">
                                  <p:stCondLst>
                                    <p:cond delay="0"/>
                                  </p:stCondLst>
                                  <p:childTnLst>
                                    <p:animEffect filter="fade" transition="out">
                                      <p:cBhvr additive="repl">
                                        <p:cTn id="6887" dur="500"/>
                                        <p:tgtEl>
                                          <p:spTgt spid="1808"/>
                                        </p:tgtEl>
                                      </p:cBhvr>
                                    </p:animEffect>
                                    <p:set>
                                      <p:cBhvr>
                                        <p:cTn id="6888" dur="1" fill="hold">
                                          <p:stCondLst>
                                            <p:cond delay="499"/>
                                          </p:stCondLst>
                                        </p:cTn>
                                        <p:tgtEl>
                                          <p:spTgt spid="1808"/>
                                        </p:tgtEl>
                                        <p:attrNameLst>
                                          <p:attrName>style.visibility</p:attrName>
                                        </p:attrNameLst>
                                      </p:cBhvr>
                                      <p:to>
                                        <p:strVal val="hidden"/>
                                      </p:to>
                                    </p:set>
                                  </p:childTnLst>
                                </p:cTn>
                              </p:par>
                              <p:par>
                                <p:cTn id="6889" nodeType="withEffect" fill="hold" presetClass="exit" presetID="10">
                                  <p:stCondLst>
                                    <p:cond delay="0"/>
                                  </p:stCondLst>
                                  <p:childTnLst>
                                    <p:animEffect filter="fade" transition="out">
                                      <p:cBhvr additive="repl">
                                        <p:cTn id="6890" dur="500"/>
                                        <p:tgtEl>
                                          <p:spTgt spid="1809"/>
                                        </p:tgtEl>
                                      </p:cBhvr>
                                    </p:animEffect>
                                    <p:set>
                                      <p:cBhvr>
                                        <p:cTn id="6891" dur="1" fill="hold">
                                          <p:stCondLst>
                                            <p:cond delay="499"/>
                                          </p:stCondLst>
                                        </p:cTn>
                                        <p:tgtEl>
                                          <p:spTgt spid="1809"/>
                                        </p:tgtEl>
                                        <p:attrNameLst>
                                          <p:attrName>style.visibility</p:attrName>
                                        </p:attrNameLst>
                                      </p:cBhvr>
                                      <p:to>
                                        <p:strVal val="hidden"/>
                                      </p:to>
                                    </p:set>
                                  </p:childTnLst>
                                </p:cTn>
                              </p:par>
                              <p:par>
                                <p:cTn id="6892" nodeType="withEffect" fill="hold" presetClass="exit" presetID="10">
                                  <p:stCondLst>
                                    <p:cond delay="0"/>
                                  </p:stCondLst>
                                  <p:childTnLst>
                                    <p:animEffect filter="fade" transition="out">
                                      <p:cBhvr additive="repl">
                                        <p:cTn id="6893" dur="500"/>
                                        <p:tgtEl>
                                          <p:spTgt spid="1810"/>
                                        </p:tgtEl>
                                      </p:cBhvr>
                                    </p:animEffect>
                                    <p:set>
                                      <p:cBhvr>
                                        <p:cTn id="6894" dur="1" fill="hold">
                                          <p:stCondLst>
                                            <p:cond delay="499"/>
                                          </p:stCondLst>
                                        </p:cTn>
                                        <p:tgtEl>
                                          <p:spTgt spid="1810"/>
                                        </p:tgtEl>
                                        <p:attrNameLst>
                                          <p:attrName>style.visibility</p:attrName>
                                        </p:attrNameLst>
                                      </p:cBhvr>
                                      <p:to>
                                        <p:strVal val="hidden"/>
                                      </p:to>
                                    </p:set>
                                  </p:childTnLst>
                                </p:cTn>
                              </p:par>
                              <p:par>
                                <p:cTn id="6895" nodeType="withEffect" fill="hold" presetClass="exit" presetID="10">
                                  <p:stCondLst>
                                    <p:cond delay="0"/>
                                  </p:stCondLst>
                                  <p:childTnLst>
                                    <p:animEffect filter="fade" transition="out">
                                      <p:cBhvr additive="repl">
                                        <p:cTn id="6896" dur="500"/>
                                        <p:tgtEl>
                                          <p:spTgt spid="1811"/>
                                        </p:tgtEl>
                                      </p:cBhvr>
                                    </p:animEffect>
                                    <p:set>
                                      <p:cBhvr>
                                        <p:cTn id="6897" dur="1" fill="hold">
                                          <p:stCondLst>
                                            <p:cond delay="499"/>
                                          </p:stCondLst>
                                        </p:cTn>
                                        <p:tgtEl>
                                          <p:spTgt spid="1811"/>
                                        </p:tgtEl>
                                        <p:attrNameLst>
                                          <p:attrName>style.visibility</p:attrName>
                                        </p:attrNameLst>
                                      </p:cBhvr>
                                      <p:to>
                                        <p:strVal val="hidden"/>
                                      </p:to>
                                    </p:set>
                                  </p:childTnLst>
                                </p:cTn>
                              </p:par>
                              <p:par>
                                <p:cTn id="6898" nodeType="withEffect" fill="hold" presetClass="exit" presetID="10">
                                  <p:stCondLst>
                                    <p:cond delay="0"/>
                                  </p:stCondLst>
                                  <p:childTnLst>
                                    <p:animEffect filter="fade" transition="out">
                                      <p:cBhvr additive="repl">
                                        <p:cTn id="6899" dur="500"/>
                                        <p:tgtEl>
                                          <p:spTgt spid="1812"/>
                                        </p:tgtEl>
                                      </p:cBhvr>
                                    </p:animEffect>
                                    <p:set>
                                      <p:cBhvr>
                                        <p:cTn id="6900" dur="1" fill="hold">
                                          <p:stCondLst>
                                            <p:cond delay="499"/>
                                          </p:stCondLst>
                                        </p:cTn>
                                        <p:tgtEl>
                                          <p:spTgt spid="1812"/>
                                        </p:tgtEl>
                                        <p:attrNameLst>
                                          <p:attrName>style.visibility</p:attrName>
                                        </p:attrNameLst>
                                      </p:cBhvr>
                                      <p:to>
                                        <p:strVal val="hidden"/>
                                      </p:to>
                                    </p:set>
                                  </p:childTnLst>
                                </p:cTn>
                              </p:par>
                              <p:par>
                                <p:cTn id="6901" nodeType="withEffect" fill="hold" presetClass="exit" presetID="10">
                                  <p:stCondLst>
                                    <p:cond delay="0"/>
                                  </p:stCondLst>
                                  <p:childTnLst>
                                    <p:animEffect filter="fade" transition="out">
                                      <p:cBhvr additive="repl">
                                        <p:cTn id="6902" dur="500"/>
                                        <p:tgtEl>
                                          <p:spTgt spid="1813"/>
                                        </p:tgtEl>
                                      </p:cBhvr>
                                    </p:animEffect>
                                    <p:set>
                                      <p:cBhvr>
                                        <p:cTn id="6903" dur="1" fill="hold">
                                          <p:stCondLst>
                                            <p:cond delay="499"/>
                                          </p:stCondLst>
                                        </p:cTn>
                                        <p:tgtEl>
                                          <p:spTgt spid="1813"/>
                                        </p:tgtEl>
                                        <p:attrNameLst>
                                          <p:attrName>style.visibility</p:attrName>
                                        </p:attrNameLst>
                                      </p:cBhvr>
                                      <p:to>
                                        <p:strVal val="hidden"/>
                                      </p:to>
                                    </p:set>
                                  </p:childTnLst>
                                </p:cTn>
                              </p:par>
                              <p:par>
                                <p:cTn id="6904" nodeType="withEffect" fill="hold" presetClass="exit" presetID="10">
                                  <p:stCondLst>
                                    <p:cond delay="0"/>
                                  </p:stCondLst>
                                  <p:childTnLst>
                                    <p:animEffect filter="fade" transition="out">
                                      <p:cBhvr additive="repl">
                                        <p:cTn id="6905" dur="500"/>
                                        <p:tgtEl>
                                          <p:spTgt spid="1814"/>
                                        </p:tgtEl>
                                      </p:cBhvr>
                                    </p:animEffect>
                                    <p:set>
                                      <p:cBhvr>
                                        <p:cTn id="6906" dur="1" fill="hold">
                                          <p:stCondLst>
                                            <p:cond delay="499"/>
                                          </p:stCondLst>
                                        </p:cTn>
                                        <p:tgtEl>
                                          <p:spTgt spid="1814"/>
                                        </p:tgtEl>
                                        <p:attrNameLst>
                                          <p:attrName>style.visibility</p:attrName>
                                        </p:attrNameLst>
                                      </p:cBhvr>
                                      <p:to>
                                        <p:strVal val="hidden"/>
                                      </p:to>
                                    </p:set>
                                  </p:childTnLst>
                                </p:cTn>
                              </p:par>
                              <p:par>
                                <p:cTn id="6907" nodeType="withEffect" fill="hold" presetClass="exit" presetID="10">
                                  <p:stCondLst>
                                    <p:cond delay="0"/>
                                  </p:stCondLst>
                                  <p:childTnLst>
                                    <p:animEffect filter="fade" transition="out">
                                      <p:cBhvr additive="repl">
                                        <p:cTn id="6908" dur="500"/>
                                        <p:tgtEl>
                                          <p:spTgt spid="1815"/>
                                        </p:tgtEl>
                                      </p:cBhvr>
                                    </p:animEffect>
                                    <p:set>
                                      <p:cBhvr>
                                        <p:cTn id="6909" dur="1" fill="hold">
                                          <p:stCondLst>
                                            <p:cond delay="499"/>
                                          </p:stCondLst>
                                        </p:cTn>
                                        <p:tgtEl>
                                          <p:spTgt spid="1815"/>
                                        </p:tgtEl>
                                        <p:attrNameLst>
                                          <p:attrName>style.visibility</p:attrName>
                                        </p:attrNameLst>
                                      </p:cBhvr>
                                      <p:to>
                                        <p:strVal val="hidden"/>
                                      </p:to>
                                    </p:set>
                                  </p:childTnLst>
                                </p:cTn>
                              </p:par>
                              <p:par>
                                <p:cTn id="6910" nodeType="withEffect" fill="hold" presetClass="exit" presetID="10">
                                  <p:stCondLst>
                                    <p:cond delay="0"/>
                                  </p:stCondLst>
                                  <p:childTnLst>
                                    <p:animEffect filter="fade" transition="out">
                                      <p:cBhvr additive="repl">
                                        <p:cTn id="6911" dur="500"/>
                                        <p:tgtEl>
                                          <p:spTgt spid="1816"/>
                                        </p:tgtEl>
                                      </p:cBhvr>
                                    </p:animEffect>
                                    <p:set>
                                      <p:cBhvr>
                                        <p:cTn id="6912" dur="1" fill="hold">
                                          <p:stCondLst>
                                            <p:cond delay="499"/>
                                          </p:stCondLst>
                                        </p:cTn>
                                        <p:tgtEl>
                                          <p:spTgt spid="1816"/>
                                        </p:tgtEl>
                                        <p:attrNameLst>
                                          <p:attrName>style.visibility</p:attrName>
                                        </p:attrNameLst>
                                      </p:cBhvr>
                                      <p:to>
                                        <p:strVal val="hidden"/>
                                      </p:to>
                                    </p:set>
                                  </p:childTnLst>
                                </p:cTn>
                              </p:par>
                              <p:par>
                                <p:cTn id="6913" nodeType="withEffect" fill="hold" presetClass="exit" presetID="10">
                                  <p:stCondLst>
                                    <p:cond delay="0"/>
                                  </p:stCondLst>
                                  <p:childTnLst>
                                    <p:animEffect filter="fade" transition="out">
                                      <p:cBhvr additive="repl">
                                        <p:cTn id="6914" dur="500"/>
                                        <p:tgtEl>
                                          <p:spTgt spid="1817"/>
                                        </p:tgtEl>
                                      </p:cBhvr>
                                    </p:animEffect>
                                    <p:set>
                                      <p:cBhvr>
                                        <p:cTn id="6915" dur="1" fill="hold">
                                          <p:stCondLst>
                                            <p:cond delay="499"/>
                                          </p:stCondLst>
                                        </p:cTn>
                                        <p:tgtEl>
                                          <p:spTgt spid="1817"/>
                                        </p:tgtEl>
                                        <p:attrNameLst>
                                          <p:attrName>style.visibility</p:attrName>
                                        </p:attrNameLst>
                                      </p:cBhvr>
                                      <p:to>
                                        <p:strVal val="hidden"/>
                                      </p:to>
                                    </p:set>
                                  </p:childTnLst>
                                </p:cTn>
                              </p:par>
                              <p:par>
                                <p:cTn id="6916" nodeType="withEffect" fill="hold" presetClass="exit" presetID="10">
                                  <p:stCondLst>
                                    <p:cond delay="0"/>
                                  </p:stCondLst>
                                  <p:childTnLst>
                                    <p:animEffect filter="fade" transition="out">
                                      <p:cBhvr additive="repl">
                                        <p:cTn id="6917" dur="500"/>
                                        <p:tgtEl>
                                          <p:spTgt spid="1818"/>
                                        </p:tgtEl>
                                      </p:cBhvr>
                                    </p:animEffect>
                                    <p:set>
                                      <p:cBhvr>
                                        <p:cTn id="6918" dur="1" fill="hold">
                                          <p:stCondLst>
                                            <p:cond delay="499"/>
                                          </p:stCondLst>
                                        </p:cTn>
                                        <p:tgtEl>
                                          <p:spTgt spid="1818"/>
                                        </p:tgtEl>
                                        <p:attrNameLst>
                                          <p:attrName>style.visibility</p:attrName>
                                        </p:attrNameLst>
                                      </p:cBhvr>
                                      <p:to>
                                        <p:strVal val="hidden"/>
                                      </p:to>
                                    </p:set>
                                  </p:childTnLst>
                                </p:cTn>
                              </p:par>
                              <p:par>
                                <p:cTn id="6919" nodeType="withEffect" fill="hold" presetClass="exit" presetID="10">
                                  <p:stCondLst>
                                    <p:cond delay="0"/>
                                  </p:stCondLst>
                                  <p:childTnLst>
                                    <p:animEffect filter="fade" transition="out">
                                      <p:cBhvr additive="repl">
                                        <p:cTn id="6920" dur="500"/>
                                        <p:tgtEl>
                                          <p:spTgt spid="1819"/>
                                        </p:tgtEl>
                                      </p:cBhvr>
                                    </p:animEffect>
                                    <p:set>
                                      <p:cBhvr>
                                        <p:cTn id="6921" dur="1" fill="hold">
                                          <p:stCondLst>
                                            <p:cond delay="499"/>
                                          </p:stCondLst>
                                        </p:cTn>
                                        <p:tgtEl>
                                          <p:spTgt spid="1819"/>
                                        </p:tgtEl>
                                        <p:attrNameLst>
                                          <p:attrName>style.visibility</p:attrName>
                                        </p:attrNameLst>
                                      </p:cBhvr>
                                      <p:to>
                                        <p:strVal val="hidden"/>
                                      </p:to>
                                    </p:set>
                                  </p:childTnLst>
                                </p:cTn>
                              </p:par>
                              <p:par>
                                <p:cTn id="6922" nodeType="withEffect" fill="hold" presetClass="exit" presetID="10">
                                  <p:stCondLst>
                                    <p:cond delay="0"/>
                                  </p:stCondLst>
                                  <p:childTnLst>
                                    <p:animEffect filter="fade" transition="out">
                                      <p:cBhvr additive="repl">
                                        <p:cTn id="6923" dur="500"/>
                                        <p:tgtEl>
                                          <p:spTgt spid="1820"/>
                                        </p:tgtEl>
                                      </p:cBhvr>
                                    </p:animEffect>
                                    <p:set>
                                      <p:cBhvr>
                                        <p:cTn id="6924" dur="1" fill="hold">
                                          <p:stCondLst>
                                            <p:cond delay="499"/>
                                          </p:stCondLst>
                                        </p:cTn>
                                        <p:tgtEl>
                                          <p:spTgt spid="1820"/>
                                        </p:tgtEl>
                                        <p:attrNameLst>
                                          <p:attrName>style.visibility</p:attrName>
                                        </p:attrNameLst>
                                      </p:cBhvr>
                                      <p:to>
                                        <p:strVal val="hidden"/>
                                      </p:to>
                                    </p:set>
                                  </p:childTnLst>
                                </p:cTn>
                              </p:par>
                              <p:par>
                                <p:cTn id="6925" nodeType="withEffect" fill="hold" presetClass="exit" presetID="10">
                                  <p:stCondLst>
                                    <p:cond delay="0"/>
                                  </p:stCondLst>
                                  <p:childTnLst>
                                    <p:animEffect filter="fade" transition="out">
                                      <p:cBhvr additive="repl">
                                        <p:cTn id="6926" dur="500"/>
                                        <p:tgtEl>
                                          <p:spTgt spid="1821"/>
                                        </p:tgtEl>
                                      </p:cBhvr>
                                    </p:animEffect>
                                    <p:set>
                                      <p:cBhvr>
                                        <p:cTn id="6927" dur="1" fill="hold">
                                          <p:stCondLst>
                                            <p:cond delay="499"/>
                                          </p:stCondLst>
                                        </p:cTn>
                                        <p:tgtEl>
                                          <p:spTgt spid="1821"/>
                                        </p:tgtEl>
                                        <p:attrNameLst>
                                          <p:attrName>style.visibility</p:attrName>
                                        </p:attrNameLst>
                                      </p:cBhvr>
                                      <p:to>
                                        <p:strVal val="hidden"/>
                                      </p:to>
                                    </p:set>
                                  </p:childTnLst>
                                </p:cTn>
                              </p:par>
                              <p:par>
                                <p:cTn id="6928" nodeType="withEffect" fill="hold" presetClass="exit" presetID="10">
                                  <p:stCondLst>
                                    <p:cond delay="0"/>
                                  </p:stCondLst>
                                  <p:childTnLst>
                                    <p:animEffect filter="fade" transition="out">
                                      <p:cBhvr additive="repl">
                                        <p:cTn id="6929" dur="500"/>
                                        <p:tgtEl>
                                          <p:spTgt spid="1822"/>
                                        </p:tgtEl>
                                      </p:cBhvr>
                                    </p:animEffect>
                                    <p:set>
                                      <p:cBhvr>
                                        <p:cTn id="6930" dur="1" fill="hold">
                                          <p:stCondLst>
                                            <p:cond delay="499"/>
                                          </p:stCondLst>
                                        </p:cTn>
                                        <p:tgtEl>
                                          <p:spTgt spid="1822"/>
                                        </p:tgtEl>
                                        <p:attrNameLst>
                                          <p:attrName>style.visibility</p:attrName>
                                        </p:attrNameLst>
                                      </p:cBhvr>
                                      <p:to>
                                        <p:strVal val="hidden"/>
                                      </p:to>
                                    </p:set>
                                  </p:childTnLst>
                                </p:cTn>
                              </p:par>
                              <p:par>
                                <p:cTn id="6931" nodeType="withEffect" fill="hold" presetClass="exit" presetID="10">
                                  <p:stCondLst>
                                    <p:cond delay="0"/>
                                  </p:stCondLst>
                                  <p:childTnLst>
                                    <p:animEffect filter="fade" transition="out">
                                      <p:cBhvr additive="repl">
                                        <p:cTn id="6932" dur="500"/>
                                        <p:tgtEl>
                                          <p:spTgt spid="1823"/>
                                        </p:tgtEl>
                                      </p:cBhvr>
                                    </p:animEffect>
                                    <p:set>
                                      <p:cBhvr>
                                        <p:cTn id="6933" dur="1" fill="hold">
                                          <p:stCondLst>
                                            <p:cond delay="499"/>
                                          </p:stCondLst>
                                        </p:cTn>
                                        <p:tgtEl>
                                          <p:spTgt spid="1823"/>
                                        </p:tgtEl>
                                        <p:attrNameLst>
                                          <p:attrName>style.visibility</p:attrName>
                                        </p:attrNameLst>
                                      </p:cBhvr>
                                      <p:to>
                                        <p:strVal val="hidden"/>
                                      </p:to>
                                    </p:set>
                                  </p:childTnLst>
                                </p:cTn>
                              </p:par>
                              <p:par>
                                <p:cTn id="6934" nodeType="withEffect" fill="hold" presetClass="exit" presetID="10">
                                  <p:stCondLst>
                                    <p:cond delay="0"/>
                                  </p:stCondLst>
                                  <p:childTnLst>
                                    <p:animEffect filter="fade" transition="out">
                                      <p:cBhvr additive="repl">
                                        <p:cTn id="6935" dur="500"/>
                                        <p:tgtEl>
                                          <p:spTgt spid="1824"/>
                                        </p:tgtEl>
                                      </p:cBhvr>
                                    </p:animEffect>
                                    <p:set>
                                      <p:cBhvr>
                                        <p:cTn id="6936" dur="1" fill="hold">
                                          <p:stCondLst>
                                            <p:cond delay="499"/>
                                          </p:stCondLst>
                                        </p:cTn>
                                        <p:tgtEl>
                                          <p:spTgt spid="1824"/>
                                        </p:tgtEl>
                                        <p:attrNameLst>
                                          <p:attrName>style.visibility</p:attrName>
                                        </p:attrNameLst>
                                      </p:cBhvr>
                                      <p:to>
                                        <p:strVal val="hidden"/>
                                      </p:to>
                                    </p:set>
                                  </p:childTnLst>
                                </p:cTn>
                              </p:par>
                              <p:par>
                                <p:cTn id="6937" nodeType="withEffect" fill="hold" presetClass="exit" presetID="10">
                                  <p:stCondLst>
                                    <p:cond delay="0"/>
                                  </p:stCondLst>
                                  <p:childTnLst>
                                    <p:animEffect filter="fade" transition="out">
                                      <p:cBhvr additive="repl">
                                        <p:cTn id="6938" dur="500"/>
                                        <p:tgtEl>
                                          <p:spTgt spid="1825"/>
                                        </p:tgtEl>
                                      </p:cBhvr>
                                    </p:animEffect>
                                    <p:set>
                                      <p:cBhvr>
                                        <p:cTn id="6939" dur="1" fill="hold">
                                          <p:stCondLst>
                                            <p:cond delay="499"/>
                                          </p:stCondLst>
                                        </p:cTn>
                                        <p:tgtEl>
                                          <p:spTgt spid="1825"/>
                                        </p:tgtEl>
                                        <p:attrNameLst>
                                          <p:attrName>style.visibility</p:attrName>
                                        </p:attrNameLst>
                                      </p:cBhvr>
                                      <p:to>
                                        <p:strVal val="hidden"/>
                                      </p:to>
                                    </p:set>
                                  </p:childTnLst>
                                </p:cTn>
                              </p:par>
                              <p:par>
                                <p:cTn id="6940" nodeType="withEffect" fill="hold" presetClass="exit" presetID="10">
                                  <p:stCondLst>
                                    <p:cond delay="0"/>
                                  </p:stCondLst>
                                  <p:childTnLst>
                                    <p:animEffect filter="fade" transition="out">
                                      <p:cBhvr additive="repl">
                                        <p:cTn id="6941" dur="500"/>
                                        <p:tgtEl>
                                          <p:spTgt spid="1802"/>
                                        </p:tgtEl>
                                      </p:cBhvr>
                                    </p:animEffect>
                                    <p:set>
                                      <p:cBhvr>
                                        <p:cTn id="6942" dur="1" fill="hold">
                                          <p:stCondLst>
                                            <p:cond delay="499"/>
                                          </p:stCondLst>
                                        </p:cTn>
                                        <p:tgtEl>
                                          <p:spTgt spid="1802"/>
                                        </p:tgtEl>
                                        <p:attrNameLst>
                                          <p:attrName>style.visibility</p:attrName>
                                        </p:attrNameLst>
                                      </p:cBhvr>
                                      <p:to>
                                        <p:strVal val="hidden"/>
                                      </p:to>
                                    </p:set>
                                  </p:childTnLst>
                                </p:cTn>
                              </p:par>
                              <p:par>
                                <p:cTn id="6943" nodeType="withEffect" fill="hold" presetClass="exit" presetID="10">
                                  <p:stCondLst>
                                    <p:cond delay="0"/>
                                  </p:stCondLst>
                                  <p:childTnLst>
                                    <p:animEffect filter="fade" transition="out">
                                      <p:cBhvr additive="repl">
                                        <p:cTn id="6944" dur="500"/>
                                        <p:tgtEl>
                                          <p:spTgt spid="1803"/>
                                        </p:tgtEl>
                                      </p:cBhvr>
                                    </p:animEffect>
                                    <p:set>
                                      <p:cBhvr>
                                        <p:cTn id="6945" dur="1" fill="hold">
                                          <p:stCondLst>
                                            <p:cond delay="499"/>
                                          </p:stCondLst>
                                        </p:cTn>
                                        <p:tgtEl>
                                          <p:spTgt spid="1803"/>
                                        </p:tgtEl>
                                        <p:attrNameLst>
                                          <p:attrName>style.visibility</p:attrName>
                                        </p:attrNameLst>
                                      </p:cBhvr>
                                      <p:to>
                                        <p:strVal val="hidden"/>
                                      </p:to>
                                    </p:set>
                                  </p:childTnLst>
                                </p:cTn>
                              </p:par>
                              <p:par>
                                <p:cTn id="6946" nodeType="withEffect" fill="hold" presetClass="exit" presetID="10">
                                  <p:stCondLst>
                                    <p:cond delay="0"/>
                                  </p:stCondLst>
                                  <p:childTnLst>
                                    <p:animEffect filter="fade" transition="out">
                                      <p:cBhvr additive="repl">
                                        <p:cTn id="6947" dur="500"/>
                                        <p:tgtEl>
                                          <p:spTgt spid="1804"/>
                                        </p:tgtEl>
                                      </p:cBhvr>
                                    </p:animEffect>
                                    <p:set>
                                      <p:cBhvr>
                                        <p:cTn id="6948" dur="1" fill="hold">
                                          <p:stCondLst>
                                            <p:cond delay="499"/>
                                          </p:stCondLst>
                                        </p:cTn>
                                        <p:tgtEl>
                                          <p:spTgt spid="1804"/>
                                        </p:tgtEl>
                                        <p:attrNameLst>
                                          <p:attrName>style.visibility</p:attrName>
                                        </p:attrNameLst>
                                      </p:cBhvr>
                                      <p:to>
                                        <p:strVal val="hidden"/>
                                      </p:to>
                                    </p:set>
                                  </p:childTnLst>
                                </p:cTn>
                              </p:par>
                              <p:par>
                                <p:cTn id="6949" nodeType="withEffect" fill="hold" presetClass="exit" presetID="10">
                                  <p:stCondLst>
                                    <p:cond delay="0"/>
                                  </p:stCondLst>
                                  <p:childTnLst>
                                    <p:animEffect filter="fade" transition="out">
                                      <p:cBhvr additive="repl">
                                        <p:cTn id="6950" dur="500"/>
                                        <p:tgtEl>
                                          <p:spTgt spid="1806"/>
                                        </p:tgtEl>
                                      </p:cBhvr>
                                    </p:animEffect>
                                    <p:set>
                                      <p:cBhvr>
                                        <p:cTn id="6951" dur="1" fill="hold">
                                          <p:stCondLst>
                                            <p:cond delay="499"/>
                                          </p:stCondLst>
                                        </p:cTn>
                                        <p:tgtEl>
                                          <p:spTgt spid="1806"/>
                                        </p:tgtEl>
                                        <p:attrNameLst>
                                          <p:attrName>style.visibility</p:attrName>
                                        </p:attrNameLst>
                                      </p:cBhvr>
                                      <p:to>
                                        <p:strVal val="hidden"/>
                                      </p:to>
                                    </p:set>
                                  </p:childTnLst>
                                </p:cTn>
                              </p:par>
                              <p:par>
                                <p:cTn id="6952" nodeType="withEffect" fill="hold" presetClass="exit" presetID="10">
                                  <p:stCondLst>
                                    <p:cond delay="0"/>
                                  </p:stCondLst>
                                  <p:childTnLst>
                                    <p:animEffect filter="fade" transition="out">
                                      <p:cBhvr additive="repl">
                                        <p:cTn id="6953" dur="500"/>
                                        <p:tgtEl>
                                          <p:spTgt spid="1807"/>
                                        </p:tgtEl>
                                      </p:cBhvr>
                                    </p:animEffect>
                                    <p:set>
                                      <p:cBhvr>
                                        <p:cTn id="6954" dur="1" fill="hold">
                                          <p:stCondLst>
                                            <p:cond delay="499"/>
                                          </p:stCondLst>
                                        </p:cTn>
                                        <p:tgtEl>
                                          <p:spTgt spid="18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9"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BIẾN ĐỔI CHUỖI</a:t>
            </a:r>
            <a:endParaRPr b="0" lang="en-US" sz="4300" spc="-1" strike="noStrike">
              <a:solidFill>
                <a:srgbClr val="000000"/>
              </a:solidFill>
              <a:latin typeface="Gill Sans MT"/>
            </a:endParaRPr>
          </a:p>
        </p:txBody>
      </p:sp>
      <p:sp>
        <p:nvSpPr>
          <p:cNvPr id="1880"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Chuẩn hóa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Cần chuẩn hóa từng từ (token) trong chuỗi</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Viết hoa ký tự đầu tiên của từ</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Viết thường các ký tự còn lại trong từ</a:t>
            </a:r>
            <a:endParaRPr b="0" lang="en-US" sz="2400" spc="-1" strike="noStrike">
              <a:solidFill>
                <a:srgbClr val="000000"/>
              </a:solidFill>
              <a:latin typeface="Gill Sans MT"/>
            </a:endParaRPr>
          </a:p>
        </p:txBody>
      </p:sp>
      <p:sp>
        <p:nvSpPr>
          <p:cNvPr id="1881"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3F3FD0E8-3AFA-422C-B1CA-314A81555C3C}"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882" name="Table 4"/>
          <p:cNvGraphicFramePr/>
          <p:nvPr/>
        </p:nvGraphicFramePr>
        <p:xfrm>
          <a:off x="1190520" y="3458880"/>
          <a:ext cx="7497720" cy="3337200"/>
        </p:xfrm>
        <a:graphic>
          <a:graphicData uri="http://schemas.openxmlformats.org/drawingml/2006/table">
            <a:tbl>
              <a:tblPr/>
              <a:tblGrid>
                <a:gridCol w="725400"/>
                <a:gridCol w="3143880"/>
                <a:gridCol w="362844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int</a:t>
                      </a:r>
                      <a:r>
                        <a:rPr b="0" lang="en-US" sz="1600" spc="-1" strike="noStrike">
                          <a:solidFill>
                            <a:srgbClr val="000000"/>
                          </a:solidFill>
                          <a:latin typeface="Times New Roman"/>
                        </a:rPr>
                        <a:t> isCapitalLet(</a:t>
                      </a:r>
                      <a:r>
                        <a:rPr b="0" lang="en-US" sz="1600" spc="-1" strike="noStrike">
                          <a:solidFill>
                            <a:srgbClr val="0070c0"/>
                          </a:solidFill>
                          <a:latin typeface="Times New Roman"/>
                        </a:rPr>
                        <a:t>char</a:t>
                      </a:r>
                      <a:r>
                        <a:rPr b="0" lang="en-US" sz="1600" spc="-1" strike="noStrike">
                          <a:solidFill>
                            <a:srgbClr val="000000"/>
                          </a:solidFill>
                          <a:latin typeface="Times New Roman"/>
                        </a:rPr>
                        <a:t> 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int</a:t>
                      </a:r>
                      <a:r>
                        <a:rPr b="0" lang="en-US" sz="1600" spc="-1" strike="noStrike">
                          <a:solidFill>
                            <a:srgbClr val="000000"/>
                          </a:solidFill>
                          <a:latin typeface="Times New Roman"/>
                        </a:rPr>
                        <a:t> isLowercaseLet(</a:t>
                      </a:r>
                      <a:r>
                        <a:rPr b="0" lang="en-US" sz="1600" spc="-1" strike="noStrike">
                          <a:solidFill>
                            <a:srgbClr val="0070c0"/>
                          </a:solidFill>
                          <a:latin typeface="Times New Roman"/>
                        </a:rPr>
                        <a:t>char</a:t>
                      </a:r>
                      <a:r>
                        <a:rPr b="0" lang="en-US" sz="1600" spc="-1" strike="noStrike">
                          <a:solidFill>
                            <a:srgbClr val="000000"/>
                          </a:solidFill>
                          <a:latin typeface="Times New Roman"/>
                        </a:rPr>
                        <a:t> 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(c &gt;= </a:t>
                      </a:r>
                      <a:r>
                        <a:rPr b="0" lang="en-US" sz="1600" spc="-1" strike="noStrike">
                          <a:solidFill>
                            <a:srgbClr val="c00000"/>
                          </a:solidFill>
                          <a:latin typeface="Times New Roman"/>
                        </a:rPr>
                        <a:t>‘A’</a:t>
                      </a:r>
                      <a:r>
                        <a:rPr b="0" lang="en-US" sz="1600" spc="-1" strike="noStrike">
                          <a:solidFill>
                            <a:srgbClr val="000000"/>
                          </a:solidFill>
                          <a:latin typeface="Times New Roman"/>
                        </a:rPr>
                        <a:t> &amp;&amp; c &lt;= </a:t>
                      </a:r>
                      <a:r>
                        <a:rPr b="0" lang="en-US" sz="1600" spc="-1" strike="noStrike">
                          <a:solidFill>
                            <a:srgbClr val="c00000"/>
                          </a:solidFill>
                          <a:latin typeface="Times New Roman"/>
                        </a:rPr>
                        <a:t>‘Z’</a:t>
                      </a:r>
                      <a:r>
                        <a:rPr b="0" lang="en-US" sz="1600" spc="-1" strike="noStrike">
                          <a:solidFill>
                            <a:srgbClr val="000000"/>
                          </a:solidFill>
                          <a:latin typeface="Times New Roman"/>
                        </a:rPr>
                        <a:t>) </a:t>
                      </a:r>
                      <a:r>
                        <a:rPr b="0" lang="en-US" sz="1600" spc="-1" strike="noStrike">
                          <a:solidFill>
                            <a:srgbClr val="0070c0"/>
                          </a:solidFill>
                          <a:latin typeface="Times New Roman"/>
                        </a:rPr>
                        <a:t>return</a:t>
                      </a:r>
                      <a:r>
                        <a:rPr b="0" lang="en-US" sz="1600" spc="-1" strike="noStrike">
                          <a:solidFill>
                            <a:srgbClr val="000000"/>
                          </a:solidFill>
                          <a:latin typeface="Times New Roman"/>
                        </a:rPr>
                        <a:t>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(c &gt;= </a:t>
                      </a:r>
                      <a:r>
                        <a:rPr b="0" lang="en-US" sz="1600" spc="-1" strike="noStrike">
                          <a:solidFill>
                            <a:srgbClr val="c00000"/>
                          </a:solidFill>
                          <a:latin typeface="Times New Roman"/>
                        </a:rPr>
                        <a:t>‘a’</a:t>
                      </a:r>
                      <a:r>
                        <a:rPr b="0" lang="en-US" sz="1600" spc="-1" strike="noStrike">
                          <a:solidFill>
                            <a:srgbClr val="000000"/>
                          </a:solidFill>
                          <a:latin typeface="Times New Roman"/>
                        </a:rPr>
                        <a:t> &amp;&amp; c &lt;= </a:t>
                      </a:r>
                      <a:r>
                        <a:rPr b="0" lang="en-US" sz="1600" spc="-1" strike="noStrike">
                          <a:solidFill>
                            <a:srgbClr val="c00000"/>
                          </a:solidFill>
                          <a:latin typeface="Times New Roman"/>
                        </a:rPr>
                        <a:t>‘z’</a:t>
                      </a:r>
                      <a:r>
                        <a:rPr b="0" lang="en-US" sz="1600" spc="-1" strike="noStrike">
                          <a:solidFill>
                            <a:srgbClr val="000000"/>
                          </a:solidFill>
                          <a:latin typeface="Times New Roman"/>
                        </a:rPr>
                        <a:t>) </a:t>
                      </a:r>
                      <a:r>
                        <a:rPr b="0" lang="en-US" sz="1600" spc="-1" strike="noStrike">
                          <a:solidFill>
                            <a:srgbClr val="0070c0"/>
                          </a:solidFill>
                          <a:latin typeface="Times New Roman"/>
                        </a:rPr>
                        <a:t>return</a:t>
                      </a:r>
                      <a:r>
                        <a:rPr b="0" lang="en-US" sz="1600" spc="-1" strike="noStrike">
                          <a:solidFill>
                            <a:srgbClr val="000000"/>
                          </a:solidFill>
                          <a:latin typeface="Times New Roman"/>
                        </a:rPr>
                        <a:t> 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return</a:t>
                      </a:r>
                      <a:r>
                        <a:rPr b="0" lang="en-US" sz="1600" spc="-1" strike="noStrike">
                          <a:solidFill>
                            <a:srgbClr val="000000"/>
                          </a:solidFill>
                          <a:latin typeface="Times New Roman"/>
                        </a:rPr>
                        <a:t> 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  </a:t>
                      </a:r>
                      <a:r>
                        <a:rPr b="0" lang="en-US" sz="1600" spc="-1" strike="noStrike">
                          <a:solidFill>
                            <a:srgbClr val="0070c0"/>
                          </a:solidFill>
                          <a:latin typeface="Times New Roman"/>
                        </a:rPr>
                        <a:t>return</a:t>
                      </a:r>
                      <a:r>
                        <a:rPr b="0" lang="en-US" sz="1600" spc="-1" strike="noStrike">
                          <a:solidFill>
                            <a:srgbClr val="000000"/>
                          </a:solidFill>
                          <a:latin typeface="Times New Roman"/>
                        </a:rPr>
                        <a:t> 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noAutofit/>
                    </a:bodyPr>
                    <a:p>
                      <a:pPr>
                        <a:lnSpc>
                          <a:spcPct val="100000"/>
                        </a:lnSpc>
                      </a:pPr>
                      <a:r>
                        <a:rPr b="0" lang="en-US" sz="1600" spc="-1" strike="noStrike">
                          <a:solidFill>
                            <a:srgbClr val="0070c0"/>
                          </a:solidFill>
                          <a:latin typeface="Times New Roman"/>
                        </a:rPr>
                        <a:t>void</a:t>
                      </a:r>
                      <a:r>
                        <a:rPr b="0" lang="en-US" sz="1600" spc="-1" strike="noStrike">
                          <a:solidFill>
                            <a:srgbClr val="000000"/>
                          </a:solidFill>
                          <a:latin typeface="Times New Roman"/>
                        </a:rPr>
                        <a:t> normalizeWord(</a:t>
                      </a:r>
                      <a:r>
                        <a:rPr b="0" lang="en-US" sz="1600" spc="-1" strike="noStrike">
                          <a:solidFill>
                            <a:srgbClr val="0070c0"/>
                          </a:solidFill>
                          <a:latin typeface="Times New Roman"/>
                        </a:rPr>
                        <a:t>char</a:t>
                      </a:r>
                      <a:r>
                        <a:rPr b="0" lang="en-US" sz="1600" spc="-1" strike="noStrike">
                          <a:solidFill>
                            <a:srgbClr val="000000"/>
                          </a:solidFill>
                          <a:latin typeface="Times New Roman"/>
                        </a:rPr>
                        <a:t>* w){</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if</a:t>
                      </a:r>
                      <a:r>
                        <a:rPr b="0" lang="en-US" sz="1600" spc="-1" strike="noStrike">
                          <a:solidFill>
                            <a:srgbClr val="000000"/>
                          </a:solidFill>
                          <a:latin typeface="Times New Roman"/>
                        </a:rPr>
                        <a:t>(</a:t>
                      </a:r>
                      <a:r>
                        <a:rPr b="1" lang="en-US" sz="1600" spc="-1" strike="noStrike">
                          <a:solidFill>
                            <a:srgbClr val="ff0000"/>
                          </a:solidFill>
                          <a:latin typeface="Times New Roman"/>
                        </a:rPr>
                        <a:t>isLowercaseLet</a:t>
                      </a:r>
                      <a:r>
                        <a:rPr b="0" lang="en-US" sz="1600" spc="-1" strike="noStrike">
                          <a:solidFill>
                            <a:srgbClr val="000000"/>
                          </a:solidFill>
                          <a:latin typeface="Times New Roman"/>
                        </a:rPr>
                        <a:t>(w[0])) w[0]-=32;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a:t>
                      </a:r>
                      <a:r>
                        <a:rPr b="0" lang="en-US" sz="1600" spc="-1" strike="noStrike">
                          <a:solidFill>
                            <a:srgbClr val="0070c0"/>
                          </a:solidFill>
                          <a:latin typeface="Times New Roman"/>
                        </a:rPr>
                        <a:t>int</a:t>
                      </a:r>
                      <a:r>
                        <a:rPr b="0" lang="en-US" sz="1600" spc="-1" strike="noStrike">
                          <a:solidFill>
                            <a:srgbClr val="000000"/>
                          </a:solidFill>
                          <a:latin typeface="Times New Roman"/>
                        </a:rPr>
                        <a:t> i = 1; i &lt; strlen(w); 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r h="370800">
                <a:tc>
                  <a:txBody>
                    <a:bodyPr>
                      <a:no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70c0"/>
                          </a:solidFill>
                          <a:latin typeface="Times New Roman"/>
                        </a:rPr>
                        <a:t>if</a:t>
                      </a:r>
                      <a:r>
                        <a:rPr b="0" lang="en-US" sz="1800" spc="-1" strike="noStrike">
                          <a:solidFill>
                            <a:srgbClr val="000000"/>
                          </a:solidFill>
                          <a:latin typeface="Times New Roman"/>
                        </a:rPr>
                        <a:t>(</a:t>
                      </a:r>
                      <a:r>
                        <a:rPr b="1" lang="en-US" sz="1800" spc="-1" strike="noStrike">
                          <a:solidFill>
                            <a:srgbClr val="ff0000"/>
                          </a:solidFill>
                          <a:latin typeface="Times New Roman"/>
                        </a:rPr>
                        <a:t>isCapitalLet</a:t>
                      </a:r>
                      <a:r>
                        <a:rPr b="0" lang="en-US" sz="1800" spc="-1" strike="noStrike">
                          <a:solidFill>
                            <a:srgbClr val="000000"/>
                          </a:solidFill>
                          <a:latin typeface="Times New Roman"/>
                        </a:rPr>
                        <a:t>(w[i])) w[i]+=32;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r h="370800">
                <a:tc>
                  <a:txBody>
                    <a:bodyPr>
                      <a:no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3"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BIẾN ĐỔI CHUỖI</a:t>
            </a:r>
            <a:endParaRPr b="0" lang="en-US" sz="4300" spc="-1" strike="noStrike">
              <a:solidFill>
                <a:srgbClr val="000000"/>
              </a:solidFill>
              <a:latin typeface="Gill Sans MT"/>
            </a:endParaRPr>
          </a:p>
        </p:txBody>
      </p:sp>
      <p:sp>
        <p:nvSpPr>
          <p:cNvPr id="1884"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Chuẩn hóa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Các bước chuẩn hóa chuỗi</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Phân tích chuỗi thành danh sách các từ</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Chuẩn hóa từng từ</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Ghép các từ sau khi chuẩn hóa</a:t>
            </a:r>
            <a:endParaRPr b="0" lang="en-US" sz="2400" spc="-1" strike="noStrike">
              <a:solidFill>
                <a:srgbClr val="000000"/>
              </a:solidFill>
              <a:latin typeface="Gill Sans MT"/>
            </a:endParaRPr>
          </a:p>
        </p:txBody>
      </p:sp>
      <p:sp>
        <p:nvSpPr>
          <p:cNvPr id="1885"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9BC1E767-2673-41B9-84DA-692342AA727A}"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886" name="Table 4"/>
          <p:cNvGraphicFramePr/>
          <p:nvPr/>
        </p:nvGraphicFramePr>
        <p:xfrm>
          <a:off x="2666880" y="4038480"/>
          <a:ext cx="4571640" cy="2595600"/>
        </p:xfrm>
        <a:graphic>
          <a:graphicData uri="http://schemas.openxmlformats.org/drawingml/2006/table">
            <a:tbl>
              <a:tblPr/>
              <a:tblGrid>
                <a:gridCol w="348840"/>
                <a:gridCol w="422280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void</a:t>
                      </a:r>
                      <a:r>
                        <a:rPr b="0" lang="en-US" sz="1600" spc="-1" strike="noStrike">
                          <a:solidFill>
                            <a:srgbClr val="000000"/>
                          </a:solidFill>
                          <a:latin typeface="Times New Roman"/>
                        </a:rPr>
                        <a:t> normalizeString(</a:t>
                      </a:r>
                      <a:r>
                        <a:rPr b="0" lang="en-US" sz="1600" spc="-1" strike="noStrike">
                          <a:solidFill>
                            <a:srgbClr val="0070c0"/>
                          </a:solidFill>
                          <a:latin typeface="Times New Roman"/>
                        </a:rPr>
                        <a:t>char</a:t>
                      </a:r>
                      <a:r>
                        <a:rPr b="0" lang="en-US" sz="1600" spc="-1" strike="noStrike">
                          <a:solidFill>
                            <a:srgbClr val="000000"/>
                          </a:solidFill>
                          <a:latin typeface="Times New Roman"/>
                        </a:rPr>
                        <a:t>* des, </a:t>
                      </a:r>
                      <a:r>
                        <a:rPr b="0" lang="en-US" sz="1600" spc="-1" strike="noStrike">
                          <a:solidFill>
                            <a:srgbClr val="0070c0"/>
                          </a:solidFill>
                          <a:latin typeface="Times New Roman"/>
                        </a:rPr>
                        <a:t>char</a:t>
                      </a:r>
                      <a:r>
                        <a:rPr b="0" lang="en-US" sz="1600" spc="-1" strike="noStrike">
                          <a:solidFill>
                            <a:srgbClr val="000000"/>
                          </a:solidFill>
                          <a:latin typeface="Times New Roman"/>
                        </a:rPr>
                        <a:t>* src){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char</a:t>
                      </a:r>
                      <a:r>
                        <a:rPr b="0" lang="en-US" sz="1600" spc="-1" strike="noStrike">
                          <a:solidFill>
                            <a:srgbClr val="000000"/>
                          </a:solidFill>
                          <a:latin typeface="Times New Roman"/>
                        </a:rPr>
                        <a:t>** aTok = NULL;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int</a:t>
                      </a:r>
                      <a:r>
                        <a:rPr b="0" lang="en-US" sz="1600" spc="-1" strike="noStrike">
                          <a:solidFill>
                            <a:srgbClr val="000000"/>
                          </a:solidFill>
                          <a:latin typeface="Times New Roman"/>
                        </a:rPr>
                        <a:t> nTok = </a:t>
                      </a:r>
                      <a:r>
                        <a:rPr b="1" lang="en-US" sz="1600" spc="-1" strike="noStrike">
                          <a:solidFill>
                            <a:srgbClr val="ff0000"/>
                          </a:solidFill>
                          <a:latin typeface="Times New Roman"/>
                        </a:rPr>
                        <a:t>parseString</a:t>
                      </a:r>
                      <a:r>
                        <a:rPr b="0" lang="en-US" sz="1600" spc="-1" strike="noStrike">
                          <a:solidFill>
                            <a:srgbClr val="000000"/>
                          </a:solidFill>
                          <a:latin typeface="Times New Roman"/>
                        </a:rPr>
                        <a:t>(aTok, src);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a:t>
                      </a:r>
                      <a:r>
                        <a:rPr b="0" lang="en-US" sz="1600" spc="-1" strike="noStrike">
                          <a:solidFill>
                            <a:srgbClr val="0070c0"/>
                          </a:solidFill>
                          <a:latin typeface="Times New Roman"/>
                        </a:rPr>
                        <a:t>int</a:t>
                      </a:r>
                      <a:r>
                        <a:rPr b="0" lang="en-US" sz="1600" spc="-1" strike="noStrike">
                          <a:solidFill>
                            <a:srgbClr val="000000"/>
                          </a:solidFill>
                          <a:latin typeface="Times New Roman"/>
                        </a:rPr>
                        <a:t> i = 0; i &lt; nTok; 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1" lang="en-US" sz="1600" spc="-1" strike="noStrike">
                          <a:solidFill>
                            <a:srgbClr val="ff0000"/>
                          </a:solidFill>
                          <a:latin typeface="Times New Roman"/>
                        </a:rPr>
                        <a:t>normalizeWord</a:t>
                      </a:r>
                      <a:r>
                        <a:rPr b="0" lang="en-US" sz="1600" spc="-1" strike="noStrike">
                          <a:solidFill>
                            <a:srgbClr val="000000"/>
                          </a:solidFill>
                          <a:latin typeface="Times New Roman"/>
                        </a:rPr>
                        <a:t>(aTok[i]);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1" lang="en-US" sz="1600" spc="-1" strike="noStrike">
                          <a:solidFill>
                            <a:srgbClr val="ff0000"/>
                          </a:solidFill>
                          <a:latin typeface="Times New Roman"/>
                        </a:rPr>
                        <a:t>mergeTokens</a:t>
                      </a:r>
                      <a:r>
                        <a:rPr b="0" lang="en-US" sz="1600" spc="-1" strike="noStrike">
                          <a:solidFill>
                            <a:srgbClr val="000000"/>
                          </a:solidFill>
                          <a:latin typeface="Times New Roman"/>
                        </a:rPr>
                        <a:t>(des, aTok, 0, nTok);</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7"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4300" spc="-1" strike="noStrike">
                <a:solidFill>
                  <a:srgbClr val="572314"/>
                </a:solidFill>
                <a:latin typeface="Times New Roman"/>
              </a:rPr>
              <a:t>BIẾN ĐỔI CHUỖI</a:t>
            </a:r>
            <a:endParaRPr b="0" lang="en-US" sz="4300" spc="-1" strike="noStrike">
              <a:solidFill>
                <a:srgbClr val="000000"/>
              </a:solidFill>
              <a:latin typeface="Gill Sans MT"/>
            </a:endParaRPr>
          </a:p>
        </p:txBody>
      </p:sp>
      <p:sp>
        <p:nvSpPr>
          <p:cNvPr id="1888"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Đảo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Đảo thứ tự các ký tự của một chuỗi cho trước</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a:t>
            </a:r>
            <a:r>
              <a:rPr b="0" lang="en-US" sz="2800" spc="-1" strike="noStrike">
                <a:solidFill>
                  <a:srgbClr val="c00000"/>
                </a:solidFill>
                <a:latin typeface="Times New Roman"/>
              </a:rPr>
              <a:t>“Hello world”</a:t>
            </a:r>
            <a:r>
              <a:rPr b="0" lang="en-US" sz="2800" spc="-1" strike="noStrike">
                <a:solidFill>
                  <a:srgbClr val="000000"/>
                </a:solidFill>
                <a:latin typeface="Times New Roman"/>
              </a:rPr>
              <a:t> </a:t>
            </a:r>
            <a:r>
              <a:rPr b="0" lang="en-US" sz="2800" spc="-1" strike="noStrike">
                <a:solidFill>
                  <a:srgbClr val="000000"/>
                </a:solidFill>
                <a:latin typeface="Symbol"/>
              </a:rPr>
              <a:t></a:t>
            </a:r>
            <a:r>
              <a:rPr b="0" lang="en-US" sz="2800" spc="-1" strike="noStrike">
                <a:solidFill>
                  <a:srgbClr val="000000"/>
                </a:solidFill>
                <a:latin typeface="Times New Roman"/>
              </a:rPr>
              <a:t> </a:t>
            </a:r>
            <a:r>
              <a:rPr b="0" lang="en-US" sz="2800" spc="-1" strike="noStrike">
                <a:solidFill>
                  <a:srgbClr val="c00000"/>
                </a:solidFill>
                <a:latin typeface="Times New Roman"/>
              </a:rPr>
              <a:t>“dlrow olleH”</a:t>
            </a:r>
            <a:endParaRPr b="0" lang="en-US" sz="2800" spc="-1" strike="noStrike">
              <a:solidFill>
                <a:srgbClr val="000000"/>
              </a:solidFill>
              <a:latin typeface="Gill Sans MT"/>
            </a:endParaRPr>
          </a:p>
        </p:txBody>
      </p:sp>
      <p:sp>
        <p:nvSpPr>
          <p:cNvPr id="1889"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DFF2E1BA-EC9C-4CE2-86DE-782B7A9F56CF}"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890" name="Table 4"/>
          <p:cNvGraphicFramePr/>
          <p:nvPr/>
        </p:nvGraphicFramePr>
        <p:xfrm>
          <a:off x="1219320" y="3500280"/>
          <a:ext cx="4143240" cy="2595600"/>
        </p:xfrm>
        <a:graphic>
          <a:graphicData uri="http://schemas.openxmlformats.org/drawingml/2006/table">
            <a:tbl>
              <a:tblPr/>
              <a:tblGrid>
                <a:gridCol w="400680"/>
                <a:gridCol w="3742560"/>
              </a:tblGrid>
              <a:tr h="370800">
                <a:tc>
                  <a:txBody>
                    <a:bodyPr>
                      <a:no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70c0"/>
                          </a:solidFill>
                          <a:latin typeface="Times New Roman"/>
                        </a:rPr>
                        <a:t>void</a:t>
                      </a:r>
                      <a:r>
                        <a:rPr b="0" lang="en-US" sz="1600" spc="-1" strike="noStrike">
                          <a:solidFill>
                            <a:srgbClr val="000000"/>
                          </a:solidFill>
                          <a:latin typeface="Times New Roman"/>
                        </a:rPr>
                        <a:t> reverseString(</a:t>
                      </a:r>
                      <a:r>
                        <a:rPr b="0" lang="en-US" sz="1600" spc="-1" strike="noStrike">
                          <a:solidFill>
                            <a:srgbClr val="0070c0"/>
                          </a:solidFill>
                          <a:latin typeface="Times New Roman"/>
                        </a:rPr>
                        <a:t>char</a:t>
                      </a:r>
                      <a:r>
                        <a:rPr b="0" lang="en-US" sz="1600" spc="-1" strike="noStrike">
                          <a:solidFill>
                            <a:srgbClr val="000000"/>
                          </a:solidFill>
                          <a:latin typeface="Times New Roman"/>
                        </a:rPr>
                        <a:t>* 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for</a:t>
                      </a:r>
                      <a:r>
                        <a:rPr b="0" lang="en-US" sz="1600" spc="-1" strike="noStrike">
                          <a:solidFill>
                            <a:srgbClr val="000000"/>
                          </a:solidFill>
                          <a:latin typeface="Times New Roman"/>
                        </a:rPr>
                        <a:t>(</a:t>
                      </a:r>
                      <a:r>
                        <a:rPr b="0" lang="en-US" sz="1600" spc="-1" strike="noStrike">
                          <a:solidFill>
                            <a:srgbClr val="0070c0"/>
                          </a:solidFill>
                          <a:latin typeface="Times New Roman"/>
                        </a:rPr>
                        <a:t>int</a:t>
                      </a:r>
                      <a:r>
                        <a:rPr b="0" lang="en-US" sz="1600" spc="-1" strike="noStrike">
                          <a:solidFill>
                            <a:srgbClr val="000000"/>
                          </a:solidFill>
                          <a:latin typeface="Times New Roman"/>
                        </a:rPr>
                        <a:t> i = 0; i &lt; strlen(s)/2; 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70c0"/>
                          </a:solidFill>
                          <a:latin typeface="Times New Roman"/>
                        </a:rPr>
                        <a:t>  </a:t>
                      </a:r>
                      <a:r>
                        <a:rPr b="0" lang="en-US" sz="1600" spc="-1" strike="noStrike">
                          <a:solidFill>
                            <a:srgbClr val="0070c0"/>
                          </a:solidFill>
                          <a:latin typeface="Times New Roman"/>
                        </a:rPr>
                        <a:t>char</a:t>
                      </a:r>
                      <a:r>
                        <a:rPr b="0" lang="en-US" sz="1600" spc="-1" strike="noStrike">
                          <a:solidFill>
                            <a:srgbClr val="000000"/>
                          </a:solidFill>
                          <a:latin typeface="Times New Roman"/>
                        </a:rPr>
                        <a:t> t = s[i];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s[i] = s[strlen(s) – 1 – 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s[strlen(s) – 1 – i] = 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  </a:t>
                      </a: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891" name="CustomShape 5"/>
          <p:cNvSpPr/>
          <p:nvPr/>
        </p:nvSpPr>
        <p:spPr>
          <a:xfrm>
            <a:off x="6019920" y="441972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A</a:t>
            </a:r>
            <a:endParaRPr b="0" lang="en-US" sz="1800" spc="-1" strike="noStrike">
              <a:latin typeface="Arial"/>
            </a:endParaRPr>
          </a:p>
        </p:txBody>
      </p:sp>
      <p:sp>
        <p:nvSpPr>
          <p:cNvPr id="1892" name="CustomShape 6"/>
          <p:cNvSpPr/>
          <p:nvPr/>
        </p:nvSpPr>
        <p:spPr>
          <a:xfrm>
            <a:off x="6477120" y="441972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B</a:t>
            </a:r>
            <a:endParaRPr b="0" lang="en-US" sz="1800" spc="-1" strike="noStrike">
              <a:latin typeface="Arial"/>
            </a:endParaRPr>
          </a:p>
        </p:txBody>
      </p:sp>
      <p:sp>
        <p:nvSpPr>
          <p:cNvPr id="1893" name="CustomShape 7"/>
          <p:cNvSpPr/>
          <p:nvPr/>
        </p:nvSpPr>
        <p:spPr>
          <a:xfrm>
            <a:off x="6934320" y="441972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C</a:t>
            </a:r>
            <a:endParaRPr b="0" lang="en-US" sz="1800" spc="-1" strike="noStrike">
              <a:latin typeface="Arial"/>
            </a:endParaRPr>
          </a:p>
        </p:txBody>
      </p:sp>
      <p:sp>
        <p:nvSpPr>
          <p:cNvPr id="1894" name="CustomShape 8"/>
          <p:cNvSpPr/>
          <p:nvPr/>
        </p:nvSpPr>
        <p:spPr>
          <a:xfrm>
            <a:off x="7391520" y="441972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D</a:t>
            </a:r>
            <a:endParaRPr b="0" lang="en-US" sz="1800" spc="-1" strike="noStrike">
              <a:latin typeface="Arial"/>
            </a:endParaRPr>
          </a:p>
        </p:txBody>
      </p:sp>
      <p:sp>
        <p:nvSpPr>
          <p:cNvPr id="1895" name="CustomShape 9"/>
          <p:cNvSpPr/>
          <p:nvPr/>
        </p:nvSpPr>
        <p:spPr>
          <a:xfrm>
            <a:off x="7848720" y="441972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E</a:t>
            </a:r>
            <a:endParaRPr b="0" lang="en-US" sz="1800" spc="-1" strike="noStrike">
              <a:latin typeface="Arial"/>
            </a:endParaRPr>
          </a:p>
        </p:txBody>
      </p:sp>
      <p:sp>
        <p:nvSpPr>
          <p:cNvPr id="1896" name="CustomShape 10"/>
          <p:cNvSpPr/>
          <p:nvPr/>
        </p:nvSpPr>
        <p:spPr>
          <a:xfrm>
            <a:off x="8305920" y="4419720"/>
            <a:ext cx="380520" cy="3805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Gill Sans MT"/>
              </a:rPr>
              <a:t>F</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955" dur="indefinite" restart="never" nodeType="tmRoot">
          <p:childTnLst>
            <p:seq>
              <p:cTn id="6956" dur="indefinite" nodeType="mainSeq">
                <p:childTnLst>
                  <p:par>
                    <p:cTn id="6957" fill="hold">
                      <p:stCondLst>
                        <p:cond delay="indefinite"/>
                      </p:stCondLst>
                      <p:childTnLst>
                        <p:par>
                          <p:cTn id="6958" fill="hold">
                            <p:stCondLst>
                              <p:cond delay="0"/>
                            </p:stCondLst>
                            <p:childTnLst>
                              <p:par>
                                <p:cTn id="6959" nodeType="clickEffect" fill="hold" presetClass="path" presetID="63">
                                  <p:stCondLst>
                                    <p:cond delay="0"/>
                                  </p:stCondLst>
                                  <p:childTnLst>
                                    <p:animMotion origin="layout" path="M 0 0 L 0.25 0 E">
                                      <p:cBhvr>
                                        <p:cTn id="6960" dur="2000" fill="hold"/>
                                        <p:tgtEl>
                                          <p:spTgt spid="1891"/>
                                        </p:tgtEl>
                                        <p:attrNameLst>
                                          <p:attrName>ppt_x</p:attrName>
                                          <p:attrName>ppt_y</p:attrName>
                                        </p:attrNameLst>
                                      </p:cBhvr>
                                    </p:animMotion>
                                  </p:childTnLst>
                                </p:cTn>
                              </p:par>
                              <p:par>
                                <p:cTn id="6961" nodeType="withEffect" fill="hold" presetClass="path" presetID="35">
                                  <p:stCondLst>
                                    <p:cond delay="0"/>
                                  </p:stCondLst>
                                  <p:childTnLst>
                                    <p:animMotion origin="layout" path="M 0 0 L -0.25 0 E">
                                      <p:cBhvr>
                                        <p:cTn id="6962" dur="2000" fill="hold"/>
                                        <p:tgtEl>
                                          <p:spTgt spid="1896"/>
                                        </p:tgtEl>
                                        <p:attrNameLst>
                                          <p:attrName>ppt_x</p:attrName>
                                          <p:attrName>ppt_y</p:attrName>
                                        </p:attrNameLst>
                                      </p:cBhvr>
                                    </p:animMotion>
                                  </p:childTnLst>
                                </p:cTn>
                              </p:par>
                            </p:childTnLst>
                          </p:cTn>
                        </p:par>
                      </p:childTnLst>
                    </p:cTn>
                  </p:par>
                  <p:par>
                    <p:cTn id="6963" fill="hold">
                      <p:stCondLst>
                        <p:cond delay="indefinite"/>
                      </p:stCondLst>
                      <p:childTnLst>
                        <p:par>
                          <p:cTn id="6964" fill="hold">
                            <p:stCondLst>
                              <p:cond delay="0"/>
                            </p:stCondLst>
                            <p:childTnLst>
                              <p:par>
                                <p:cTn id="6965" nodeType="clickEffect" fill="hold" presetClass="path" presetID="35">
                                  <p:stCondLst>
                                    <p:cond delay="0"/>
                                  </p:stCondLst>
                                  <p:childTnLst>
                                    <p:animMotion origin="layout" path="M 3.33333E-006 -2.22222E-006 L -0.15 -2.22222E-006 E">
                                      <p:cBhvr>
                                        <p:cTn id="6966" dur="2000" fill="hold"/>
                                        <p:tgtEl>
                                          <p:spTgt spid="1895"/>
                                        </p:tgtEl>
                                        <p:attrNameLst>
                                          <p:attrName>ppt_x</p:attrName>
                                          <p:attrName>ppt_y</p:attrName>
                                        </p:attrNameLst>
                                      </p:cBhvr>
                                    </p:animMotion>
                                  </p:childTnLst>
                                </p:cTn>
                              </p:par>
                              <p:par>
                                <p:cTn id="6967" nodeType="withEffect" fill="hold" presetClass="path" presetID="63">
                                  <p:stCondLst>
                                    <p:cond delay="0"/>
                                  </p:stCondLst>
                                  <p:childTnLst>
                                    <p:animMotion origin="layout" path="M 3.33333E-006 -2.22222E-006 L 0.15 -2.22222E-006 E">
                                      <p:cBhvr>
                                        <p:cTn id="6968" dur="2000" fill="hold"/>
                                        <p:tgtEl>
                                          <p:spTgt spid="1892"/>
                                        </p:tgtEl>
                                        <p:attrNameLst>
                                          <p:attrName>ppt_x</p:attrName>
                                          <p:attrName>ppt_y</p:attrName>
                                        </p:attrNameLst>
                                      </p:cBhvr>
                                    </p:animMotion>
                                  </p:childTnLst>
                                </p:cTn>
                              </p:par>
                            </p:childTnLst>
                          </p:cTn>
                        </p:par>
                      </p:childTnLst>
                    </p:cTn>
                  </p:par>
                  <p:par>
                    <p:cTn id="6969" fill="hold">
                      <p:stCondLst>
                        <p:cond delay="indefinite"/>
                      </p:stCondLst>
                      <p:childTnLst>
                        <p:par>
                          <p:cTn id="6970" fill="hold">
                            <p:stCondLst>
                              <p:cond delay="0"/>
                            </p:stCondLst>
                            <p:childTnLst>
                              <p:par>
                                <p:cTn id="6971" nodeType="clickEffect" fill="hold" presetClass="path" presetID="63">
                                  <p:stCondLst>
                                    <p:cond delay="0"/>
                                  </p:stCondLst>
                                  <p:childTnLst>
                                    <p:animMotion origin="layout" path="M 3.33333E-006 -2.22222E-006 L 0.05 -2.22222E-006 E">
                                      <p:cBhvr>
                                        <p:cTn id="6972" dur="2000" fill="hold"/>
                                        <p:tgtEl>
                                          <p:spTgt spid="1893"/>
                                        </p:tgtEl>
                                        <p:attrNameLst>
                                          <p:attrName>ppt_x</p:attrName>
                                          <p:attrName>ppt_y</p:attrName>
                                        </p:attrNameLst>
                                      </p:cBhvr>
                                    </p:animMotion>
                                  </p:childTnLst>
                                </p:cTn>
                              </p:par>
                              <p:par>
                                <p:cTn id="6973" nodeType="withEffect" fill="hold" presetClass="path" presetID="35">
                                  <p:stCondLst>
                                    <p:cond delay="0"/>
                                  </p:stCondLst>
                                  <p:childTnLst>
                                    <p:animMotion origin="layout" path="M 3.33333E-006 -2.22222E-006 L -0.05 -2.22222E-006 E">
                                      <p:cBhvr>
                                        <p:cTn id="6974" dur="2000" fill="hold"/>
                                        <p:tgtEl>
                                          <p:spTgt spid="1894"/>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110"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Xác định độ dài của chuỗi. </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a:t>
            </a:r>
            <a:r>
              <a:rPr b="0" lang="en-US" sz="2800" spc="-1" strike="noStrike">
                <a:solidFill>
                  <a:srgbClr val="0070c0"/>
                </a:solidFill>
                <a:latin typeface="Times New Roman"/>
              </a:rPr>
              <a:t>char</a:t>
            </a:r>
            <a:r>
              <a:rPr b="0" lang="en-US" sz="2800" spc="-1" strike="noStrike">
                <a:solidFill>
                  <a:srgbClr val="000000"/>
                </a:solidFill>
                <a:latin typeface="Times New Roman"/>
              </a:rPr>
              <a:t> s[] = </a:t>
            </a:r>
            <a:r>
              <a:rPr b="0" lang="en-US" sz="2800" spc="-1" strike="noStrike">
                <a:solidFill>
                  <a:srgbClr val="c00000"/>
                </a:solidFill>
                <a:latin typeface="Times New Roman"/>
              </a:rPr>
              <a:t>“Ky thuat lap trinh”</a:t>
            </a:r>
            <a:r>
              <a:rPr b="0" lang="en-US" sz="2800" spc="-1" strike="noStrike">
                <a:solidFill>
                  <a:srgbClr val="000000"/>
                </a:solidFill>
                <a:latin typeface="Times New Roman"/>
              </a:rPr>
              <a:t>;</a:t>
            </a:r>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s[20];  s[19] = </a:t>
            </a:r>
            <a:r>
              <a:rPr b="0" lang="en-US" sz="2400" spc="-1" strike="noStrike">
                <a:solidFill>
                  <a:srgbClr val="c00000"/>
                </a:solidFill>
                <a:latin typeface="Times New Roman"/>
              </a:rPr>
              <a:t>‘z’</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gets(s); </a:t>
            </a:r>
            <a:r>
              <a:rPr b="0" lang="en-US" sz="2400" spc="-1" strike="noStrike">
                <a:solidFill>
                  <a:srgbClr val="00b050"/>
                </a:solidFill>
                <a:latin typeface="Times New Roman"/>
              </a:rPr>
              <a:t>// ví dụ nhập chuỗi “Ky thuat lap trinh”</a:t>
            </a:r>
            <a:endParaRPr b="0" lang="en-US" sz="2400" spc="-1" strike="noStrike">
              <a:solidFill>
                <a:srgbClr val="000000"/>
              </a:solidFill>
              <a:latin typeface="Gill Sans MT"/>
            </a:endParaRPr>
          </a:p>
        </p:txBody>
      </p:sp>
      <p:sp>
        <p:nvSpPr>
          <p:cNvPr id="111"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E61D1F91-8BF5-4D12-BC8B-08013F039190}"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12" name="CustomShape 4"/>
          <p:cNvSpPr/>
          <p:nvPr/>
        </p:nvSpPr>
        <p:spPr>
          <a:xfrm>
            <a:off x="1264680" y="2463840"/>
            <a:ext cx="456840" cy="456840"/>
          </a:xfrm>
          <a:prstGeom prst="rect">
            <a:avLst/>
          </a:prstGeom>
          <a:ln>
            <a:prstDash val="dash"/>
            <a:round/>
          </a:ln>
        </p:spPr>
        <p:style>
          <a:lnRef idx="2">
            <a:schemeClr val="accent6"/>
          </a:lnRef>
          <a:fillRef idx="1">
            <a:schemeClr val="lt1"/>
          </a:fillRef>
          <a:effectRef idx="0">
            <a:schemeClr val="accent6"/>
          </a:effectRef>
          <a:fontRef idx="minor"/>
        </p:style>
      </p:sp>
      <p:sp>
        <p:nvSpPr>
          <p:cNvPr id="113" name="CustomShape 5"/>
          <p:cNvSpPr/>
          <p:nvPr/>
        </p:nvSpPr>
        <p:spPr>
          <a:xfrm>
            <a:off x="1269360" y="2602440"/>
            <a:ext cx="269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a:t>
            </a:r>
            <a:endParaRPr b="0" lang="en-US" sz="1800" spc="-1" strike="noStrike">
              <a:latin typeface="Arial"/>
            </a:endParaRPr>
          </a:p>
        </p:txBody>
      </p:sp>
      <p:sp>
        <p:nvSpPr>
          <p:cNvPr id="114" name="CustomShape 6"/>
          <p:cNvSpPr/>
          <p:nvPr/>
        </p:nvSpPr>
        <p:spPr>
          <a:xfrm>
            <a:off x="1011240" y="2129040"/>
            <a:ext cx="9644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&lt;hidden&gt;</a:t>
            </a:r>
            <a:endParaRPr b="0" lang="en-US" sz="1600" spc="-1" strike="noStrike">
              <a:latin typeface="Arial"/>
            </a:endParaRPr>
          </a:p>
        </p:txBody>
      </p:sp>
      <p:sp>
        <p:nvSpPr>
          <p:cNvPr id="115" name="CustomShape 7"/>
          <p:cNvSpPr/>
          <p:nvPr/>
        </p:nvSpPr>
        <p:spPr>
          <a:xfrm>
            <a:off x="1206720" y="247896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116" name="CustomShape 8"/>
          <p:cNvSpPr/>
          <p:nvPr/>
        </p:nvSpPr>
        <p:spPr>
          <a:xfrm>
            <a:off x="22096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17" name="CustomShape 9"/>
          <p:cNvSpPr/>
          <p:nvPr/>
        </p:nvSpPr>
        <p:spPr>
          <a:xfrm>
            <a:off x="26668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18" name="CustomShape 10"/>
          <p:cNvSpPr/>
          <p:nvPr/>
        </p:nvSpPr>
        <p:spPr>
          <a:xfrm>
            <a:off x="312300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19" name="CustomShape 11"/>
          <p:cNvSpPr/>
          <p:nvPr/>
        </p:nvSpPr>
        <p:spPr>
          <a:xfrm>
            <a:off x="35812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0" name="CustomShape 12"/>
          <p:cNvSpPr/>
          <p:nvPr/>
        </p:nvSpPr>
        <p:spPr>
          <a:xfrm>
            <a:off x="40384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1" name="CustomShape 13"/>
          <p:cNvSpPr/>
          <p:nvPr/>
        </p:nvSpPr>
        <p:spPr>
          <a:xfrm>
            <a:off x="449460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2" name="CustomShape 14"/>
          <p:cNvSpPr/>
          <p:nvPr/>
        </p:nvSpPr>
        <p:spPr>
          <a:xfrm>
            <a:off x="495180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3" name="CustomShape 15"/>
          <p:cNvSpPr/>
          <p:nvPr/>
        </p:nvSpPr>
        <p:spPr>
          <a:xfrm>
            <a:off x="54100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4" name="CustomShape 16"/>
          <p:cNvSpPr/>
          <p:nvPr/>
        </p:nvSpPr>
        <p:spPr>
          <a:xfrm>
            <a:off x="58672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5" name="CustomShape 17"/>
          <p:cNvSpPr/>
          <p:nvPr/>
        </p:nvSpPr>
        <p:spPr>
          <a:xfrm>
            <a:off x="632340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6" name="CustomShape 18"/>
          <p:cNvSpPr/>
          <p:nvPr/>
        </p:nvSpPr>
        <p:spPr>
          <a:xfrm>
            <a:off x="67816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7" name="CustomShape 19"/>
          <p:cNvSpPr/>
          <p:nvPr/>
        </p:nvSpPr>
        <p:spPr>
          <a:xfrm>
            <a:off x="72388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8" name="CustomShape 20"/>
          <p:cNvSpPr/>
          <p:nvPr/>
        </p:nvSpPr>
        <p:spPr>
          <a:xfrm>
            <a:off x="76960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29" name="CustomShape 21"/>
          <p:cNvSpPr/>
          <p:nvPr/>
        </p:nvSpPr>
        <p:spPr>
          <a:xfrm>
            <a:off x="17524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30" name="CustomShape 22"/>
          <p:cNvSpPr/>
          <p:nvPr/>
        </p:nvSpPr>
        <p:spPr>
          <a:xfrm>
            <a:off x="129420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31" name="CustomShape 23"/>
          <p:cNvSpPr/>
          <p:nvPr/>
        </p:nvSpPr>
        <p:spPr>
          <a:xfrm>
            <a:off x="8380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32" name="CustomShape 24"/>
          <p:cNvSpPr/>
          <p:nvPr/>
        </p:nvSpPr>
        <p:spPr>
          <a:xfrm>
            <a:off x="37980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33" name="CustomShape 25"/>
          <p:cNvSpPr/>
          <p:nvPr/>
        </p:nvSpPr>
        <p:spPr>
          <a:xfrm>
            <a:off x="320400" y="313632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134" name="CustomShape 26"/>
          <p:cNvSpPr/>
          <p:nvPr/>
        </p:nvSpPr>
        <p:spPr>
          <a:xfrm flipV="1" rot="10800000">
            <a:off x="1204920" y="3136320"/>
            <a:ext cx="603000" cy="50328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35" name="CustomShape 27"/>
          <p:cNvSpPr/>
          <p:nvPr/>
        </p:nvSpPr>
        <p:spPr>
          <a:xfrm>
            <a:off x="443520" y="3505320"/>
            <a:ext cx="3092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K</a:t>
            </a:r>
            <a:endParaRPr b="0" lang="en-US" sz="1400" spc="-1" strike="noStrike">
              <a:latin typeface="Arial"/>
            </a:endParaRPr>
          </a:p>
        </p:txBody>
      </p:sp>
      <p:sp>
        <p:nvSpPr>
          <p:cNvPr id="136" name="CustomShape 28"/>
          <p:cNvSpPr/>
          <p:nvPr/>
        </p:nvSpPr>
        <p:spPr>
          <a:xfrm>
            <a:off x="914040" y="350028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y</a:t>
            </a:r>
            <a:endParaRPr b="0" lang="en-US" sz="1400" spc="-1" strike="noStrike">
              <a:latin typeface="Arial"/>
            </a:endParaRPr>
          </a:p>
        </p:txBody>
      </p:sp>
      <p:sp>
        <p:nvSpPr>
          <p:cNvPr id="137" name="CustomShape 29"/>
          <p:cNvSpPr/>
          <p:nvPr/>
        </p:nvSpPr>
        <p:spPr>
          <a:xfrm>
            <a:off x="1859040" y="349020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a:t>
            </a:r>
            <a:endParaRPr b="0" lang="en-US" sz="1400" spc="-1" strike="noStrike">
              <a:latin typeface="Arial"/>
            </a:endParaRPr>
          </a:p>
        </p:txBody>
      </p:sp>
      <p:sp>
        <p:nvSpPr>
          <p:cNvPr id="138" name="CustomShape 30"/>
          <p:cNvSpPr/>
          <p:nvPr/>
        </p:nvSpPr>
        <p:spPr>
          <a:xfrm>
            <a:off x="2326680" y="349020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h</a:t>
            </a:r>
            <a:endParaRPr b="0" lang="en-US" sz="1400" spc="-1" strike="noStrike">
              <a:latin typeface="Arial"/>
            </a:endParaRPr>
          </a:p>
        </p:txBody>
      </p:sp>
      <p:sp>
        <p:nvSpPr>
          <p:cNvPr id="139" name="CustomShape 31"/>
          <p:cNvSpPr/>
          <p:nvPr/>
        </p:nvSpPr>
        <p:spPr>
          <a:xfrm>
            <a:off x="2759760" y="349020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u</a:t>
            </a:r>
            <a:endParaRPr b="0" lang="en-US" sz="1400" spc="-1" strike="noStrike">
              <a:latin typeface="Arial"/>
            </a:endParaRPr>
          </a:p>
        </p:txBody>
      </p:sp>
      <p:sp>
        <p:nvSpPr>
          <p:cNvPr id="140" name="CustomShape 32"/>
          <p:cNvSpPr/>
          <p:nvPr/>
        </p:nvSpPr>
        <p:spPr>
          <a:xfrm>
            <a:off x="3220200" y="349020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a:t>
            </a:r>
            <a:endParaRPr b="0" lang="en-US" sz="1400" spc="-1" strike="noStrike">
              <a:latin typeface="Arial"/>
            </a:endParaRPr>
          </a:p>
        </p:txBody>
      </p:sp>
      <p:sp>
        <p:nvSpPr>
          <p:cNvPr id="141" name="CustomShape 33"/>
          <p:cNvSpPr/>
          <p:nvPr/>
        </p:nvSpPr>
        <p:spPr>
          <a:xfrm>
            <a:off x="3688920" y="349020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a:t>
            </a:r>
            <a:endParaRPr b="0" lang="en-US" sz="1400" spc="-1" strike="noStrike">
              <a:latin typeface="Arial"/>
            </a:endParaRPr>
          </a:p>
        </p:txBody>
      </p:sp>
      <p:sp>
        <p:nvSpPr>
          <p:cNvPr id="142" name="CustomShape 34"/>
          <p:cNvSpPr/>
          <p:nvPr/>
        </p:nvSpPr>
        <p:spPr>
          <a:xfrm>
            <a:off x="4610880" y="349020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a:t>
            </a:r>
            <a:endParaRPr b="0" lang="en-US" sz="1400" spc="-1" strike="noStrike">
              <a:latin typeface="Arial"/>
            </a:endParaRPr>
          </a:p>
        </p:txBody>
      </p:sp>
      <p:sp>
        <p:nvSpPr>
          <p:cNvPr id="143" name="CustomShape 35"/>
          <p:cNvSpPr/>
          <p:nvPr/>
        </p:nvSpPr>
        <p:spPr>
          <a:xfrm>
            <a:off x="5069160" y="349020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a:t>
            </a:r>
            <a:endParaRPr b="0" lang="en-US" sz="1400" spc="-1" strike="noStrike">
              <a:latin typeface="Arial"/>
            </a:endParaRPr>
          </a:p>
        </p:txBody>
      </p:sp>
      <p:sp>
        <p:nvSpPr>
          <p:cNvPr id="144" name="CustomShape 36"/>
          <p:cNvSpPr/>
          <p:nvPr/>
        </p:nvSpPr>
        <p:spPr>
          <a:xfrm>
            <a:off x="5526720" y="349020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p</a:t>
            </a:r>
            <a:endParaRPr b="0" lang="en-US" sz="1400" spc="-1" strike="noStrike">
              <a:latin typeface="Arial"/>
            </a:endParaRPr>
          </a:p>
        </p:txBody>
      </p:sp>
      <p:sp>
        <p:nvSpPr>
          <p:cNvPr id="145" name="CustomShape 37"/>
          <p:cNvSpPr/>
          <p:nvPr/>
        </p:nvSpPr>
        <p:spPr>
          <a:xfrm>
            <a:off x="6428520" y="349020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a:t>
            </a:r>
            <a:endParaRPr b="0" lang="en-US" sz="1400" spc="-1" strike="noStrike">
              <a:latin typeface="Arial"/>
            </a:endParaRPr>
          </a:p>
        </p:txBody>
      </p:sp>
      <p:sp>
        <p:nvSpPr>
          <p:cNvPr id="146" name="CustomShape 38"/>
          <p:cNvSpPr/>
          <p:nvPr/>
        </p:nvSpPr>
        <p:spPr>
          <a:xfrm>
            <a:off x="6913800" y="3489120"/>
            <a:ext cx="240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r</a:t>
            </a:r>
            <a:endParaRPr b="0" lang="en-US" sz="1400" spc="-1" strike="noStrike">
              <a:latin typeface="Arial"/>
            </a:endParaRPr>
          </a:p>
        </p:txBody>
      </p:sp>
      <p:sp>
        <p:nvSpPr>
          <p:cNvPr id="147" name="CustomShape 39"/>
          <p:cNvSpPr/>
          <p:nvPr/>
        </p:nvSpPr>
        <p:spPr>
          <a:xfrm>
            <a:off x="7360920" y="349020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i</a:t>
            </a:r>
            <a:endParaRPr b="0" lang="en-US" sz="1400" spc="-1" strike="noStrike">
              <a:latin typeface="Arial"/>
            </a:endParaRPr>
          </a:p>
        </p:txBody>
      </p:sp>
      <p:sp>
        <p:nvSpPr>
          <p:cNvPr id="148" name="CustomShape 40"/>
          <p:cNvSpPr/>
          <p:nvPr/>
        </p:nvSpPr>
        <p:spPr>
          <a:xfrm>
            <a:off x="7785360" y="349020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n</a:t>
            </a:r>
            <a:endParaRPr b="0" lang="en-US" sz="1400" spc="-1" strike="noStrike">
              <a:latin typeface="Arial"/>
            </a:endParaRPr>
          </a:p>
        </p:txBody>
      </p:sp>
      <p:sp>
        <p:nvSpPr>
          <p:cNvPr id="149" name="CustomShape 41"/>
          <p:cNvSpPr/>
          <p:nvPr/>
        </p:nvSpPr>
        <p:spPr>
          <a:xfrm>
            <a:off x="815220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50" name="CustomShape 42"/>
          <p:cNvSpPr/>
          <p:nvPr/>
        </p:nvSpPr>
        <p:spPr>
          <a:xfrm>
            <a:off x="8254080" y="349020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h</a:t>
            </a:r>
            <a:endParaRPr b="0" lang="en-US" sz="1400" spc="-1" strike="noStrike">
              <a:latin typeface="Arial"/>
            </a:endParaRPr>
          </a:p>
        </p:txBody>
      </p:sp>
      <p:sp>
        <p:nvSpPr>
          <p:cNvPr id="151" name="CustomShape 43"/>
          <p:cNvSpPr/>
          <p:nvPr/>
        </p:nvSpPr>
        <p:spPr>
          <a:xfrm>
            <a:off x="8610480" y="3429000"/>
            <a:ext cx="456840" cy="456840"/>
          </a:xfrm>
          <a:prstGeom prst="rect">
            <a:avLst/>
          </a:prstGeom>
          <a:ln>
            <a:round/>
          </a:ln>
        </p:spPr>
        <p:style>
          <a:lnRef idx="2">
            <a:schemeClr val="accent6"/>
          </a:lnRef>
          <a:fillRef idx="1">
            <a:schemeClr val="lt1"/>
          </a:fillRef>
          <a:effectRef idx="0">
            <a:schemeClr val="accent6"/>
          </a:effectRef>
          <a:fontRef idx="minor"/>
        </p:style>
      </p:sp>
      <p:sp>
        <p:nvSpPr>
          <p:cNvPr id="152" name="CustomShape 44"/>
          <p:cNvSpPr/>
          <p:nvPr/>
        </p:nvSpPr>
        <p:spPr>
          <a:xfrm>
            <a:off x="8613360" y="3489120"/>
            <a:ext cx="44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t>
            </a:r>
            <a:r>
              <a:rPr b="0" lang="en-US" sz="1400" spc="-1" strike="noStrike">
                <a:solidFill>
                  <a:srgbClr val="000000"/>
                </a:solidFill>
                <a:latin typeface="Times New Roman"/>
              </a:rPr>
              <a:t>\0’</a:t>
            </a:r>
            <a:endParaRPr b="0" lang="en-US" sz="1400" spc="-1" strike="noStrike">
              <a:latin typeface="Arial"/>
            </a:endParaRPr>
          </a:p>
        </p:txBody>
      </p:sp>
      <p:sp>
        <p:nvSpPr>
          <p:cNvPr id="153" name="CustomShape 45"/>
          <p:cNvSpPr/>
          <p:nvPr/>
        </p:nvSpPr>
        <p:spPr>
          <a:xfrm>
            <a:off x="918720" y="5059080"/>
            <a:ext cx="456840" cy="456840"/>
          </a:xfrm>
          <a:prstGeom prst="rect">
            <a:avLst/>
          </a:prstGeom>
          <a:ln>
            <a:prstDash val="dash"/>
            <a:round/>
          </a:ln>
        </p:spPr>
        <p:style>
          <a:lnRef idx="2">
            <a:schemeClr val="accent6"/>
          </a:lnRef>
          <a:fillRef idx="1">
            <a:schemeClr val="lt1"/>
          </a:fillRef>
          <a:effectRef idx="0">
            <a:schemeClr val="accent6"/>
          </a:effectRef>
          <a:fontRef idx="minor"/>
        </p:style>
      </p:sp>
      <p:sp>
        <p:nvSpPr>
          <p:cNvPr id="154" name="CustomShape 46"/>
          <p:cNvSpPr/>
          <p:nvPr/>
        </p:nvSpPr>
        <p:spPr>
          <a:xfrm>
            <a:off x="923400" y="5197680"/>
            <a:ext cx="269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a:t>
            </a:r>
            <a:endParaRPr b="0" lang="en-US" sz="1800" spc="-1" strike="noStrike">
              <a:latin typeface="Arial"/>
            </a:endParaRPr>
          </a:p>
        </p:txBody>
      </p:sp>
      <p:sp>
        <p:nvSpPr>
          <p:cNvPr id="155" name="CustomShape 47"/>
          <p:cNvSpPr/>
          <p:nvPr/>
        </p:nvSpPr>
        <p:spPr>
          <a:xfrm>
            <a:off x="665280" y="4724280"/>
            <a:ext cx="9644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&lt;hidden&gt;</a:t>
            </a:r>
            <a:endParaRPr b="0" lang="en-US" sz="1600" spc="-1" strike="noStrike">
              <a:latin typeface="Arial"/>
            </a:endParaRPr>
          </a:p>
        </p:txBody>
      </p:sp>
      <p:sp>
        <p:nvSpPr>
          <p:cNvPr id="156" name="CustomShape 48"/>
          <p:cNvSpPr/>
          <p:nvPr/>
        </p:nvSpPr>
        <p:spPr>
          <a:xfrm>
            <a:off x="860760" y="507420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157" name="CustomShape 49"/>
          <p:cNvSpPr/>
          <p:nvPr/>
        </p:nvSpPr>
        <p:spPr>
          <a:xfrm>
            <a:off x="18338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58" name="CustomShape 50"/>
          <p:cNvSpPr/>
          <p:nvPr/>
        </p:nvSpPr>
        <p:spPr>
          <a:xfrm>
            <a:off x="22910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59" name="CustomShape 51"/>
          <p:cNvSpPr/>
          <p:nvPr/>
        </p:nvSpPr>
        <p:spPr>
          <a:xfrm>
            <a:off x="274680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0" name="CustomShape 52"/>
          <p:cNvSpPr/>
          <p:nvPr/>
        </p:nvSpPr>
        <p:spPr>
          <a:xfrm>
            <a:off x="32054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1" name="CustomShape 53"/>
          <p:cNvSpPr/>
          <p:nvPr/>
        </p:nvSpPr>
        <p:spPr>
          <a:xfrm>
            <a:off x="36626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2" name="CustomShape 54"/>
          <p:cNvSpPr/>
          <p:nvPr/>
        </p:nvSpPr>
        <p:spPr>
          <a:xfrm>
            <a:off x="411840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3" name="CustomShape 55"/>
          <p:cNvSpPr/>
          <p:nvPr/>
        </p:nvSpPr>
        <p:spPr>
          <a:xfrm>
            <a:off x="457560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4" name="CustomShape 56"/>
          <p:cNvSpPr/>
          <p:nvPr/>
        </p:nvSpPr>
        <p:spPr>
          <a:xfrm>
            <a:off x="50342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5" name="CustomShape 57"/>
          <p:cNvSpPr/>
          <p:nvPr/>
        </p:nvSpPr>
        <p:spPr>
          <a:xfrm>
            <a:off x="54914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6" name="CustomShape 58"/>
          <p:cNvSpPr/>
          <p:nvPr/>
        </p:nvSpPr>
        <p:spPr>
          <a:xfrm>
            <a:off x="594720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7" name="CustomShape 59"/>
          <p:cNvSpPr/>
          <p:nvPr/>
        </p:nvSpPr>
        <p:spPr>
          <a:xfrm>
            <a:off x="64058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8" name="CustomShape 60"/>
          <p:cNvSpPr/>
          <p:nvPr/>
        </p:nvSpPr>
        <p:spPr>
          <a:xfrm>
            <a:off x="68630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69" name="CustomShape 61"/>
          <p:cNvSpPr/>
          <p:nvPr/>
        </p:nvSpPr>
        <p:spPr>
          <a:xfrm>
            <a:off x="73202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70" name="CustomShape 62"/>
          <p:cNvSpPr/>
          <p:nvPr/>
        </p:nvSpPr>
        <p:spPr>
          <a:xfrm>
            <a:off x="13766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71" name="CustomShape 63"/>
          <p:cNvSpPr/>
          <p:nvPr/>
        </p:nvSpPr>
        <p:spPr>
          <a:xfrm>
            <a:off x="91800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72" name="CustomShape 64"/>
          <p:cNvSpPr/>
          <p:nvPr/>
        </p:nvSpPr>
        <p:spPr>
          <a:xfrm>
            <a:off x="4622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73" name="CustomShape 65"/>
          <p:cNvSpPr/>
          <p:nvPr/>
        </p:nvSpPr>
        <p:spPr>
          <a:xfrm>
            <a:off x="360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74" name="CustomShape 66"/>
          <p:cNvSpPr/>
          <p:nvPr/>
        </p:nvSpPr>
        <p:spPr>
          <a:xfrm>
            <a:off x="-55800" y="573156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175" name="CustomShape 67"/>
          <p:cNvSpPr/>
          <p:nvPr/>
        </p:nvSpPr>
        <p:spPr>
          <a:xfrm flipV="1" rot="10800000">
            <a:off x="858960" y="5731560"/>
            <a:ext cx="632880" cy="50328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176" name="CustomShape 68"/>
          <p:cNvSpPr/>
          <p:nvPr/>
        </p:nvSpPr>
        <p:spPr>
          <a:xfrm>
            <a:off x="67320" y="6100560"/>
            <a:ext cx="3092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K</a:t>
            </a:r>
            <a:endParaRPr b="0" lang="en-US" sz="1400" spc="-1" strike="noStrike">
              <a:latin typeface="Arial"/>
            </a:endParaRPr>
          </a:p>
        </p:txBody>
      </p:sp>
      <p:sp>
        <p:nvSpPr>
          <p:cNvPr id="177" name="CustomShape 69"/>
          <p:cNvSpPr/>
          <p:nvPr/>
        </p:nvSpPr>
        <p:spPr>
          <a:xfrm>
            <a:off x="537840" y="609552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y</a:t>
            </a:r>
            <a:endParaRPr b="0" lang="en-US" sz="1400" spc="-1" strike="noStrike">
              <a:latin typeface="Arial"/>
            </a:endParaRPr>
          </a:p>
        </p:txBody>
      </p:sp>
      <p:sp>
        <p:nvSpPr>
          <p:cNvPr id="178" name="CustomShape 70"/>
          <p:cNvSpPr/>
          <p:nvPr/>
        </p:nvSpPr>
        <p:spPr>
          <a:xfrm>
            <a:off x="1482840" y="608544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a:t>
            </a:r>
            <a:endParaRPr b="0" lang="en-US" sz="1400" spc="-1" strike="noStrike">
              <a:latin typeface="Arial"/>
            </a:endParaRPr>
          </a:p>
        </p:txBody>
      </p:sp>
      <p:sp>
        <p:nvSpPr>
          <p:cNvPr id="179" name="CustomShape 71"/>
          <p:cNvSpPr/>
          <p:nvPr/>
        </p:nvSpPr>
        <p:spPr>
          <a:xfrm>
            <a:off x="1950480" y="608544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h</a:t>
            </a:r>
            <a:endParaRPr b="0" lang="en-US" sz="1400" spc="-1" strike="noStrike">
              <a:latin typeface="Arial"/>
            </a:endParaRPr>
          </a:p>
        </p:txBody>
      </p:sp>
      <p:sp>
        <p:nvSpPr>
          <p:cNvPr id="180" name="CustomShape 72"/>
          <p:cNvSpPr/>
          <p:nvPr/>
        </p:nvSpPr>
        <p:spPr>
          <a:xfrm>
            <a:off x="2383560" y="608544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u</a:t>
            </a:r>
            <a:endParaRPr b="0" lang="en-US" sz="1400" spc="-1" strike="noStrike">
              <a:latin typeface="Arial"/>
            </a:endParaRPr>
          </a:p>
        </p:txBody>
      </p:sp>
      <p:sp>
        <p:nvSpPr>
          <p:cNvPr id="181" name="CustomShape 73"/>
          <p:cNvSpPr/>
          <p:nvPr/>
        </p:nvSpPr>
        <p:spPr>
          <a:xfrm>
            <a:off x="2844000" y="608544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a:t>
            </a:r>
            <a:endParaRPr b="0" lang="en-US" sz="1400" spc="-1" strike="noStrike">
              <a:latin typeface="Arial"/>
            </a:endParaRPr>
          </a:p>
        </p:txBody>
      </p:sp>
      <p:sp>
        <p:nvSpPr>
          <p:cNvPr id="182" name="CustomShape 74"/>
          <p:cNvSpPr/>
          <p:nvPr/>
        </p:nvSpPr>
        <p:spPr>
          <a:xfrm>
            <a:off x="3312720" y="608544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a:t>
            </a:r>
            <a:endParaRPr b="0" lang="en-US" sz="1400" spc="-1" strike="noStrike">
              <a:latin typeface="Arial"/>
            </a:endParaRPr>
          </a:p>
        </p:txBody>
      </p:sp>
      <p:sp>
        <p:nvSpPr>
          <p:cNvPr id="183" name="CustomShape 75"/>
          <p:cNvSpPr/>
          <p:nvPr/>
        </p:nvSpPr>
        <p:spPr>
          <a:xfrm>
            <a:off x="4235040" y="608544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a:t>
            </a:r>
            <a:endParaRPr b="0" lang="en-US" sz="1400" spc="-1" strike="noStrike">
              <a:latin typeface="Arial"/>
            </a:endParaRPr>
          </a:p>
        </p:txBody>
      </p:sp>
      <p:sp>
        <p:nvSpPr>
          <p:cNvPr id="184" name="CustomShape 76"/>
          <p:cNvSpPr/>
          <p:nvPr/>
        </p:nvSpPr>
        <p:spPr>
          <a:xfrm>
            <a:off x="4693320" y="608544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a:t>
            </a:r>
            <a:endParaRPr b="0" lang="en-US" sz="1400" spc="-1" strike="noStrike">
              <a:latin typeface="Arial"/>
            </a:endParaRPr>
          </a:p>
        </p:txBody>
      </p:sp>
      <p:sp>
        <p:nvSpPr>
          <p:cNvPr id="185" name="CustomShape 77"/>
          <p:cNvSpPr/>
          <p:nvPr/>
        </p:nvSpPr>
        <p:spPr>
          <a:xfrm>
            <a:off x="5150520" y="608544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p</a:t>
            </a:r>
            <a:endParaRPr b="0" lang="en-US" sz="1400" spc="-1" strike="noStrike">
              <a:latin typeface="Arial"/>
            </a:endParaRPr>
          </a:p>
        </p:txBody>
      </p:sp>
      <p:sp>
        <p:nvSpPr>
          <p:cNvPr id="186" name="CustomShape 78"/>
          <p:cNvSpPr/>
          <p:nvPr/>
        </p:nvSpPr>
        <p:spPr>
          <a:xfrm>
            <a:off x="6052320" y="608544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a:t>
            </a:r>
            <a:endParaRPr b="0" lang="en-US" sz="1400" spc="-1" strike="noStrike">
              <a:latin typeface="Arial"/>
            </a:endParaRPr>
          </a:p>
        </p:txBody>
      </p:sp>
      <p:sp>
        <p:nvSpPr>
          <p:cNvPr id="187" name="CustomShape 79"/>
          <p:cNvSpPr/>
          <p:nvPr/>
        </p:nvSpPr>
        <p:spPr>
          <a:xfrm>
            <a:off x="6537600" y="6084360"/>
            <a:ext cx="240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r</a:t>
            </a:r>
            <a:endParaRPr b="0" lang="en-US" sz="1400" spc="-1" strike="noStrike">
              <a:latin typeface="Arial"/>
            </a:endParaRPr>
          </a:p>
        </p:txBody>
      </p:sp>
      <p:sp>
        <p:nvSpPr>
          <p:cNvPr id="188" name="CustomShape 80"/>
          <p:cNvSpPr/>
          <p:nvPr/>
        </p:nvSpPr>
        <p:spPr>
          <a:xfrm>
            <a:off x="6984720" y="608544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i</a:t>
            </a:r>
            <a:endParaRPr b="0" lang="en-US" sz="1400" spc="-1" strike="noStrike">
              <a:latin typeface="Arial"/>
            </a:endParaRPr>
          </a:p>
        </p:txBody>
      </p:sp>
      <p:sp>
        <p:nvSpPr>
          <p:cNvPr id="189" name="CustomShape 81"/>
          <p:cNvSpPr/>
          <p:nvPr/>
        </p:nvSpPr>
        <p:spPr>
          <a:xfrm>
            <a:off x="7409520" y="608544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n</a:t>
            </a:r>
            <a:endParaRPr b="0" lang="en-US" sz="1400" spc="-1" strike="noStrike">
              <a:latin typeface="Arial"/>
            </a:endParaRPr>
          </a:p>
        </p:txBody>
      </p:sp>
      <p:sp>
        <p:nvSpPr>
          <p:cNvPr id="190" name="CustomShape 82"/>
          <p:cNvSpPr/>
          <p:nvPr/>
        </p:nvSpPr>
        <p:spPr>
          <a:xfrm>
            <a:off x="777600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91" name="CustomShape 83"/>
          <p:cNvSpPr/>
          <p:nvPr/>
        </p:nvSpPr>
        <p:spPr>
          <a:xfrm>
            <a:off x="7877880" y="608544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h</a:t>
            </a:r>
            <a:endParaRPr b="0" lang="en-US" sz="1400" spc="-1" strike="noStrike">
              <a:latin typeface="Arial"/>
            </a:endParaRPr>
          </a:p>
        </p:txBody>
      </p:sp>
      <p:sp>
        <p:nvSpPr>
          <p:cNvPr id="192" name="CustomShape 84"/>
          <p:cNvSpPr/>
          <p:nvPr/>
        </p:nvSpPr>
        <p:spPr>
          <a:xfrm>
            <a:off x="8234640" y="6024240"/>
            <a:ext cx="456840" cy="456840"/>
          </a:xfrm>
          <a:prstGeom prst="rect">
            <a:avLst/>
          </a:prstGeom>
          <a:ln>
            <a:round/>
          </a:ln>
        </p:spPr>
        <p:style>
          <a:lnRef idx="2">
            <a:schemeClr val="accent6"/>
          </a:lnRef>
          <a:fillRef idx="1">
            <a:schemeClr val="lt1"/>
          </a:fillRef>
          <a:effectRef idx="0">
            <a:schemeClr val="accent6"/>
          </a:effectRef>
          <a:fontRef idx="minor"/>
        </p:style>
      </p:sp>
      <p:sp>
        <p:nvSpPr>
          <p:cNvPr id="193" name="CustomShape 85"/>
          <p:cNvSpPr/>
          <p:nvPr/>
        </p:nvSpPr>
        <p:spPr>
          <a:xfrm>
            <a:off x="8237160" y="6084360"/>
            <a:ext cx="44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t>
            </a:r>
            <a:r>
              <a:rPr b="0" lang="en-US" sz="1400" spc="-1" strike="noStrike">
                <a:solidFill>
                  <a:srgbClr val="000000"/>
                </a:solidFill>
                <a:latin typeface="Times New Roman"/>
              </a:rPr>
              <a:t>\0’</a:t>
            </a:r>
            <a:endParaRPr b="0" lang="en-US" sz="1400" spc="-1" strike="noStrike">
              <a:latin typeface="Arial"/>
            </a:endParaRPr>
          </a:p>
        </p:txBody>
      </p:sp>
      <p:sp>
        <p:nvSpPr>
          <p:cNvPr id="194" name="CustomShape 86"/>
          <p:cNvSpPr/>
          <p:nvPr/>
        </p:nvSpPr>
        <p:spPr>
          <a:xfrm>
            <a:off x="8687880" y="6021000"/>
            <a:ext cx="456840" cy="456840"/>
          </a:xfrm>
          <a:prstGeom prst="rect">
            <a:avLst/>
          </a:prstGeom>
          <a:ln>
            <a:round/>
          </a:ln>
        </p:spPr>
        <p:style>
          <a:lnRef idx="2">
            <a:schemeClr val="accent6"/>
          </a:lnRef>
          <a:fillRef idx="1">
            <a:schemeClr val="lt1"/>
          </a:fillRef>
          <a:effectRef idx="0">
            <a:schemeClr val="accent6"/>
          </a:effectRef>
          <a:fontRef idx="minor"/>
        </p:style>
      </p:sp>
      <p:sp>
        <p:nvSpPr>
          <p:cNvPr id="195" name="CustomShape 87"/>
          <p:cNvSpPr/>
          <p:nvPr/>
        </p:nvSpPr>
        <p:spPr>
          <a:xfrm>
            <a:off x="8800920" y="608112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z</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7"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3200" spc="-1" strike="noStrike">
                <a:solidFill>
                  <a:srgbClr val="572314"/>
                </a:solidFill>
                <a:latin typeface="Times New Roman"/>
              </a:rPr>
              <a:t>CÁC DẠNG KÝ TỰ/CHUỖI MỞ RỘNG</a:t>
            </a:r>
            <a:endParaRPr b="0" lang="en-US" sz="3200" spc="-1" strike="noStrike">
              <a:solidFill>
                <a:srgbClr val="000000"/>
              </a:solidFill>
              <a:latin typeface="Gill Sans MT"/>
            </a:endParaRPr>
          </a:p>
        </p:txBody>
      </p:sp>
      <p:sp>
        <p:nvSpPr>
          <p:cNvPr id="1898"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Ký tự một byte: mỗi byte </a:t>
            </a:r>
            <a:r>
              <a:rPr b="0" lang="en-US" sz="3200" spc="-1" strike="noStrike">
                <a:solidFill>
                  <a:srgbClr val="000000"/>
                </a:solidFill>
                <a:latin typeface="Symbol"/>
              </a:rPr>
              <a:t></a:t>
            </a:r>
            <a:r>
              <a:rPr b="0" lang="en-US" sz="3200" spc="-1" strike="noStrike">
                <a:solidFill>
                  <a:srgbClr val="000000"/>
                </a:solidFill>
                <a:latin typeface="Times New Roman"/>
              </a:rPr>
              <a:t> một ký tự</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97 </a:t>
            </a:r>
            <a:r>
              <a:rPr b="0" lang="en-US" sz="2800" spc="-1" strike="noStrike">
                <a:solidFill>
                  <a:srgbClr val="000000"/>
                </a:solidFill>
                <a:latin typeface="Symbol"/>
              </a:rPr>
              <a:t></a:t>
            </a:r>
            <a:r>
              <a:rPr b="0" lang="en-US" sz="2800" spc="-1" strike="noStrike">
                <a:solidFill>
                  <a:srgbClr val="000000"/>
                </a:solidFill>
                <a:latin typeface="Times New Roman"/>
              </a:rPr>
              <a:t> </a:t>
            </a:r>
            <a:r>
              <a:rPr b="0" lang="en-US" sz="2800" spc="-1" strike="noStrike">
                <a:solidFill>
                  <a:srgbClr val="c00000"/>
                </a:solidFill>
                <a:latin typeface="Times New Roman"/>
              </a:rPr>
              <a:t>‘a’</a:t>
            </a:r>
            <a:r>
              <a:rPr b="0" lang="en-US" sz="2800" spc="-1" strike="noStrike">
                <a:solidFill>
                  <a:srgbClr val="000000"/>
                </a:solidFill>
                <a:latin typeface="Times New Roman"/>
              </a:rPr>
              <a:t> (97</a:t>
            </a:r>
            <a:r>
              <a:rPr b="0" lang="en-US" sz="2800" spc="-1" strike="noStrike" baseline="-25000">
                <a:solidFill>
                  <a:srgbClr val="000000"/>
                </a:solidFill>
                <a:latin typeface="Times New Roman"/>
              </a:rPr>
              <a:t>10</a:t>
            </a:r>
            <a:r>
              <a:rPr b="0" lang="en-US" sz="2800" spc="-1" strike="noStrike">
                <a:solidFill>
                  <a:srgbClr val="000000"/>
                </a:solidFill>
                <a:latin typeface="Times New Roman"/>
              </a:rPr>
              <a:t> = 01100001</a:t>
            </a:r>
            <a:r>
              <a:rPr b="0" lang="en-US" sz="2800" spc="-1" strike="noStrike" baseline="-25000">
                <a:solidFill>
                  <a:srgbClr val="000000"/>
                </a:solidFill>
                <a:latin typeface="Times New Roman"/>
              </a:rPr>
              <a:t>2</a:t>
            </a:r>
            <a:r>
              <a:rPr b="0" lang="en-US" sz="2800" spc="-1" strike="noStrike">
                <a:solidFill>
                  <a:srgbClr val="000000"/>
                </a:solidFill>
                <a:latin typeface="Times New Roman"/>
              </a:rPr>
              <a:t>)</a:t>
            </a:r>
            <a:endParaRPr b="0" lang="en-US" sz="28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Ký tự nhiều byte: mỗi ký tự </a:t>
            </a:r>
            <a:r>
              <a:rPr b="0" lang="en-US" sz="3200" spc="-1" strike="noStrike">
                <a:solidFill>
                  <a:srgbClr val="000000"/>
                </a:solidFill>
                <a:latin typeface="Symbol"/>
              </a:rPr>
              <a:t></a:t>
            </a:r>
            <a:r>
              <a:rPr b="0" lang="en-US" sz="3200" spc="-1" strike="noStrike">
                <a:solidFill>
                  <a:srgbClr val="000000"/>
                </a:solidFill>
                <a:latin typeface="Times New Roman"/>
              </a:rPr>
              <a:t> nhiều byte</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bảng mã VNI</a:t>
            </a:r>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chuỗi có các ký tự có số byte khác nhau</a:t>
            </a:r>
            <a:endParaRPr b="0" lang="en-US" sz="2800" spc="-1" strike="noStrike">
              <a:solidFill>
                <a:srgbClr val="000000"/>
              </a:solidFill>
              <a:latin typeface="Gill Sans MT"/>
            </a:endParaRPr>
          </a:p>
        </p:txBody>
      </p:sp>
      <p:sp>
        <p:nvSpPr>
          <p:cNvPr id="1899"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EDAACC32-637C-4FA3-84F5-D651C949EFB9}"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900" name="Table 4"/>
          <p:cNvGraphicFramePr/>
          <p:nvPr/>
        </p:nvGraphicFramePr>
        <p:xfrm>
          <a:off x="2209680" y="3585240"/>
          <a:ext cx="6095520" cy="1528560"/>
        </p:xfrm>
        <a:graphic>
          <a:graphicData uri="http://schemas.openxmlformats.org/drawingml/2006/table">
            <a:tbl>
              <a:tblPr/>
              <a:tblGrid>
                <a:gridCol w="1015920"/>
                <a:gridCol w="1015920"/>
                <a:gridCol w="1015920"/>
                <a:gridCol w="1015920"/>
                <a:gridCol w="1015920"/>
                <a:gridCol w="1015920"/>
              </a:tblGrid>
              <a:tr h="261000">
                <a:tc gridSpan="3">
                  <a:txBody>
                    <a:bodyPr>
                      <a:noAutofit/>
                    </a:bodyPr>
                    <a:p>
                      <a:pPr algn="ctr">
                        <a:lnSpc>
                          <a:spcPct val="100000"/>
                        </a:lnSpc>
                      </a:pPr>
                      <a:r>
                        <a:rPr b="1" lang="en-US" sz="1200" spc="-1" strike="noStrike">
                          <a:solidFill>
                            <a:srgbClr val="000000"/>
                          </a:solidFill>
                          <a:latin typeface="Times New Roman"/>
                        </a:rPr>
                        <a:t>Ký tự sử dụng 1 byte</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hMerge="1">
                  <a:tcPr marL="90000" marR="90000">
                    <a:solidFill>
                      <a:srgbClr val="729fcf"/>
                    </a:solidFill>
                  </a:tcPr>
                </a:tc>
                <a:tc gridSpan="3">
                  <a:txBody>
                    <a:bodyPr>
                      <a:noAutofit/>
                    </a:bodyPr>
                    <a:p>
                      <a:pPr algn="ctr">
                        <a:lnSpc>
                          <a:spcPct val="100000"/>
                        </a:lnSpc>
                      </a:pPr>
                      <a:r>
                        <a:rPr b="1" lang="en-US" sz="1200" spc="-1" strike="noStrike">
                          <a:solidFill>
                            <a:srgbClr val="000000"/>
                          </a:solidFill>
                          <a:latin typeface="Times New Roman"/>
                        </a:rPr>
                        <a:t>Ký tự sử dụng 2 byte</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hMerge="1">
                  <a:tcPr marL="90000" marR="90000">
                    <a:solidFill>
                      <a:srgbClr val="729fcf"/>
                    </a:solidFill>
                  </a:tcPr>
                </a:tc>
              </a:tr>
              <a:tr h="261000">
                <a:tc>
                  <a:txBody>
                    <a:bodyPr>
                      <a:noAutofit/>
                    </a:bodyPr>
                    <a:p>
                      <a:pPr algn="ctr">
                        <a:lnSpc>
                          <a:spcPct val="100000"/>
                        </a:lnSpc>
                      </a:pPr>
                      <a:r>
                        <a:rPr b="1" lang="en-US" sz="1200" spc="-1" strike="noStrike">
                          <a:solidFill>
                            <a:srgbClr val="000000"/>
                          </a:solidFill>
                          <a:latin typeface="Times New Roman"/>
                        </a:rPr>
                        <a:t>Ký tự</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Giá trị dec</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Giá trị hex</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Ký tự</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Giá trị dec</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Giá trị hex</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a’</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94</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0x61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á’</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63841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0xF961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B’</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66</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0x42</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ậ’</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58465</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0xE461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0’</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48</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0x30</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ỹ’</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62841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0xF579</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ì’</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236</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0xEC</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ỏ’</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64367</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0xFB6F</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64</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0x40</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ê’</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57957</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0xE265</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901" name="CustomShape 5"/>
          <p:cNvSpPr/>
          <p:nvPr/>
        </p:nvSpPr>
        <p:spPr>
          <a:xfrm>
            <a:off x="38088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K</a:t>
            </a:r>
            <a:endParaRPr b="0" lang="en-US" sz="1800" spc="-1" strike="noStrike">
              <a:latin typeface="Arial"/>
            </a:endParaRPr>
          </a:p>
        </p:txBody>
      </p:sp>
      <p:sp>
        <p:nvSpPr>
          <p:cNvPr id="1902" name="CustomShape 6"/>
          <p:cNvSpPr/>
          <p:nvPr/>
        </p:nvSpPr>
        <p:spPr>
          <a:xfrm>
            <a:off x="762120" y="6248520"/>
            <a:ext cx="749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ỹ</a:t>
            </a:r>
            <a:endParaRPr b="0" lang="en-US" sz="1800" spc="-1" strike="noStrike">
              <a:latin typeface="Arial"/>
            </a:endParaRPr>
          </a:p>
        </p:txBody>
      </p:sp>
      <p:sp>
        <p:nvSpPr>
          <p:cNvPr id="1903" name="CustomShape 7"/>
          <p:cNvSpPr/>
          <p:nvPr/>
        </p:nvSpPr>
        <p:spPr>
          <a:xfrm>
            <a:off x="1512000" y="6248520"/>
            <a:ext cx="380520" cy="334440"/>
          </a:xfrm>
          <a:prstGeom prst="rect">
            <a:avLst/>
          </a:prstGeom>
          <a:ln>
            <a:round/>
          </a:ln>
        </p:spPr>
        <p:style>
          <a:lnRef idx="2">
            <a:schemeClr val="accent6"/>
          </a:lnRef>
          <a:fillRef idx="1">
            <a:schemeClr val="lt1"/>
          </a:fillRef>
          <a:effectRef idx="0">
            <a:schemeClr val="accent6"/>
          </a:effectRef>
          <a:fontRef idx="minor"/>
        </p:style>
      </p:sp>
      <p:sp>
        <p:nvSpPr>
          <p:cNvPr id="1904" name="CustomShape 8"/>
          <p:cNvSpPr/>
          <p:nvPr/>
        </p:nvSpPr>
        <p:spPr>
          <a:xfrm>
            <a:off x="189288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t</a:t>
            </a:r>
            <a:endParaRPr b="0" lang="en-US" sz="1800" spc="-1" strike="noStrike">
              <a:latin typeface="Arial"/>
            </a:endParaRPr>
          </a:p>
        </p:txBody>
      </p:sp>
      <p:sp>
        <p:nvSpPr>
          <p:cNvPr id="1905" name="CustomShape 9"/>
          <p:cNvSpPr/>
          <p:nvPr/>
        </p:nvSpPr>
        <p:spPr>
          <a:xfrm>
            <a:off x="227412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h</a:t>
            </a:r>
            <a:endParaRPr b="0" lang="en-US" sz="1800" spc="-1" strike="noStrike">
              <a:latin typeface="Arial"/>
            </a:endParaRPr>
          </a:p>
        </p:txBody>
      </p:sp>
      <p:sp>
        <p:nvSpPr>
          <p:cNvPr id="1906" name="CustomShape 10"/>
          <p:cNvSpPr/>
          <p:nvPr/>
        </p:nvSpPr>
        <p:spPr>
          <a:xfrm>
            <a:off x="265500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u</a:t>
            </a:r>
            <a:endParaRPr b="0" lang="en-US" sz="1800" spc="-1" strike="noStrike">
              <a:latin typeface="Arial"/>
            </a:endParaRPr>
          </a:p>
        </p:txBody>
      </p:sp>
      <p:sp>
        <p:nvSpPr>
          <p:cNvPr id="1907" name="CustomShape 11"/>
          <p:cNvSpPr/>
          <p:nvPr/>
        </p:nvSpPr>
        <p:spPr>
          <a:xfrm>
            <a:off x="3031920" y="6248520"/>
            <a:ext cx="76968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ậ</a:t>
            </a:r>
            <a:endParaRPr b="0" lang="en-US" sz="1800" spc="-1" strike="noStrike">
              <a:latin typeface="Arial"/>
            </a:endParaRPr>
          </a:p>
        </p:txBody>
      </p:sp>
      <p:sp>
        <p:nvSpPr>
          <p:cNvPr id="1908" name="CustomShape 12"/>
          <p:cNvSpPr/>
          <p:nvPr/>
        </p:nvSpPr>
        <p:spPr>
          <a:xfrm>
            <a:off x="380196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t</a:t>
            </a:r>
            <a:endParaRPr b="0" lang="en-US" sz="1800" spc="-1" strike="noStrike">
              <a:latin typeface="Arial"/>
            </a:endParaRPr>
          </a:p>
        </p:txBody>
      </p:sp>
      <p:sp>
        <p:nvSpPr>
          <p:cNvPr id="1909" name="CustomShape 13"/>
          <p:cNvSpPr/>
          <p:nvPr/>
        </p:nvSpPr>
        <p:spPr>
          <a:xfrm>
            <a:off x="4191120" y="6248520"/>
            <a:ext cx="380520" cy="334440"/>
          </a:xfrm>
          <a:prstGeom prst="rect">
            <a:avLst/>
          </a:prstGeom>
          <a:ln>
            <a:round/>
          </a:ln>
        </p:spPr>
        <p:style>
          <a:lnRef idx="2">
            <a:schemeClr val="accent6"/>
          </a:lnRef>
          <a:fillRef idx="1">
            <a:schemeClr val="lt1"/>
          </a:fillRef>
          <a:effectRef idx="0">
            <a:schemeClr val="accent6"/>
          </a:effectRef>
          <a:fontRef idx="minor"/>
        </p:style>
      </p:sp>
      <p:sp>
        <p:nvSpPr>
          <p:cNvPr id="1910" name="CustomShape 14"/>
          <p:cNvSpPr/>
          <p:nvPr/>
        </p:nvSpPr>
        <p:spPr>
          <a:xfrm>
            <a:off x="457200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l</a:t>
            </a:r>
            <a:endParaRPr b="0" lang="en-US" sz="1800" spc="-1" strike="noStrike">
              <a:latin typeface="Arial"/>
            </a:endParaRPr>
          </a:p>
        </p:txBody>
      </p:sp>
      <p:sp>
        <p:nvSpPr>
          <p:cNvPr id="1911" name="CustomShape 15"/>
          <p:cNvSpPr/>
          <p:nvPr/>
        </p:nvSpPr>
        <p:spPr>
          <a:xfrm>
            <a:off x="4952880" y="6248520"/>
            <a:ext cx="76176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ậ</a:t>
            </a:r>
            <a:endParaRPr b="0" lang="en-US" sz="1800" spc="-1" strike="noStrike">
              <a:latin typeface="Arial"/>
            </a:endParaRPr>
          </a:p>
        </p:txBody>
      </p:sp>
      <p:sp>
        <p:nvSpPr>
          <p:cNvPr id="1912" name="CustomShape 16"/>
          <p:cNvSpPr/>
          <p:nvPr/>
        </p:nvSpPr>
        <p:spPr>
          <a:xfrm>
            <a:off x="571500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p</a:t>
            </a:r>
            <a:endParaRPr b="0" lang="en-US" sz="1800" spc="-1" strike="noStrike">
              <a:latin typeface="Arial"/>
            </a:endParaRPr>
          </a:p>
        </p:txBody>
      </p:sp>
      <p:sp>
        <p:nvSpPr>
          <p:cNvPr id="1913" name="CustomShape 17"/>
          <p:cNvSpPr/>
          <p:nvPr/>
        </p:nvSpPr>
        <p:spPr>
          <a:xfrm>
            <a:off x="6095880" y="6248520"/>
            <a:ext cx="380520" cy="334440"/>
          </a:xfrm>
          <a:prstGeom prst="rect">
            <a:avLst/>
          </a:prstGeom>
          <a:ln>
            <a:round/>
          </a:ln>
        </p:spPr>
        <p:style>
          <a:lnRef idx="2">
            <a:schemeClr val="accent6"/>
          </a:lnRef>
          <a:fillRef idx="1">
            <a:schemeClr val="lt1"/>
          </a:fillRef>
          <a:effectRef idx="0">
            <a:schemeClr val="accent6"/>
          </a:effectRef>
          <a:fontRef idx="minor"/>
        </p:style>
      </p:sp>
      <p:sp>
        <p:nvSpPr>
          <p:cNvPr id="1914" name="CustomShape 18"/>
          <p:cNvSpPr/>
          <p:nvPr/>
        </p:nvSpPr>
        <p:spPr>
          <a:xfrm>
            <a:off x="646884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t</a:t>
            </a:r>
            <a:endParaRPr b="0" lang="en-US" sz="1800" spc="-1" strike="noStrike">
              <a:latin typeface="Arial"/>
            </a:endParaRPr>
          </a:p>
        </p:txBody>
      </p:sp>
      <p:sp>
        <p:nvSpPr>
          <p:cNvPr id="1915" name="CustomShape 19"/>
          <p:cNvSpPr/>
          <p:nvPr/>
        </p:nvSpPr>
        <p:spPr>
          <a:xfrm>
            <a:off x="684612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r</a:t>
            </a:r>
            <a:endParaRPr b="0" lang="en-US" sz="1800" spc="-1" strike="noStrike">
              <a:latin typeface="Arial"/>
            </a:endParaRPr>
          </a:p>
        </p:txBody>
      </p:sp>
      <p:sp>
        <p:nvSpPr>
          <p:cNvPr id="1916" name="CustomShape 20"/>
          <p:cNvSpPr/>
          <p:nvPr/>
        </p:nvSpPr>
        <p:spPr>
          <a:xfrm>
            <a:off x="722700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ì</a:t>
            </a:r>
            <a:endParaRPr b="0" lang="en-US" sz="1800" spc="-1" strike="noStrike">
              <a:latin typeface="Arial"/>
            </a:endParaRPr>
          </a:p>
        </p:txBody>
      </p:sp>
      <p:sp>
        <p:nvSpPr>
          <p:cNvPr id="1917" name="CustomShape 21"/>
          <p:cNvSpPr/>
          <p:nvPr/>
        </p:nvSpPr>
        <p:spPr>
          <a:xfrm>
            <a:off x="760788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n</a:t>
            </a:r>
            <a:endParaRPr b="0" lang="en-US" sz="1800" spc="-1" strike="noStrike">
              <a:latin typeface="Arial"/>
            </a:endParaRPr>
          </a:p>
        </p:txBody>
      </p:sp>
      <p:sp>
        <p:nvSpPr>
          <p:cNvPr id="1918" name="CustomShape 22"/>
          <p:cNvSpPr/>
          <p:nvPr/>
        </p:nvSpPr>
        <p:spPr>
          <a:xfrm>
            <a:off x="798912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h</a:t>
            </a:r>
            <a:endParaRPr b="0" lang="en-US" sz="1800" spc="-1" strike="noStrike">
              <a:latin typeface="Arial"/>
            </a:endParaRPr>
          </a:p>
        </p:txBody>
      </p:sp>
      <p:sp>
        <p:nvSpPr>
          <p:cNvPr id="1919" name="CustomShape 23"/>
          <p:cNvSpPr/>
          <p:nvPr/>
        </p:nvSpPr>
        <p:spPr>
          <a:xfrm>
            <a:off x="8370000" y="62485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0"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3200" spc="-1" strike="noStrike">
                <a:solidFill>
                  <a:srgbClr val="572314"/>
                </a:solidFill>
                <a:latin typeface="Times New Roman"/>
              </a:rPr>
              <a:t>CÁC DẠNG KÝ TỰ/CHUỖI MỞ RỘNG</a:t>
            </a:r>
            <a:endParaRPr b="0" lang="en-US" sz="3200" spc="-1" strike="noStrike">
              <a:solidFill>
                <a:srgbClr val="000000"/>
              </a:solidFill>
              <a:latin typeface="Gill Sans MT"/>
            </a:endParaRPr>
          </a:p>
        </p:txBody>
      </p:sp>
      <p:sp>
        <p:nvSpPr>
          <p:cNvPr id="1921"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Ký tự rộng: các ký tự trong chuỗi phải giống nhau số lượng byte</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bảng mã Unicode dựng sẵn (mỗi ký tự 2 bytes)</a:t>
            </a:r>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 chuỗi các ký tự 2 bytes (dùng </a:t>
            </a:r>
            <a:r>
              <a:rPr b="0" lang="en-US" sz="2800" spc="-1" strike="noStrike">
                <a:solidFill>
                  <a:srgbClr val="0070c0"/>
                </a:solidFill>
                <a:latin typeface="Times New Roman"/>
              </a:rPr>
              <a:t>wchar_t</a:t>
            </a: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wchar_t</a:t>
            </a:r>
            <a:r>
              <a:rPr b="0" lang="en-US" sz="2400" spc="-1" strike="noStrike">
                <a:solidFill>
                  <a:srgbClr val="000000"/>
                </a:solidFill>
                <a:latin typeface="Times New Roman"/>
              </a:rPr>
              <a:t> s[] = L</a:t>
            </a:r>
            <a:r>
              <a:rPr b="0" lang="en-US" sz="2400" spc="-1" strike="noStrike">
                <a:solidFill>
                  <a:srgbClr val="c00000"/>
                </a:solidFill>
                <a:latin typeface="Times New Roman"/>
              </a:rPr>
              <a:t>“Hello”</a:t>
            </a: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192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DD4B0033-DDE3-4B4E-B7B5-A3F68257E210}"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1923" name="Table 4"/>
          <p:cNvGraphicFramePr/>
          <p:nvPr/>
        </p:nvGraphicFramePr>
        <p:xfrm>
          <a:off x="2209680" y="3559680"/>
          <a:ext cx="6095520" cy="1157760"/>
        </p:xfrm>
        <a:graphic>
          <a:graphicData uri="http://schemas.openxmlformats.org/drawingml/2006/table">
            <a:tbl>
              <a:tblPr/>
              <a:tblGrid>
                <a:gridCol w="1015920"/>
                <a:gridCol w="1015920"/>
                <a:gridCol w="1015920"/>
                <a:gridCol w="1015920"/>
                <a:gridCol w="1015920"/>
                <a:gridCol w="1015920"/>
              </a:tblGrid>
              <a:tr h="261000">
                <a:tc>
                  <a:txBody>
                    <a:bodyPr>
                      <a:noAutofit/>
                    </a:bodyPr>
                    <a:p>
                      <a:pPr algn="ctr">
                        <a:lnSpc>
                          <a:spcPct val="100000"/>
                        </a:lnSpc>
                      </a:pPr>
                      <a:r>
                        <a:rPr b="1" lang="en-US" sz="1200" spc="-1" strike="noStrike">
                          <a:solidFill>
                            <a:srgbClr val="000000"/>
                          </a:solidFill>
                          <a:latin typeface="Times New Roman"/>
                        </a:rPr>
                        <a:t>Ký tự</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Giá trị dec</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Giá trị hex</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Ký tự</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Giá trị dec</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200" spc="-1" strike="noStrike">
                          <a:solidFill>
                            <a:srgbClr val="000000"/>
                          </a:solidFill>
                          <a:latin typeface="Times New Roman"/>
                        </a:rPr>
                        <a:t>Giá trị hex</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a’</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94</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0x61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á’</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225</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0x00E1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B’</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66</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0x42</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ậ’</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7853</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0x1EAD</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0’</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48</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0x30</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ỹ’</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7929</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0x1EF9</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9’</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57</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0x39</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ì’</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236</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0x00EC</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61000">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64</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0x40</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ê’</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7887</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Times New Roman"/>
                        </a:rPr>
                        <a:t>0x1ECF</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924" name="CustomShape 5"/>
          <p:cNvSpPr/>
          <p:nvPr/>
        </p:nvSpPr>
        <p:spPr>
          <a:xfrm>
            <a:off x="2811240" y="6477120"/>
            <a:ext cx="749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H</a:t>
            </a:r>
            <a:endParaRPr b="0" lang="en-US" sz="1800" spc="-1" strike="noStrike">
              <a:latin typeface="Arial"/>
            </a:endParaRPr>
          </a:p>
        </p:txBody>
      </p:sp>
      <p:sp>
        <p:nvSpPr>
          <p:cNvPr id="1925" name="CustomShape 6"/>
          <p:cNvSpPr/>
          <p:nvPr/>
        </p:nvSpPr>
        <p:spPr>
          <a:xfrm>
            <a:off x="3561480" y="6477120"/>
            <a:ext cx="75348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e</a:t>
            </a:r>
            <a:endParaRPr b="0" lang="en-US" sz="1800" spc="-1" strike="noStrike">
              <a:latin typeface="Arial"/>
            </a:endParaRPr>
          </a:p>
        </p:txBody>
      </p:sp>
      <p:sp>
        <p:nvSpPr>
          <p:cNvPr id="1926" name="CustomShape 7"/>
          <p:cNvSpPr/>
          <p:nvPr/>
        </p:nvSpPr>
        <p:spPr>
          <a:xfrm>
            <a:off x="4323240" y="6477120"/>
            <a:ext cx="7657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l</a:t>
            </a:r>
            <a:endParaRPr b="0" lang="en-US" sz="1800" spc="-1" strike="noStrike">
              <a:latin typeface="Arial"/>
            </a:endParaRPr>
          </a:p>
        </p:txBody>
      </p:sp>
      <p:sp>
        <p:nvSpPr>
          <p:cNvPr id="1927" name="CustomShape 8"/>
          <p:cNvSpPr/>
          <p:nvPr/>
        </p:nvSpPr>
        <p:spPr>
          <a:xfrm>
            <a:off x="5081400" y="6477120"/>
            <a:ext cx="76968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l</a:t>
            </a:r>
            <a:endParaRPr b="0" lang="en-US" sz="1800" spc="-1" strike="noStrike">
              <a:latin typeface="Arial"/>
            </a:endParaRPr>
          </a:p>
        </p:txBody>
      </p:sp>
      <p:sp>
        <p:nvSpPr>
          <p:cNvPr id="1928" name="CustomShape 9"/>
          <p:cNvSpPr/>
          <p:nvPr/>
        </p:nvSpPr>
        <p:spPr>
          <a:xfrm>
            <a:off x="5851440" y="6477120"/>
            <a:ext cx="77364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o</a:t>
            </a:r>
            <a:endParaRPr b="0" lang="en-US" sz="1800" spc="-1" strike="noStrike">
              <a:latin typeface="Arial"/>
            </a:endParaRPr>
          </a:p>
        </p:txBody>
      </p:sp>
      <p:sp>
        <p:nvSpPr>
          <p:cNvPr id="1929" name="CustomShape 10"/>
          <p:cNvSpPr/>
          <p:nvPr/>
        </p:nvSpPr>
        <p:spPr>
          <a:xfrm>
            <a:off x="6621480" y="6477120"/>
            <a:ext cx="76968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0"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3200" spc="-1" strike="noStrike">
                <a:solidFill>
                  <a:srgbClr val="572314"/>
                </a:solidFill>
                <a:latin typeface="Times New Roman"/>
              </a:rPr>
              <a:t>CÁC DẠNG KÝ TỰ/CHUỖI MỞ RỘNG</a:t>
            </a:r>
            <a:endParaRPr b="0" lang="en-US" sz="3200" spc="-1" strike="noStrike">
              <a:solidFill>
                <a:srgbClr val="000000"/>
              </a:solidFill>
              <a:latin typeface="Gill Sans MT"/>
            </a:endParaRPr>
          </a:p>
        </p:txBody>
      </p:sp>
      <p:sp>
        <p:nvSpPr>
          <p:cNvPr id="1931"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Bảng mã Unicode</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Là cách đánh số thống nhất cho tất cả các ký tự của tất cả các quốc gia</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Có khả năng chứa 1114112 ký tự khác nhau</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Hiện đã sử dụng 96000 ký tự</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Có nhiều cách biểu diễn ký tự theo Unicode</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Dùng UTF-32: mỗi ký tự chiếm đúng 4 bytes</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Dùng UTF-16: mỗi ký tự chiếm đúng 2 hoặc 4 bytes</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Dùng UTF-8: mỗi ký tự biến động từ 1 </a:t>
            </a:r>
            <a:r>
              <a:rPr b="0" lang="en-US" sz="2400" spc="-1" strike="noStrike">
                <a:solidFill>
                  <a:srgbClr val="000000"/>
                </a:solidFill>
                <a:latin typeface="Symbol"/>
              </a:rPr>
              <a:t></a:t>
            </a:r>
            <a:r>
              <a:rPr b="0" lang="en-US" sz="2400" spc="-1" strike="noStrike">
                <a:solidFill>
                  <a:srgbClr val="000000"/>
                </a:solidFill>
                <a:latin typeface="Times New Roman"/>
              </a:rPr>
              <a:t> 4 bytes</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Với các văn bản chứa chuỗi ký tự UTF-8 cần có các hàm xử lý riêng biệt</a:t>
            </a:r>
            <a:endParaRPr b="0" lang="en-US" sz="2800" spc="-1" strike="noStrike">
              <a:solidFill>
                <a:srgbClr val="000000"/>
              </a:solidFill>
              <a:latin typeface="Gill Sans MT"/>
            </a:endParaRPr>
          </a:p>
        </p:txBody>
      </p:sp>
      <p:sp>
        <p:nvSpPr>
          <p:cNvPr id="1932"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1194F233-E002-4EFF-9B87-5A56B0400182}" type="slidenum">
              <a:rPr b="0" lang="en-US" sz="1200" spc="-1" strike="noStrike">
                <a:solidFill>
                  <a:srgbClr val="b5a989"/>
                </a:solidFill>
                <a:latin typeface="Gill Sans MT"/>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3" name="TextShape 1"/>
          <p:cNvSpPr txBox="1"/>
          <p:nvPr/>
        </p:nvSpPr>
        <p:spPr>
          <a:xfrm>
            <a:off x="1435680" y="274680"/>
            <a:ext cx="7497720" cy="1142640"/>
          </a:xfrm>
          <a:prstGeom prst="rect">
            <a:avLst/>
          </a:prstGeom>
          <a:noFill/>
          <a:ln>
            <a:noFill/>
          </a:ln>
        </p:spPr>
        <p:txBody>
          <a:bodyPr lIns="90000" rIns="90000" tIns="45000" bIns="45000" anchor="ctr">
            <a:noAutofit/>
          </a:bodyPr>
          <a:p>
            <a:pPr>
              <a:lnSpc>
                <a:spcPct val="100000"/>
              </a:lnSpc>
            </a:pPr>
            <a:r>
              <a:rPr b="0" lang="en-US" sz="3200" spc="-1" strike="noStrike">
                <a:solidFill>
                  <a:srgbClr val="572314"/>
                </a:solidFill>
                <a:latin typeface="Times New Roman"/>
              </a:rPr>
              <a:t>CÁC DẠNG KÝ TỰ/CHUỖI MỞ RỘNG</a:t>
            </a:r>
            <a:endParaRPr b="0" lang="en-US" sz="3200" spc="-1" strike="noStrike">
              <a:solidFill>
                <a:srgbClr val="000000"/>
              </a:solidFill>
              <a:latin typeface="Gill Sans MT"/>
            </a:endParaRPr>
          </a:p>
        </p:txBody>
      </p:sp>
      <p:sp>
        <p:nvSpPr>
          <p:cNvPr id="1934" name="TextShape 2"/>
          <p:cNvSpPr txBox="1"/>
          <p:nvPr/>
        </p:nvSpPr>
        <p:spPr>
          <a:xfrm>
            <a:off x="1435680" y="1447920"/>
            <a:ext cx="7497720" cy="5409720"/>
          </a:xfrm>
          <a:prstGeom prst="rect">
            <a:avLst/>
          </a:prstGeom>
          <a:noFill/>
          <a:ln>
            <a:noFill/>
          </a:ln>
        </p:spPr>
        <p:txBody>
          <a:bodyPr lIns="90000" rIns="90000" tIns="45000" bIns="45000">
            <a:normAutofit fontScale="81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Xử lý chuỗi ký tự mở rộng</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Chuỗi ký tự nhiều byte: tự xây dựng các hàm để phân định ranh giới các ký tự trong chuỗi</a:t>
            </a:r>
            <a:endParaRPr b="0" lang="en-US" sz="2800" spc="-1" strike="noStrike">
              <a:solidFill>
                <a:srgbClr val="000000"/>
              </a:solidFill>
              <a:latin typeface="Gill Sans MT"/>
            </a:endParaRPr>
          </a:p>
          <a:p>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Chuỗi ký tự rộng: các ký tự thống nhất số byte</a:t>
            </a:r>
            <a:endParaRPr b="0" lang="en-US" sz="2800" spc="-1" strike="noStrike">
              <a:solidFill>
                <a:srgbClr val="000000"/>
              </a:solidFill>
              <a:latin typeface="Gill Sans MT"/>
            </a:endParaRPr>
          </a:p>
          <a:p>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Ngôn ngữ C hỗ trợ chuỗi 16-bit trong &lt;string.h&gt;</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Thay </a:t>
            </a:r>
            <a:r>
              <a:rPr b="0" lang="en-US" sz="2000" spc="-1" strike="noStrike">
                <a:solidFill>
                  <a:srgbClr val="0070c0"/>
                </a:solidFill>
                <a:latin typeface="Times New Roman"/>
              </a:rPr>
              <a:t>char</a:t>
            </a:r>
            <a:r>
              <a:rPr b="0" lang="en-US" sz="2000" spc="-1" strike="noStrike">
                <a:solidFill>
                  <a:srgbClr val="000000"/>
                </a:solidFill>
                <a:latin typeface="Times New Roman"/>
              </a:rPr>
              <a:t> bằng </a:t>
            </a:r>
            <a:r>
              <a:rPr b="0" lang="en-US" sz="2000" spc="-1" strike="noStrike">
                <a:solidFill>
                  <a:srgbClr val="0070c0"/>
                </a:solidFill>
                <a:latin typeface="Times New Roman"/>
              </a:rPr>
              <a:t>wchar_t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Thay </a:t>
            </a:r>
            <a:r>
              <a:rPr b="1" lang="en-US" sz="2000" spc="-1" strike="noStrike">
                <a:solidFill>
                  <a:srgbClr val="ff0000"/>
                </a:solidFill>
                <a:latin typeface="Times New Roman"/>
              </a:rPr>
              <a:t>str</a:t>
            </a:r>
            <a:r>
              <a:rPr b="0" lang="en-US" sz="2000" spc="-1" strike="noStrike">
                <a:solidFill>
                  <a:srgbClr val="000000"/>
                </a:solidFill>
                <a:latin typeface="Times New Roman"/>
              </a:rPr>
              <a:t>len(chuỗi 8-bit) bằng </a:t>
            </a:r>
            <a:r>
              <a:rPr b="1" lang="en-US" sz="2000" spc="-1" strike="noStrike">
                <a:solidFill>
                  <a:srgbClr val="ff0000"/>
                </a:solidFill>
                <a:latin typeface="Times New Roman"/>
              </a:rPr>
              <a:t>wcs</a:t>
            </a:r>
            <a:r>
              <a:rPr b="0" lang="en-US" sz="2000" spc="-1" strike="noStrike">
                <a:solidFill>
                  <a:srgbClr val="000000"/>
                </a:solidFill>
                <a:latin typeface="Times New Roman"/>
              </a:rPr>
              <a:t>len(chuỗi 16-bit)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Thay printf bằng </a:t>
            </a:r>
            <a:r>
              <a:rPr b="1" lang="en-US" sz="2000" spc="-1" strike="noStrike">
                <a:solidFill>
                  <a:srgbClr val="ff0000"/>
                </a:solidFill>
                <a:latin typeface="Times New Roman"/>
              </a:rPr>
              <a:t>w</a:t>
            </a:r>
            <a:r>
              <a:rPr b="0" lang="en-US" sz="2000" spc="-1" strike="noStrike">
                <a:solidFill>
                  <a:srgbClr val="000000"/>
                </a:solidFill>
                <a:latin typeface="Times New Roman"/>
              </a:rPr>
              <a:t>printf</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Ngôn ngữ C++ hỗ trợ chuỗi 16-bit trong &lt;string&gt;</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Thay string bằng </a:t>
            </a:r>
            <a:r>
              <a:rPr b="1" lang="en-US" sz="2000" spc="-1" strike="noStrike">
                <a:solidFill>
                  <a:srgbClr val="ff0000"/>
                </a:solidFill>
                <a:latin typeface="Times New Roman"/>
              </a:rPr>
              <a:t>w</a:t>
            </a:r>
            <a:r>
              <a:rPr b="0" lang="en-US" sz="2000" spc="-1" strike="noStrike">
                <a:solidFill>
                  <a:srgbClr val="000000"/>
                </a:solidFill>
                <a:latin typeface="Times New Roman"/>
              </a:rPr>
              <a:t>string</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Thay cout bằng </a:t>
            </a:r>
            <a:r>
              <a:rPr b="1" lang="en-US" sz="2000" spc="-1" strike="noStrike">
                <a:solidFill>
                  <a:srgbClr val="ff0000"/>
                </a:solidFill>
                <a:latin typeface="Times New Roman"/>
              </a:rPr>
              <a:t>w</a:t>
            </a:r>
            <a:r>
              <a:rPr b="0" lang="en-US" sz="2000" spc="-1" strike="noStrike">
                <a:solidFill>
                  <a:srgbClr val="000000"/>
                </a:solidFill>
                <a:latin typeface="Times New Roman"/>
              </a:rPr>
              <a:t>cout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p:txBody>
      </p:sp>
      <p:sp>
        <p:nvSpPr>
          <p:cNvPr id="1935"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414AAFA9-AC59-4265-822B-C2D54AAC6E89}"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936" name="CustomShape 4"/>
          <p:cNvSpPr/>
          <p:nvPr/>
        </p:nvSpPr>
        <p:spPr>
          <a:xfrm>
            <a:off x="69768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K</a:t>
            </a:r>
            <a:endParaRPr b="0" lang="en-US" sz="1800" spc="-1" strike="noStrike">
              <a:latin typeface="Arial"/>
            </a:endParaRPr>
          </a:p>
        </p:txBody>
      </p:sp>
      <p:sp>
        <p:nvSpPr>
          <p:cNvPr id="1937" name="CustomShape 5"/>
          <p:cNvSpPr/>
          <p:nvPr/>
        </p:nvSpPr>
        <p:spPr>
          <a:xfrm>
            <a:off x="1078920" y="2607120"/>
            <a:ext cx="749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ỹ</a:t>
            </a:r>
            <a:endParaRPr b="0" lang="en-US" sz="1800" spc="-1" strike="noStrike">
              <a:latin typeface="Arial"/>
            </a:endParaRPr>
          </a:p>
        </p:txBody>
      </p:sp>
      <p:sp>
        <p:nvSpPr>
          <p:cNvPr id="1938" name="CustomShape 6"/>
          <p:cNvSpPr/>
          <p:nvPr/>
        </p:nvSpPr>
        <p:spPr>
          <a:xfrm>
            <a:off x="1828800" y="2607120"/>
            <a:ext cx="380520" cy="334440"/>
          </a:xfrm>
          <a:prstGeom prst="rect">
            <a:avLst/>
          </a:prstGeom>
          <a:ln>
            <a:round/>
          </a:ln>
        </p:spPr>
        <p:style>
          <a:lnRef idx="2">
            <a:schemeClr val="accent6"/>
          </a:lnRef>
          <a:fillRef idx="1">
            <a:schemeClr val="lt1"/>
          </a:fillRef>
          <a:effectRef idx="0">
            <a:schemeClr val="accent6"/>
          </a:effectRef>
          <a:fontRef idx="minor"/>
        </p:style>
      </p:sp>
      <p:sp>
        <p:nvSpPr>
          <p:cNvPr id="1939" name="CustomShape 7"/>
          <p:cNvSpPr/>
          <p:nvPr/>
        </p:nvSpPr>
        <p:spPr>
          <a:xfrm>
            <a:off x="220968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t</a:t>
            </a:r>
            <a:endParaRPr b="0" lang="en-US" sz="1800" spc="-1" strike="noStrike">
              <a:latin typeface="Arial"/>
            </a:endParaRPr>
          </a:p>
        </p:txBody>
      </p:sp>
      <p:sp>
        <p:nvSpPr>
          <p:cNvPr id="1940" name="CustomShape 8"/>
          <p:cNvSpPr/>
          <p:nvPr/>
        </p:nvSpPr>
        <p:spPr>
          <a:xfrm>
            <a:off x="259092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h</a:t>
            </a:r>
            <a:endParaRPr b="0" lang="en-US" sz="1800" spc="-1" strike="noStrike">
              <a:latin typeface="Arial"/>
            </a:endParaRPr>
          </a:p>
        </p:txBody>
      </p:sp>
      <p:sp>
        <p:nvSpPr>
          <p:cNvPr id="1941" name="CustomShape 9"/>
          <p:cNvSpPr/>
          <p:nvPr/>
        </p:nvSpPr>
        <p:spPr>
          <a:xfrm>
            <a:off x="297180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u</a:t>
            </a:r>
            <a:endParaRPr b="0" lang="en-US" sz="1800" spc="-1" strike="noStrike">
              <a:latin typeface="Arial"/>
            </a:endParaRPr>
          </a:p>
        </p:txBody>
      </p:sp>
      <p:sp>
        <p:nvSpPr>
          <p:cNvPr id="1942" name="CustomShape 10"/>
          <p:cNvSpPr/>
          <p:nvPr/>
        </p:nvSpPr>
        <p:spPr>
          <a:xfrm>
            <a:off x="3348720" y="2607120"/>
            <a:ext cx="76968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ậ</a:t>
            </a:r>
            <a:endParaRPr b="0" lang="en-US" sz="1800" spc="-1" strike="noStrike">
              <a:latin typeface="Arial"/>
            </a:endParaRPr>
          </a:p>
        </p:txBody>
      </p:sp>
      <p:sp>
        <p:nvSpPr>
          <p:cNvPr id="1943" name="CustomShape 11"/>
          <p:cNvSpPr/>
          <p:nvPr/>
        </p:nvSpPr>
        <p:spPr>
          <a:xfrm>
            <a:off x="411876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t</a:t>
            </a:r>
            <a:endParaRPr b="0" lang="en-US" sz="1800" spc="-1" strike="noStrike">
              <a:latin typeface="Arial"/>
            </a:endParaRPr>
          </a:p>
        </p:txBody>
      </p:sp>
      <p:sp>
        <p:nvSpPr>
          <p:cNvPr id="1944" name="CustomShape 12"/>
          <p:cNvSpPr/>
          <p:nvPr/>
        </p:nvSpPr>
        <p:spPr>
          <a:xfrm>
            <a:off x="4507920" y="2607120"/>
            <a:ext cx="380520" cy="334440"/>
          </a:xfrm>
          <a:prstGeom prst="rect">
            <a:avLst/>
          </a:prstGeom>
          <a:ln>
            <a:round/>
          </a:ln>
        </p:spPr>
        <p:style>
          <a:lnRef idx="2">
            <a:schemeClr val="accent6"/>
          </a:lnRef>
          <a:fillRef idx="1">
            <a:schemeClr val="lt1"/>
          </a:fillRef>
          <a:effectRef idx="0">
            <a:schemeClr val="accent6"/>
          </a:effectRef>
          <a:fontRef idx="minor"/>
        </p:style>
      </p:sp>
      <p:sp>
        <p:nvSpPr>
          <p:cNvPr id="1945" name="CustomShape 13"/>
          <p:cNvSpPr/>
          <p:nvPr/>
        </p:nvSpPr>
        <p:spPr>
          <a:xfrm>
            <a:off x="488880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l</a:t>
            </a:r>
            <a:endParaRPr b="0" lang="en-US" sz="1800" spc="-1" strike="noStrike">
              <a:latin typeface="Arial"/>
            </a:endParaRPr>
          </a:p>
        </p:txBody>
      </p:sp>
      <p:sp>
        <p:nvSpPr>
          <p:cNvPr id="1946" name="CustomShape 14"/>
          <p:cNvSpPr/>
          <p:nvPr/>
        </p:nvSpPr>
        <p:spPr>
          <a:xfrm>
            <a:off x="5269680" y="2607120"/>
            <a:ext cx="76176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ậ</a:t>
            </a:r>
            <a:endParaRPr b="0" lang="en-US" sz="1800" spc="-1" strike="noStrike">
              <a:latin typeface="Arial"/>
            </a:endParaRPr>
          </a:p>
        </p:txBody>
      </p:sp>
      <p:sp>
        <p:nvSpPr>
          <p:cNvPr id="1947" name="CustomShape 15"/>
          <p:cNvSpPr/>
          <p:nvPr/>
        </p:nvSpPr>
        <p:spPr>
          <a:xfrm>
            <a:off x="603180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p</a:t>
            </a:r>
            <a:endParaRPr b="0" lang="en-US" sz="1800" spc="-1" strike="noStrike">
              <a:latin typeface="Arial"/>
            </a:endParaRPr>
          </a:p>
        </p:txBody>
      </p:sp>
      <p:sp>
        <p:nvSpPr>
          <p:cNvPr id="1948" name="CustomShape 16"/>
          <p:cNvSpPr/>
          <p:nvPr/>
        </p:nvSpPr>
        <p:spPr>
          <a:xfrm>
            <a:off x="6412680" y="2607120"/>
            <a:ext cx="380520" cy="334440"/>
          </a:xfrm>
          <a:prstGeom prst="rect">
            <a:avLst/>
          </a:prstGeom>
          <a:ln>
            <a:round/>
          </a:ln>
        </p:spPr>
        <p:style>
          <a:lnRef idx="2">
            <a:schemeClr val="accent6"/>
          </a:lnRef>
          <a:fillRef idx="1">
            <a:schemeClr val="lt1"/>
          </a:fillRef>
          <a:effectRef idx="0">
            <a:schemeClr val="accent6"/>
          </a:effectRef>
          <a:fontRef idx="minor"/>
        </p:style>
      </p:sp>
      <p:sp>
        <p:nvSpPr>
          <p:cNvPr id="1949" name="CustomShape 17"/>
          <p:cNvSpPr/>
          <p:nvPr/>
        </p:nvSpPr>
        <p:spPr>
          <a:xfrm>
            <a:off x="678564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t</a:t>
            </a:r>
            <a:endParaRPr b="0" lang="en-US" sz="1800" spc="-1" strike="noStrike">
              <a:latin typeface="Arial"/>
            </a:endParaRPr>
          </a:p>
        </p:txBody>
      </p:sp>
      <p:sp>
        <p:nvSpPr>
          <p:cNvPr id="1950" name="CustomShape 18"/>
          <p:cNvSpPr/>
          <p:nvPr/>
        </p:nvSpPr>
        <p:spPr>
          <a:xfrm>
            <a:off x="716292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r</a:t>
            </a:r>
            <a:endParaRPr b="0" lang="en-US" sz="1800" spc="-1" strike="noStrike">
              <a:latin typeface="Arial"/>
            </a:endParaRPr>
          </a:p>
        </p:txBody>
      </p:sp>
      <p:sp>
        <p:nvSpPr>
          <p:cNvPr id="1951" name="CustomShape 19"/>
          <p:cNvSpPr/>
          <p:nvPr/>
        </p:nvSpPr>
        <p:spPr>
          <a:xfrm>
            <a:off x="754380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ì</a:t>
            </a:r>
            <a:endParaRPr b="0" lang="en-US" sz="1800" spc="-1" strike="noStrike">
              <a:latin typeface="Arial"/>
            </a:endParaRPr>
          </a:p>
        </p:txBody>
      </p:sp>
      <p:sp>
        <p:nvSpPr>
          <p:cNvPr id="1952" name="CustomShape 20"/>
          <p:cNvSpPr/>
          <p:nvPr/>
        </p:nvSpPr>
        <p:spPr>
          <a:xfrm>
            <a:off x="792468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n</a:t>
            </a:r>
            <a:endParaRPr b="0" lang="en-US" sz="1800" spc="-1" strike="noStrike">
              <a:latin typeface="Arial"/>
            </a:endParaRPr>
          </a:p>
        </p:txBody>
      </p:sp>
      <p:sp>
        <p:nvSpPr>
          <p:cNvPr id="1953" name="CustomShape 21"/>
          <p:cNvSpPr/>
          <p:nvPr/>
        </p:nvSpPr>
        <p:spPr>
          <a:xfrm>
            <a:off x="830592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h</a:t>
            </a:r>
            <a:endParaRPr b="0" lang="en-US" sz="1800" spc="-1" strike="noStrike">
              <a:latin typeface="Arial"/>
            </a:endParaRPr>
          </a:p>
        </p:txBody>
      </p:sp>
      <p:sp>
        <p:nvSpPr>
          <p:cNvPr id="1954" name="CustomShape 22"/>
          <p:cNvSpPr/>
          <p:nvPr/>
        </p:nvSpPr>
        <p:spPr>
          <a:xfrm>
            <a:off x="8686800" y="2607120"/>
            <a:ext cx="380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0</a:t>
            </a:r>
            <a:endParaRPr b="0" lang="en-US" sz="1800" spc="-1" strike="noStrike">
              <a:latin typeface="Arial"/>
            </a:endParaRPr>
          </a:p>
        </p:txBody>
      </p:sp>
      <p:sp>
        <p:nvSpPr>
          <p:cNvPr id="1955" name="CustomShape 23"/>
          <p:cNvSpPr/>
          <p:nvPr/>
        </p:nvSpPr>
        <p:spPr>
          <a:xfrm>
            <a:off x="2887560" y="3399120"/>
            <a:ext cx="7495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H</a:t>
            </a:r>
            <a:endParaRPr b="0" lang="en-US" sz="1800" spc="-1" strike="noStrike">
              <a:latin typeface="Arial"/>
            </a:endParaRPr>
          </a:p>
        </p:txBody>
      </p:sp>
      <p:sp>
        <p:nvSpPr>
          <p:cNvPr id="1956" name="CustomShape 24"/>
          <p:cNvSpPr/>
          <p:nvPr/>
        </p:nvSpPr>
        <p:spPr>
          <a:xfrm>
            <a:off x="3637440" y="3399120"/>
            <a:ext cx="75348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e</a:t>
            </a:r>
            <a:endParaRPr b="0" lang="en-US" sz="1800" spc="-1" strike="noStrike">
              <a:latin typeface="Arial"/>
            </a:endParaRPr>
          </a:p>
        </p:txBody>
      </p:sp>
      <p:sp>
        <p:nvSpPr>
          <p:cNvPr id="1957" name="CustomShape 25"/>
          <p:cNvSpPr/>
          <p:nvPr/>
        </p:nvSpPr>
        <p:spPr>
          <a:xfrm>
            <a:off x="4399560" y="3399120"/>
            <a:ext cx="76572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l</a:t>
            </a:r>
            <a:endParaRPr b="0" lang="en-US" sz="1800" spc="-1" strike="noStrike">
              <a:latin typeface="Arial"/>
            </a:endParaRPr>
          </a:p>
        </p:txBody>
      </p:sp>
      <p:sp>
        <p:nvSpPr>
          <p:cNvPr id="1958" name="CustomShape 26"/>
          <p:cNvSpPr/>
          <p:nvPr/>
        </p:nvSpPr>
        <p:spPr>
          <a:xfrm>
            <a:off x="5157360" y="3399120"/>
            <a:ext cx="76968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l</a:t>
            </a:r>
            <a:endParaRPr b="0" lang="en-US" sz="1800" spc="-1" strike="noStrike">
              <a:latin typeface="Arial"/>
            </a:endParaRPr>
          </a:p>
        </p:txBody>
      </p:sp>
      <p:sp>
        <p:nvSpPr>
          <p:cNvPr id="1959" name="CustomShape 27"/>
          <p:cNvSpPr/>
          <p:nvPr/>
        </p:nvSpPr>
        <p:spPr>
          <a:xfrm>
            <a:off x="5927400" y="3399120"/>
            <a:ext cx="77364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o</a:t>
            </a:r>
            <a:endParaRPr b="0" lang="en-US" sz="1800" spc="-1" strike="noStrike">
              <a:latin typeface="Arial"/>
            </a:endParaRPr>
          </a:p>
        </p:txBody>
      </p:sp>
      <p:sp>
        <p:nvSpPr>
          <p:cNvPr id="1960" name="CustomShape 28"/>
          <p:cNvSpPr/>
          <p:nvPr/>
        </p:nvSpPr>
        <p:spPr>
          <a:xfrm>
            <a:off x="6697440" y="3399120"/>
            <a:ext cx="769680" cy="334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rPr>
              <a:t>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197"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Xác định độ dài của chuỗi. </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Ví dụ:</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void main(){ </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char</a:t>
            </a:r>
            <a:r>
              <a:rPr b="0" lang="en-US" sz="2000" spc="-1" strike="noStrike">
                <a:solidFill>
                  <a:srgbClr val="000000"/>
                </a:solidFill>
                <a:latin typeface="Times New Roman"/>
              </a:rPr>
              <a:t> s[] = </a:t>
            </a:r>
            <a:r>
              <a:rPr b="0" lang="en-US" sz="2000" spc="-1" strike="noStrike">
                <a:solidFill>
                  <a:srgbClr val="c00000"/>
                </a:solidFill>
                <a:latin typeface="Times New Roman"/>
              </a:rPr>
              <a:t>“Ky thuat lap trinh”</a:t>
            </a: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cout &lt;&lt; StringLength(s);</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endParaRPr b="0" lang="en-US" sz="2400" spc="-1" strike="noStrike">
              <a:solidFill>
                <a:srgbClr val="000000"/>
              </a:solidFill>
              <a:latin typeface="Gill Sans MT"/>
            </a:endParaRPr>
          </a:p>
          <a:p>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StringLength(</a:t>
            </a:r>
            <a:r>
              <a:rPr b="0" lang="en-US" sz="2400" spc="-1" strike="noStrike">
                <a:solidFill>
                  <a:srgbClr val="0070c0"/>
                </a:solidFill>
                <a:latin typeface="Times New Roman"/>
              </a:rPr>
              <a:t>char</a:t>
            </a:r>
            <a:r>
              <a:rPr b="0" lang="en-US" sz="2400" spc="-1" strike="noStrike">
                <a:solidFill>
                  <a:srgbClr val="000000"/>
                </a:solidFill>
                <a:latin typeface="Times New Roman"/>
              </a:rPr>
              <a:t> str[]){</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int</a:t>
            </a:r>
            <a:r>
              <a:rPr b="0" lang="en-US" sz="2000" spc="-1" strike="noStrike">
                <a:solidFill>
                  <a:srgbClr val="000000"/>
                </a:solidFill>
                <a:latin typeface="Times New Roman"/>
              </a:rPr>
              <a:t> i = 0;</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while</a:t>
            </a:r>
            <a:r>
              <a:rPr b="0" lang="en-US" sz="2000" spc="-1" strike="noStrike">
                <a:solidFill>
                  <a:srgbClr val="000000"/>
                </a:solidFill>
                <a:latin typeface="Times New Roman"/>
              </a:rPr>
              <a:t>(*(str + i) != </a:t>
            </a:r>
            <a:r>
              <a:rPr b="0" lang="en-US" sz="2000" spc="-1" strike="noStrike">
                <a:solidFill>
                  <a:srgbClr val="c00000"/>
                </a:solidFill>
                <a:latin typeface="Times New Roman"/>
              </a:rPr>
              <a:t>‘\0’</a:t>
            </a:r>
            <a:r>
              <a:rPr b="0" lang="en-US" sz="2000" spc="-1" strike="noStrike">
                <a:solidFill>
                  <a:srgbClr val="000000"/>
                </a:solidFill>
                <a:latin typeface="Times New Roman"/>
              </a:rPr>
              <a:t>) i++;</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return</a:t>
            </a:r>
            <a:r>
              <a:rPr b="0" lang="en-US" sz="2000" spc="-1" strike="noStrike">
                <a:solidFill>
                  <a:srgbClr val="000000"/>
                </a:solidFill>
                <a:latin typeface="Times New Roman"/>
              </a:rPr>
              <a:t> i;</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p:txBody>
      </p:sp>
      <p:sp>
        <p:nvSpPr>
          <p:cNvPr id="198"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A3F8F976-0ED7-4665-9A80-79883D1BEAB4}"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199" name="CustomShape 4"/>
          <p:cNvSpPr/>
          <p:nvPr/>
        </p:nvSpPr>
        <p:spPr>
          <a:xfrm>
            <a:off x="1264680" y="2463840"/>
            <a:ext cx="456840" cy="456840"/>
          </a:xfrm>
          <a:prstGeom prst="rect">
            <a:avLst/>
          </a:prstGeom>
          <a:ln>
            <a:prstDash val="dash"/>
            <a:round/>
          </a:ln>
        </p:spPr>
        <p:style>
          <a:lnRef idx="2">
            <a:schemeClr val="accent6"/>
          </a:lnRef>
          <a:fillRef idx="1">
            <a:schemeClr val="lt1"/>
          </a:fillRef>
          <a:effectRef idx="0">
            <a:schemeClr val="accent6"/>
          </a:effectRef>
          <a:fontRef idx="minor"/>
        </p:style>
      </p:sp>
      <p:sp>
        <p:nvSpPr>
          <p:cNvPr id="200" name="CustomShape 5"/>
          <p:cNvSpPr/>
          <p:nvPr/>
        </p:nvSpPr>
        <p:spPr>
          <a:xfrm>
            <a:off x="1269360" y="2602440"/>
            <a:ext cx="269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a:t>
            </a:r>
            <a:endParaRPr b="0" lang="en-US" sz="1800" spc="-1" strike="noStrike">
              <a:latin typeface="Arial"/>
            </a:endParaRPr>
          </a:p>
        </p:txBody>
      </p:sp>
      <p:sp>
        <p:nvSpPr>
          <p:cNvPr id="201" name="CustomShape 6"/>
          <p:cNvSpPr/>
          <p:nvPr/>
        </p:nvSpPr>
        <p:spPr>
          <a:xfrm>
            <a:off x="1011240" y="2129040"/>
            <a:ext cx="9644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&lt;hidden&gt;</a:t>
            </a:r>
            <a:endParaRPr b="0" lang="en-US" sz="1600" spc="-1" strike="noStrike">
              <a:latin typeface="Arial"/>
            </a:endParaRPr>
          </a:p>
        </p:txBody>
      </p:sp>
      <p:sp>
        <p:nvSpPr>
          <p:cNvPr id="202" name="CustomShape 7"/>
          <p:cNvSpPr/>
          <p:nvPr/>
        </p:nvSpPr>
        <p:spPr>
          <a:xfrm>
            <a:off x="1206720" y="247896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203" name="CustomShape 8"/>
          <p:cNvSpPr/>
          <p:nvPr/>
        </p:nvSpPr>
        <p:spPr>
          <a:xfrm>
            <a:off x="22096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04" name="CustomShape 9"/>
          <p:cNvSpPr/>
          <p:nvPr/>
        </p:nvSpPr>
        <p:spPr>
          <a:xfrm>
            <a:off x="26668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05" name="CustomShape 10"/>
          <p:cNvSpPr/>
          <p:nvPr/>
        </p:nvSpPr>
        <p:spPr>
          <a:xfrm>
            <a:off x="312300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06" name="CustomShape 11"/>
          <p:cNvSpPr/>
          <p:nvPr/>
        </p:nvSpPr>
        <p:spPr>
          <a:xfrm>
            <a:off x="35812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07" name="CustomShape 12"/>
          <p:cNvSpPr/>
          <p:nvPr/>
        </p:nvSpPr>
        <p:spPr>
          <a:xfrm>
            <a:off x="40384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08" name="CustomShape 13"/>
          <p:cNvSpPr/>
          <p:nvPr/>
        </p:nvSpPr>
        <p:spPr>
          <a:xfrm>
            <a:off x="449460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09" name="CustomShape 14"/>
          <p:cNvSpPr/>
          <p:nvPr/>
        </p:nvSpPr>
        <p:spPr>
          <a:xfrm>
            <a:off x="495180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0" name="CustomShape 15"/>
          <p:cNvSpPr/>
          <p:nvPr/>
        </p:nvSpPr>
        <p:spPr>
          <a:xfrm>
            <a:off x="54100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1" name="CustomShape 16"/>
          <p:cNvSpPr/>
          <p:nvPr/>
        </p:nvSpPr>
        <p:spPr>
          <a:xfrm>
            <a:off x="58672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2" name="CustomShape 17"/>
          <p:cNvSpPr/>
          <p:nvPr/>
        </p:nvSpPr>
        <p:spPr>
          <a:xfrm>
            <a:off x="632340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3" name="CustomShape 18"/>
          <p:cNvSpPr/>
          <p:nvPr/>
        </p:nvSpPr>
        <p:spPr>
          <a:xfrm>
            <a:off x="67816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4" name="CustomShape 19"/>
          <p:cNvSpPr/>
          <p:nvPr/>
        </p:nvSpPr>
        <p:spPr>
          <a:xfrm>
            <a:off x="72388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5" name="CustomShape 20"/>
          <p:cNvSpPr/>
          <p:nvPr/>
        </p:nvSpPr>
        <p:spPr>
          <a:xfrm>
            <a:off x="76960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6" name="CustomShape 21"/>
          <p:cNvSpPr/>
          <p:nvPr/>
        </p:nvSpPr>
        <p:spPr>
          <a:xfrm>
            <a:off x="17524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7" name="CustomShape 22"/>
          <p:cNvSpPr/>
          <p:nvPr/>
        </p:nvSpPr>
        <p:spPr>
          <a:xfrm>
            <a:off x="129420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8" name="CustomShape 23"/>
          <p:cNvSpPr/>
          <p:nvPr/>
        </p:nvSpPr>
        <p:spPr>
          <a:xfrm>
            <a:off x="8380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19" name="CustomShape 24"/>
          <p:cNvSpPr/>
          <p:nvPr/>
        </p:nvSpPr>
        <p:spPr>
          <a:xfrm>
            <a:off x="37980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20" name="CustomShape 25"/>
          <p:cNvSpPr/>
          <p:nvPr/>
        </p:nvSpPr>
        <p:spPr>
          <a:xfrm>
            <a:off x="320400" y="388332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221" name="CustomShape 26"/>
          <p:cNvSpPr/>
          <p:nvPr/>
        </p:nvSpPr>
        <p:spPr>
          <a:xfrm flipV="1" rot="10800000">
            <a:off x="1204920" y="3882600"/>
            <a:ext cx="603000" cy="125028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222" name="CustomShape 27"/>
          <p:cNvSpPr/>
          <p:nvPr/>
        </p:nvSpPr>
        <p:spPr>
          <a:xfrm>
            <a:off x="443520" y="4267080"/>
            <a:ext cx="3092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K</a:t>
            </a:r>
            <a:endParaRPr b="0" lang="en-US" sz="1400" spc="-1" strike="noStrike">
              <a:latin typeface="Arial"/>
            </a:endParaRPr>
          </a:p>
        </p:txBody>
      </p:sp>
      <p:sp>
        <p:nvSpPr>
          <p:cNvPr id="223" name="CustomShape 28"/>
          <p:cNvSpPr/>
          <p:nvPr/>
        </p:nvSpPr>
        <p:spPr>
          <a:xfrm>
            <a:off x="914040" y="426204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y</a:t>
            </a:r>
            <a:endParaRPr b="0" lang="en-US" sz="1400" spc="-1" strike="noStrike">
              <a:latin typeface="Arial"/>
            </a:endParaRPr>
          </a:p>
        </p:txBody>
      </p:sp>
      <p:sp>
        <p:nvSpPr>
          <p:cNvPr id="224" name="CustomShape 29"/>
          <p:cNvSpPr/>
          <p:nvPr/>
        </p:nvSpPr>
        <p:spPr>
          <a:xfrm>
            <a:off x="1859040" y="425232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a:t>
            </a:r>
            <a:endParaRPr b="0" lang="en-US" sz="1400" spc="-1" strike="noStrike">
              <a:latin typeface="Arial"/>
            </a:endParaRPr>
          </a:p>
        </p:txBody>
      </p:sp>
      <p:sp>
        <p:nvSpPr>
          <p:cNvPr id="225" name="CustomShape 30"/>
          <p:cNvSpPr/>
          <p:nvPr/>
        </p:nvSpPr>
        <p:spPr>
          <a:xfrm>
            <a:off x="2326680" y="425232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h</a:t>
            </a:r>
            <a:endParaRPr b="0" lang="en-US" sz="1400" spc="-1" strike="noStrike">
              <a:latin typeface="Arial"/>
            </a:endParaRPr>
          </a:p>
        </p:txBody>
      </p:sp>
      <p:sp>
        <p:nvSpPr>
          <p:cNvPr id="226" name="CustomShape 31"/>
          <p:cNvSpPr/>
          <p:nvPr/>
        </p:nvSpPr>
        <p:spPr>
          <a:xfrm>
            <a:off x="2759760" y="425232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u</a:t>
            </a:r>
            <a:endParaRPr b="0" lang="en-US" sz="1400" spc="-1" strike="noStrike">
              <a:latin typeface="Arial"/>
            </a:endParaRPr>
          </a:p>
        </p:txBody>
      </p:sp>
      <p:sp>
        <p:nvSpPr>
          <p:cNvPr id="227" name="CustomShape 32"/>
          <p:cNvSpPr/>
          <p:nvPr/>
        </p:nvSpPr>
        <p:spPr>
          <a:xfrm>
            <a:off x="3220200" y="425232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a:t>
            </a:r>
            <a:endParaRPr b="0" lang="en-US" sz="1400" spc="-1" strike="noStrike">
              <a:latin typeface="Arial"/>
            </a:endParaRPr>
          </a:p>
        </p:txBody>
      </p:sp>
      <p:sp>
        <p:nvSpPr>
          <p:cNvPr id="228" name="CustomShape 33"/>
          <p:cNvSpPr/>
          <p:nvPr/>
        </p:nvSpPr>
        <p:spPr>
          <a:xfrm>
            <a:off x="3688920" y="425232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a:t>
            </a:r>
            <a:endParaRPr b="0" lang="en-US" sz="1400" spc="-1" strike="noStrike">
              <a:latin typeface="Arial"/>
            </a:endParaRPr>
          </a:p>
        </p:txBody>
      </p:sp>
      <p:sp>
        <p:nvSpPr>
          <p:cNvPr id="229" name="CustomShape 34"/>
          <p:cNvSpPr/>
          <p:nvPr/>
        </p:nvSpPr>
        <p:spPr>
          <a:xfrm>
            <a:off x="4610880" y="425232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a:t>
            </a:r>
            <a:endParaRPr b="0" lang="en-US" sz="1400" spc="-1" strike="noStrike">
              <a:latin typeface="Arial"/>
            </a:endParaRPr>
          </a:p>
        </p:txBody>
      </p:sp>
      <p:sp>
        <p:nvSpPr>
          <p:cNvPr id="230" name="CustomShape 35"/>
          <p:cNvSpPr/>
          <p:nvPr/>
        </p:nvSpPr>
        <p:spPr>
          <a:xfrm>
            <a:off x="5069160" y="425232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a:t>
            </a:r>
            <a:endParaRPr b="0" lang="en-US" sz="1400" spc="-1" strike="noStrike">
              <a:latin typeface="Arial"/>
            </a:endParaRPr>
          </a:p>
        </p:txBody>
      </p:sp>
      <p:sp>
        <p:nvSpPr>
          <p:cNvPr id="231" name="CustomShape 36"/>
          <p:cNvSpPr/>
          <p:nvPr/>
        </p:nvSpPr>
        <p:spPr>
          <a:xfrm>
            <a:off x="5526720" y="425232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p</a:t>
            </a:r>
            <a:endParaRPr b="0" lang="en-US" sz="1400" spc="-1" strike="noStrike">
              <a:latin typeface="Arial"/>
            </a:endParaRPr>
          </a:p>
        </p:txBody>
      </p:sp>
      <p:sp>
        <p:nvSpPr>
          <p:cNvPr id="232" name="CustomShape 37"/>
          <p:cNvSpPr/>
          <p:nvPr/>
        </p:nvSpPr>
        <p:spPr>
          <a:xfrm>
            <a:off x="6428520" y="425232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t</a:t>
            </a:r>
            <a:endParaRPr b="0" lang="en-US" sz="1400" spc="-1" strike="noStrike">
              <a:latin typeface="Arial"/>
            </a:endParaRPr>
          </a:p>
        </p:txBody>
      </p:sp>
      <p:sp>
        <p:nvSpPr>
          <p:cNvPr id="233" name="CustomShape 38"/>
          <p:cNvSpPr/>
          <p:nvPr/>
        </p:nvSpPr>
        <p:spPr>
          <a:xfrm>
            <a:off x="6913800" y="4250880"/>
            <a:ext cx="240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r</a:t>
            </a:r>
            <a:endParaRPr b="0" lang="en-US" sz="1400" spc="-1" strike="noStrike">
              <a:latin typeface="Arial"/>
            </a:endParaRPr>
          </a:p>
        </p:txBody>
      </p:sp>
      <p:sp>
        <p:nvSpPr>
          <p:cNvPr id="234" name="CustomShape 39"/>
          <p:cNvSpPr/>
          <p:nvPr/>
        </p:nvSpPr>
        <p:spPr>
          <a:xfrm>
            <a:off x="7360920" y="4252320"/>
            <a:ext cx="231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i</a:t>
            </a:r>
            <a:endParaRPr b="0" lang="en-US" sz="1400" spc="-1" strike="noStrike">
              <a:latin typeface="Arial"/>
            </a:endParaRPr>
          </a:p>
        </p:txBody>
      </p:sp>
      <p:sp>
        <p:nvSpPr>
          <p:cNvPr id="235" name="CustomShape 40"/>
          <p:cNvSpPr/>
          <p:nvPr/>
        </p:nvSpPr>
        <p:spPr>
          <a:xfrm>
            <a:off x="7785360" y="425232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n</a:t>
            </a:r>
            <a:endParaRPr b="0" lang="en-US" sz="1400" spc="-1" strike="noStrike">
              <a:latin typeface="Arial"/>
            </a:endParaRPr>
          </a:p>
        </p:txBody>
      </p:sp>
      <p:sp>
        <p:nvSpPr>
          <p:cNvPr id="236" name="CustomShape 41"/>
          <p:cNvSpPr/>
          <p:nvPr/>
        </p:nvSpPr>
        <p:spPr>
          <a:xfrm>
            <a:off x="815220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37" name="CustomShape 42"/>
          <p:cNvSpPr/>
          <p:nvPr/>
        </p:nvSpPr>
        <p:spPr>
          <a:xfrm>
            <a:off x="8254080" y="425232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h</a:t>
            </a:r>
            <a:endParaRPr b="0" lang="en-US" sz="1400" spc="-1" strike="noStrike">
              <a:latin typeface="Arial"/>
            </a:endParaRPr>
          </a:p>
        </p:txBody>
      </p:sp>
      <p:sp>
        <p:nvSpPr>
          <p:cNvPr id="238" name="CustomShape 43"/>
          <p:cNvSpPr/>
          <p:nvPr/>
        </p:nvSpPr>
        <p:spPr>
          <a:xfrm>
            <a:off x="8610480" y="4191120"/>
            <a:ext cx="456840" cy="456840"/>
          </a:xfrm>
          <a:prstGeom prst="rect">
            <a:avLst/>
          </a:prstGeom>
          <a:ln>
            <a:round/>
          </a:ln>
        </p:spPr>
        <p:style>
          <a:lnRef idx="2">
            <a:schemeClr val="accent6"/>
          </a:lnRef>
          <a:fillRef idx="1">
            <a:schemeClr val="lt1"/>
          </a:fillRef>
          <a:effectRef idx="0">
            <a:schemeClr val="accent6"/>
          </a:effectRef>
          <a:fontRef idx="minor"/>
        </p:style>
      </p:sp>
      <p:sp>
        <p:nvSpPr>
          <p:cNvPr id="239" name="CustomShape 44"/>
          <p:cNvSpPr/>
          <p:nvPr/>
        </p:nvSpPr>
        <p:spPr>
          <a:xfrm>
            <a:off x="8613360" y="4250880"/>
            <a:ext cx="44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t>
            </a:r>
            <a:r>
              <a:rPr b="0" lang="en-US" sz="1400" spc="-1" strike="noStrike">
                <a:solidFill>
                  <a:srgbClr val="000000"/>
                </a:solidFill>
                <a:latin typeface="Times New Roman"/>
              </a:rPr>
              <a:t>\0’</a:t>
            </a:r>
            <a:endParaRPr b="0" lang="en-US" sz="1400" spc="-1" strike="noStrike">
              <a:latin typeface="Arial"/>
            </a:endParaRPr>
          </a:p>
        </p:txBody>
      </p:sp>
      <p:sp>
        <p:nvSpPr>
          <p:cNvPr id="240" name="CustomShape 45"/>
          <p:cNvSpPr/>
          <p:nvPr/>
        </p:nvSpPr>
        <p:spPr>
          <a:xfrm>
            <a:off x="1280520" y="3382920"/>
            <a:ext cx="456840" cy="456840"/>
          </a:xfrm>
          <a:prstGeom prst="rect">
            <a:avLst/>
          </a:prstGeom>
          <a:ln>
            <a:round/>
          </a:ln>
        </p:spPr>
        <p:style>
          <a:lnRef idx="2">
            <a:schemeClr val="accent6"/>
          </a:lnRef>
          <a:fillRef idx="1">
            <a:schemeClr val="lt1"/>
          </a:fillRef>
          <a:effectRef idx="0">
            <a:schemeClr val="accent6"/>
          </a:effectRef>
          <a:fontRef idx="minor"/>
        </p:style>
      </p:sp>
      <p:sp>
        <p:nvSpPr>
          <p:cNvPr id="241" name="CustomShape 46"/>
          <p:cNvSpPr/>
          <p:nvPr/>
        </p:nvSpPr>
        <p:spPr>
          <a:xfrm>
            <a:off x="1236600" y="3516840"/>
            <a:ext cx="409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str</a:t>
            </a:r>
            <a:endParaRPr b="0" lang="en-US" sz="1800" spc="-1" strike="noStrike">
              <a:latin typeface="Arial"/>
            </a:endParaRPr>
          </a:p>
        </p:txBody>
      </p:sp>
      <p:sp>
        <p:nvSpPr>
          <p:cNvPr id="242" name="CustomShape 47"/>
          <p:cNvSpPr/>
          <p:nvPr/>
        </p:nvSpPr>
        <p:spPr>
          <a:xfrm>
            <a:off x="1130040" y="3075480"/>
            <a:ext cx="7160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&lt;100&gt;</a:t>
            </a:r>
            <a:endParaRPr b="0" lang="en-US" sz="1600" spc="-1" strike="noStrike">
              <a:latin typeface="Arial"/>
            </a:endParaRPr>
          </a:p>
        </p:txBody>
      </p:sp>
      <p:sp>
        <p:nvSpPr>
          <p:cNvPr id="243" name="CustomShape 48"/>
          <p:cNvSpPr/>
          <p:nvPr/>
        </p:nvSpPr>
        <p:spPr>
          <a:xfrm>
            <a:off x="1221120" y="338292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244" name="CustomShape 49"/>
          <p:cNvSpPr/>
          <p:nvPr/>
        </p:nvSpPr>
        <p:spPr>
          <a:xfrm flipV="1" rot="10800000">
            <a:off x="1234080" y="3883320"/>
            <a:ext cx="632160" cy="18144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245" name="CustomShape 50"/>
          <p:cNvSpPr/>
          <p:nvPr/>
        </p:nvSpPr>
        <p:spPr>
          <a:xfrm>
            <a:off x="1295280" y="5257800"/>
            <a:ext cx="456840" cy="456840"/>
          </a:xfrm>
          <a:prstGeom prst="rect">
            <a:avLst/>
          </a:prstGeom>
          <a:ln>
            <a:round/>
          </a:ln>
        </p:spPr>
        <p:style>
          <a:lnRef idx="2">
            <a:schemeClr val="accent6"/>
          </a:lnRef>
          <a:fillRef idx="1">
            <a:schemeClr val="lt1"/>
          </a:fillRef>
          <a:effectRef idx="0">
            <a:schemeClr val="accent6"/>
          </a:effectRef>
          <a:fontRef idx="minor"/>
        </p:style>
      </p:sp>
      <p:sp>
        <p:nvSpPr>
          <p:cNvPr id="246" name="CustomShape 51"/>
          <p:cNvSpPr/>
          <p:nvPr/>
        </p:nvSpPr>
        <p:spPr>
          <a:xfrm>
            <a:off x="1251720" y="5405760"/>
            <a:ext cx="245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i</a:t>
            </a:r>
            <a:endParaRPr b="0" lang="en-US" sz="1800" spc="-1" strike="noStrike">
              <a:latin typeface="Arial"/>
            </a:endParaRPr>
          </a:p>
        </p:txBody>
      </p:sp>
      <p:sp>
        <p:nvSpPr>
          <p:cNvPr id="247" name="CustomShape 52"/>
          <p:cNvSpPr/>
          <p:nvPr/>
        </p:nvSpPr>
        <p:spPr>
          <a:xfrm>
            <a:off x="1146240" y="4964040"/>
            <a:ext cx="7160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&lt;200&gt;</a:t>
            </a:r>
            <a:endParaRPr b="0" lang="en-US" sz="1600" spc="-1" strike="noStrike">
              <a:latin typeface="Arial"/>
            </a:endParaRPr>
          </a:p>
        </p:txBody>
      </p:sp>
      <p:sp>
        <p:nvSpPr>
          <p:cNvPr id="248" name="CustomShape 53"/>
          <p:cNvSpPr/>
          <p:nvPr/>
        </p:nvSpPr>
        <p:spPr>
          <a:xfrm>
            <a:off x="1374840" y="53002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0</a:t>
            </a:r>
            <a:endParaRPr b="0" lang="en-US" sz="1600" spc="-1" strike="noStrike">
              <a:latin typeface="Arial"/>
            </a:endParaRPr>
          </a:p>
        </p:txBody>
      </p:sp>
      <p:sp>
        <p:nvSpPr>
          <p:cNvPr id="249" name="CustomShape 54"/>
          <p:cNvSpPr/>
          <p:nvPr/>
        </p:nvSpPr>
        <p:spPr>
          <a:xfrm>
            <a:off x="1375920" y="528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a:t>
            </a:r>
            <a:endParaRPr b="0" lang="en-US" sz="1600" spc="-1" strike="noStrike">
              <a:latin typeface="Arial"/>
            </a:endParaRPr>
          </a:p>
        </p:txBody>
      </p:sp>
      <p:sp>
        <p:nvSpPr>
          <p:cNvPr id="250" name="CustomShape 55"/>
          <p:cNvSpPr/>
          <p:nvPr/>
        </p:nvSpPr>
        <p:spPr>
          <a:xfrm>
            <a:off x="1389600" y="528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2</a:t>
            </a:r>
            <a:endParaRPr b="0" lang="en-US" sz="1600" spc="-1" strike="noStrike">
              <a:latin typeface="Arial"/>
            </a:endParaRPr>
          </a:p>
        </p:txBody>
      </p:sp>
      <p:sp>
        <p:nvSpPr>
          <p:cNvPr id="251" name="CustomShape 56"/>
          <p:cNvSpPr/>
          <p:nvPr/>
        </p:nvSpPr>
        <p:spPr>
          <a:xfrm>
            <a:off x="1375920" y="528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3</a:t>
            </a:r>
            <a:endParaRPr b="0" lang="en-US" sz="1600" spc="-1" strike="noStrike">
              <a:latin typeface="Arial"/>
            </a:endParaRPr>
          </a:p>
        </p:txBody>
      </p:sp>
      <p:sp>
        <p:nvSpPr>
          <p:cNvPr id="252" name="CustomShape 57"/>
          <p:cNvSpPr/>
          <p:nvPr/>
        </p:nvSpPr>
        <p:spPr>
          <a:xfrm>
            <a:off x="1375920" y="53038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4</a:t>
            </a:r>
            <a:endParaRPr b="0" lang="en-US" sz="1600" spc="-1" strike="noStrike">
              <a:latin typeface="Arial"/>
            </a:endParaRPr>
          </a:p>
        </p:txBody>
      </p:sp>
      <p:sp>
        <p:nvSpPr>
          <p:cNvPr id="253" name="CustomShape 58"/>
          <p:cNvSpPr/>
          <p:nvPr/>
        </p:nvSpPr>
        <p:spPr>
          <a:xfrm>
            <a:off x="1377360" y="52740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5</a:t>
            </a:r>
            <a:endParaRPr b="0" lang="en-US" sz="1600" spc="-1" strike="noStrike">
              <a:latin typeface="Arial"/>
            </a:endParaRPr>
          </a:p>
        </p:txBody>
      </p:sp>
      <p:sp>
        <p:nvSpPr>
          <p:cNvPr id="254" name="CustomShape 59"/>
          <p:cNvSpPr/>
          <p:nvPr/>
        </p:nvSpPr>
        <p:spPr>
          <a:xfrm>
            <a:off x="1373400" y="528912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6</a:t>
            </a:r>
            <a:endParaRPr b="0" lang="en-US" sz="1600" spc="-1" strike="noStrike">
              <a:latin typeface="Arial"/>
            </a:endParaRPr>
          </a:p>
        </p:txBody>
      </p:sp>
      <p:sp>
        <p:nvSpPr>
          <p:cNvPr id="255" name="CustomShape 60"/>
          <p:cNvSpPr/>
          <p:nvPr/>
        </p:nvSpPr>
        <p:spPr>
          <a:xfrm>
            <a:off x="1391040" y="530388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7</a:t>
            </a:r>
            <a:endParaRPr b="0" lang="en-US" sz="1600" spc="-1" strike="noStrike">
              <a:latin typeface="Arial"/>
            </a:endParaRPr>
          </a:p>
        </p:txBody>
      </p:sp>
      <p:sp>
        <p:nvSpPr>
          <p:cNvPr id="256" name="CustomShape 61"/>
          <p:cNvSpPr/>
          <p:nvPr/>
        </p:nvSpPr>
        <p:spPr>
          <a:xfrm>
            <a:off x="1373400" y="52578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8</a:t>
            </a:r>
            <a:endParaRPr b="0" lang="en-US" sz="1600" spc="-1" strike="noStrike">
              <a:latin typeface="Arial"/>
            </a:endParaRPr>
          </a:p>
        </p:txBody>
      </p:sp>
      <p:sp>
        <p:nvSpPr>
          <p:cNvPr id="257" name="CustomShape 62"/>
          <p:cNvSpPr/>
          <p:nvPr/>
        </p:nvSpPr>
        <p:spPr>
          <a:xfrm>
            <a:off x="1373400" y="5257800"/>
            <a:ext cx="28332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9</a:t>
            </a:r>
            <a:endParaRPr b="0" lang="en-US" sz="1600" spc="-1" strike="noStrike">
              <a:latin typeface="Arial"/>
            </a:endParaRPr>
          </a:p>
        </p:txBody>
      </p:sp>
      <p:sp>
        <p:nvSpPr>
          <p:cNvPr id="258" name="CustomShape 63"/>
          <p:cNvSpPr/>
          <p:nvPr/>
        </p:nvSpPr>
        <p:spPr>
          <a:xfrm>
            <a:off x="1317600" y="5271120"/>
            <a:ext cx="3852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10</a:t>
            </a:r>
            <a:endParaRPr b="0" lang="en-US" sz="1600" spc="-1" strike="noStrike">
              <a:latin typeface="Arial"/>
            </a:endParaRPr>
          </a:p>
        </p:txBody>
      </p:sp>
      <p:sp>
        <p:nvSpPr>
          <p:cNvPr id="259" name="CustomShape 64"/>
          <p:cNvSpPr/>
          <p:nvPr/>
        </p:nvSpPr>
        <p:spPr>
          <a:xfrm>
            <a:off x="1324800" y="5257800"/>
            <a:ext cx="3776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11</a:t>
            </a:r>
            <a:endParaRPr b="0" lang="en-US" sz="1600" spc="-1" strike="noStrike">
              <a:latin typeface="Arial"/>
            </a:endParaRPr>
          </a:p>
        </p:txBody>
      </p:sp>
      <p:sp>
        <p:nvSpPr>
          <p:cNvPr id="260" name="CustomShape 65"/>
          <p:cNvSpPr/>
          <p:nvPr/>
        </p:nvSpPr>
        <p:spPr>
          <a:xfrm>
            <a:off x="1327320" y="5247720"/>
            <a:ext cx="3852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12</a:t>
            </a:r>
            <a:endParaRPr b="0" lang="en-US" sz="1600" spc="-1" strike="noStrike">
              <a:latin typeface="Arial"/>
            </a:endParaRPr>
          </a:p>
        </p:txBody>
      </p:sp>
      <p:sp>
        <p:nvSpPr>
          <p:cNvPr id="261" name="CustomShape 66"/>
          <p:cNvSpPr/>
          <p:nvPr/>
        </p:nvSpPr>
        <p:spPr>
          <a:xfrm>
            <a:off x="1317600" y="5247720"/>
            <a:ext cx="3852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13</a:t>
            </a:r>
            <a:endParaRPr b="0" lang="en-US" sz="1600" spc="-1" strike="noStrike">
              <a:latin typeface="Arial"/>
            </a:endParaRPr>
          </a:p>
        </p:txBody>
      </p:sp>
      <p:sp>
        <p:nvSpPr>
          <p:cNvPr id="262" name="CustomShape 67"/>
          <p:cNvSpPr/>
          <p:nvPr/>
        </p:nvSpPr>
        <p:spPr>
          <a:xfrm>
            <a:off x="1297440" y="5247720"/>
            <a:ext cx="3852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14</a:t>
            </a:r>
            <a:endParaRPr b="0" lang="en-US" sz="1600" spc="-1" strike="noStrike">
              <a:latin typeface="Arial"/>
            </a:endParaRPr>
          </a:p>
        </p:txBody>
      </p:sp>
      <p:sp>
        <p:nvSpPr>
          <p:cNvPr id="263" name="CustomShape 68"/>
          <p:cNvSpPr/>
          <p:nvPr/>
        </p:nvSpPr>
        <p:spPr>
          <a:xfrm>
            <a:off x="1333800" y="5284440"/>
            <a:ext cx="3852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15</a:t>
            </a:r>
            <a:endParaRPr b="0" lang="en-US" sz="1600" spc="-1" strike="noStrike">
              <a:latin typeface="Arial"/>
            </a:endParaRPr>
          </a:p>
        </p:txBody>
      </p:sp>
      <p:sp>
        <p:nvSpPr>
          <p:cNvPr id="264" name="CustomShape 69"/>
          <p:cNvSpPr/>
          <p:nvPr/>
        </p:nvSpPr>
        <p:spPr>
          <a:xfrm>
            <a:off x="1330200" y="5274360"/>
            <a:ext cx="3852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16</a:t>
            </a:r>
            <a:endParaRPr b="0" lang="en-US" sz="1600" spc="-1" strike="noStrike">
              <a:latin typeface="Arial"/>
            </a:endParaRPr>
          </a:p>
        </p:txBody>
      </p:sp>
      <p:sp>
        <p:nvSpPr>
          <p:cNvPr id="265" name="CustomShape 70"/>
          <p:cNvSpPr/>
          <p:nvPr/>
        </p:nvSpPr>
        <p:spPr>
          <a:xfrm>
            <a:off x="1335960" y="5257800"/>
            <a:ext cx="3852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17</a:t>
            </a:r>
            <a:endParaRPr b="0" lang="en-US" sz="1600" spc="-1" strike="noStrike">
              <a:latin typeface="Arial"/>
            </a:endParaRPr>
          </a:p>
        </p:txBody>
      </p:sp>
      <p:sp>
        <p:nvSpPr>
          <p:cNvPr id="266" name="CustomShape 71"/>
          <p:cNvSpPr/>
          <p:nvPr/>
        </p:nvSpPr>
        <p:spPr>
          <a:xfrm>
            <a:off x="1330200" y="5274360"/>
            <a:ext cx="3852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18</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40"/>
                                        </p:tgtEl>
                                        <p:attrNameLst>
                                          <p:attrName>style.visibility</p:attrName>
                                        </p:attrNameLst>
                                      </p:cBhvr>
                                      <p:to>
                                        <p:strVal val="visible"/>
                                      </p:to>
                                    </p:set>
                                    <p:animEffect filter="fade" transition="in">
                                      <p:cBhvr additive="repl">
                                        <p:cTn id="7" dur="500"/>
                                        <p:tgtEl>
                                          <p:spTgt spid="240"/>
                                        </p:tgtEl>
                                      </p:cBhvr>
                                    </p:animEffect>
                                  </p:childTnLst>
                                </p:cTn>
                              </p:par>
                              <p:par>
                                <p:cTn id="8" nodeType="withEffect" fill="hold" presetClass="entr" presetID="10">
                                  <p:stCondLst>
                                    <p:cond delay="0"/>
                                  </p:stCondLst>
                                  <p:childTnLst>
                                    <p:set>
                                      <p:cBhvr>
                                        <p:cTn id="9" dur="1" fill="hold">
                                          <p:stCondLst>
                                            <p:cond delay="0"/>
                                          </p:stCondLst>
                                        </p:cTn>
                                        <p:tgtEl>
                                          <p:spTgt spid="241"/>
                                        </p:tgtEl>
                                        <p:attrNameLst>
                                          <p:attrName>style.visibility</p:attrName>
                                        </p:attrNameLst>
                                      </p:cBhvr>
                                      <p:to>
                                        <p:strVal val="visible"/>
                                      </p:to>
                                    </p:set>
                                    <p:animEffect filter="fade" transition="in">
                                      <p:cBhvr additive="repl">
                                        <p:cTn id="10" dur="500"/>
                                        <p:tgtEl>
                                          <p:spTgt spid="241"/>
                                        </p:tgtEl>
                                      </p:cBhvr>
                                    </p:animEffect>
                                  </p:childTnLst>
                                </p:cTn>
                              </p:par>
                              <p:par>
                                <p:cTn id="11" nodeType="withEffect" fill="hold" presetClass="entr" presetID="10">
                                  <p:stCondLst>
                                    <p:cond delay="0"/>
                                  </p:stCondLst>
                                  <p:childTnLst>
                                    <p:set>
                                      <p:cBhvr>
                                        <p:cTn id="12" dur="1" fill="hold">
                                          <p:stCondLst>
                                            <p:cond delay="0"/>
                                          </p:stCondLst>
                                        </p:cTn>
                                        <p:tgtEl>
                                          <p:spTgt spid="243"/>
                                        </p:tgtEl>
                                        <p:attrNameLst>
                                          <p:attrName>style.visibility</p:attrName>
                                        </p:attrNameLst>
                                      </p:cBhvr>
                                      <p:to>
                                        <p:strVal val="visible"/>
                                      </p:to>
                                    </p:set>
                                    <p:animEffect filter="fade" transition="in">
                                      <p:cBhvr additive="repl">
                                        <p:cTn id="13" dur="500"/>
                                        <p:tgtEl>
                                          <p:spTgt spid="243"/>
                                        </p:tgtEl>
                                      </p:cBhvr>
                                    </p:animEffect>
                                  </p:childTnLst>
                                </p:cTn>
                              </p:par>
                              <p:par>
                                <p:cTn id="14" nodeType="withEffect" fill="hold" presetClass="entr" presetID="10">
                                  <p:stCondLst>
                                    <p:cond delay="0"/>
                                  </p:stCondLst>
                                  <p:childTnLst>
                                    <p:set>
                                      <p:cBhvr>
                                        <p:cTn id="15" dur="1" fill="hold">
                                          <p:stCondLst>
                                            <p:cond delay="0"/>
                                          </p:stCondLst>
                                        </p:cTn>
                                        <p:tgtEl>
                                          <p:spTgt spid="244"/>
                                        </p:tgtEl>
                                        <p:attrNameLst>
                                          <p:attrName>style.visibility</p:attrName>
                                        </p:attrNameLst>
                                      </p:cBhvr>
                                      <p:to>
                                        <p:strVal val="visible"/>
                                      </p:to>
                                    </p:set>
                                    <p:animEffect filter="fade" transition="in">
                                      <p:cBhvr additive="repl">
                                        <p:cTn id="16" dur="500"/>
                                        <p:tgtEl>
                                          <p:spTgt spid="244"/>
                                        </p:tgtEl>
                                      </p:cBhvr>
                                    </p:animEffect>
                                  </p:childTnLst>
                                </p:cTn>
                              </p:par>
                              <p:par>
                                <p:cTn id="17" nodeType="withEffect" fill="hold" presetClass="entr" presetID="10">
                                  <p:stCondLst>
                                    <p:cond delay="0"/>
                                  </p:stCondLst>
                                  <p:childTnLst>
                                    <p:set>
                                      <p:cBhvr>
                                        <p:cTn id="18" dur="1" fill="hold">
                                          <p:stCondLst>
                                            <p:cond delay="0"/>
                                          </p:stCondLst>
                                        </p:cTn>
                                        <p:tgtEl>
                                          <p:spTgt spid="242"/>
                                        </p:tgtEl>
                                        <p:attrNameLst>
                                          <p:attrName>style.visibility</p:attrName>
                                        </p:attrNameLst>
                                      </p:cBhvr>
                                      <p:to>
                                        <p:strVal val="visible"/>
                                      </p:to>
                                    </p:set>
                                    <p:animEffect filter="fade" transition="in">
                                      <p:cBhvr additive="repl">
                                        <p:cTn id="19" dur="500"/>
                                        <p:tgtEl>
                                          <p:spTgt spid="242"/>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10">
                                  <p:stCondLst>
                                    <p:cond delay="0"/>
                                  </p:stCondLst>
                                  <p:childTnLst>
                                    <p:set>
                                      <p:cBhvr>
                                        <p:cTn id="23" dur="1" fill="hold">
                                          <p:stCondLst>
                                            <p:cond delay="0"/>
                                          </p:stCondLst>
                                        </p:cTn>
                                        <p:tgtEl>
                                          <p:spTgt spid="245"/>
                                        </p:tgtEl>
                                        <p:attrNameLst>
                                          <p:attrName>style.visibility</p:attrName>
                                        </p:attrNameLst>
                                      </p:cBhvr>
                                      <p:to>
                                        <p:strVal val="visible"/>
                                      </p:to>
                                    </p:set>
                                    <p:animEffect filter="fade" transition="in">
                                      <p:cBhvr additive="repl">
                                        <p:cTn id="24" dur="500"/>
                                        <p:tgtEl>
                                          <p:spTgt spid="245"/>
                                        </p:tgtEl>
                                      </p:cBhvr>
                                    </p:animEffect>
                                  </p:childTnLst>
                                </p:cTn>
                              </p:par>
                              <p:par>
                                <p:cTn id="25" nodeType="withEffect" fill="hold" presetClass="entr" presetID="10">
                                  <p:stCondLst>
                                    <p:cond delay="0"/>
                                  </p:stCondLst>
                                  <p:childTnLst>
                                    <p:set>
                                      <p:cBhvr>
                                        <p:cTn id="26" dur="1" fill="hold">
                                          <p:stCondLst>
                                            <p:cond delay="0"/>
                                          </p:stCondLst>
                                        </p:cTn>
                                        <p:tgtEl>
                                          <p:spTgt spid="246"/>
                                        </p:tgtEl>
                                        <p:attrNameLst>
                                          <p:attrName>style.visibility</p:attrName>
                                        </p:attrNameLst>
                                      </p:cBhvr>
                                      <p:to>
                                        <p:strVal val="visible"/>
                                      </p:to>
                                    </p:set>
                                    <p:animEffect filter="fade" transition="in">
                                      <p:cBhvr additive="repl">
                                        <p:cTn id="27" dur="500"/>
                                        <p:tgtEl>
                                          <p:spTgt spid="246"/>
                                        </p:tgtEl>
                                      </p:cBhvr>
                                    </p:animEffect>
                                  </p:childTnLst>
                                </p:cTn>
                              </p:par>
                              <p:par>
                                <p:cTn id="28" nodeType="withEffect" fill="hold" presetClass="entr" presetID="10">
                                  <p:stCondLst>
                                    <p:cond delay="0"/>
                                  </p:stCondLst>
                                  <p:childTnLst>
                                    <p:set>
                                      <p:cBhvr>
                                        <p:cTn id="29" dur="1" fill="hold">
                                          <p:stCondLst>
                                            <p:cond delay="0"/>
                                          </p:stCondLst>
                                        </p:cTn>
                                        <p:tgtEl>
                                          <p:spTgt spid="248"/>
                                        </p:tgtEl>
                                        <p:attrNameLst>
                                          <p:attrName>style.visibility</p:attrName>
                                        </p:attrNameLst>
                                      </p:cBhvr>
                                      <p:to>
                                        <p:strVal val="visible"/>
                                      </p:to>
                                    </p:set>
                                    <p:animEffect filter="fade" transition="in">
                                      <p:cBhvr additive="repl">
                                        <p:cTn id="30" dur="500"/>
                                        <p:tgtEl>
                                          <p:spTgt spid="248"/>
                                        </p:tgtEl>
                                      </p:cBhvr>
                                    </p:animEffect>
                                  </p:childTnLst>
                                </p:cTn>
                              </p:par>
                              <p:par>
                                <p:cTn id="31" nodeType="withEffect" fill="hold" presetClass="entr" presetID="10">
                                  <p:stCondLst>
                                    <p:cond delay="0"/>
                                  </p:stCondLst>
                                  <p:childTnLst>
                                    <p:set>
                                      <p:cBhvr>
                                        <p:cTn id="32" dur="1" fill="hold">
                                          <p:stCondLst>
                                            <p:cond delay="0"/>
                                          </p:stCondLst>
                                        </p:cTn>
                                        <p:tgtEl>
                                          <p:spTgt spid="247"/>
                                        </p:tgtEl>
                                        <p:attrNameLst>
                                          <p:attrName>style.visibility</p:attrName>
                                        </p:attrNameLst>
                                      </p:cBhvr>
                                      <p:to>
                                        <p:strVal val="visible"/>
                                      </p:to>
                                    </p:set>
                                    <p:animEffect filter="fade" transition="in">
                                      <p:cBhvr additive="repl">
                                        <p:cTn id="33" dur="500"/>
                                        <p:tgtEl>
                                          <p:spTgt spid="247"/>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mph" presetID="3" presetSubtype="2">
                                  <p:stCondLst>
                                    <p:cond delay="0"/>
                                  </p:stCondLst>
                                  <p:childTnLst>
                                    <p:animClr clrSpc="rgb">
                                      <p:cBhvr>
                                        <p:cTn id="37" dur="500" fill="hold"/>
                                        <p:tgtEl>
                                          <p:spTgt spid="222"/>
                                        </p:tgtEl>
                                        <p:attrNameLst>
                                          <p:attrName>style.color</p:attrName>
                                        </p:attrNameLst>
                                      </p:cBhvr>
                                      <p:to>
                                        <a:srgbClr val="ff0000"/>
                                      </p:to>
                                    </p:animClr>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10">
                                  <p:stCondLst>
                                    <p:cond delay="0"/>
                                  </p:stCondLst>
                                  <p:childTnLst>
                                    <p:set>
                                      <p:cBhvr>
                                        <p:cTn id="41" dur="1" fill="hold">
                                          <p:stCondLst>
                                            <p:cond delay="0"/>
                                          </p:stCondLst>
                                        </p:cTn>
                                        <p:tgtEl>
                                          <p:spTgt spid="249"/>
                                        </p:tgtEl>
                                        <p:attrNameLst>
                                          <p:attrName>style.visibility</p:attrName>
                                        </p:attrNameLst>
                                      </p:cBhvr>
                                      <p:to>
                                        <p:strVal val="visible"/>
                                      </p:to>
                                    </p:set>
                                    <p:animEffect filter="fade" transition="in">
                                      <p:cBhvr additive="repl">
                                        <p:cTn id="42" dur="500"/>
                                        <p:tgtEl>
                                          <p:spTgt spid="249"/>
                                        </p:tgtEl>
                                      </p:cBhvr>
                                    </p:animEffect>
                                  </p:childTnLst>
                                </p:cTn>
                              </p:par>
                              <p:par>
                                <p:cTn id="43" nodeType="withEffect" fill="hold" presetClass="exit" presetID="10">
                                  <p:stCondLst>
                                    <p:cond delay="0"/>
                                  </p:stCondLst>
                                  <p:childTnLst>
                                    <p:animEffect filter="fade" transition="out">
                                      <p:cBhvr additive="repl">
                                        <p:cTn id="44" dur="500"/>
                                        <p:tgtEl>
                                          <p:spTgt spid="248"/>
                                        </p:tgtEl>
                                      </p:cBhvr>
                                    </p:animEffect>
                                    <p:set>
                                      <p:cBhvr>
                                        <p:cTn id="45" dur="1" fill="hold">
                                          <p:stCondLst>
                                            <p:cond delay="499"/>
                                          </p:stCondLst>
                                        </p:cTn>
                                        <p:tgtEl>
                                          <p:spTgt spid="24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nodeType="clickEffect" fill="hold" presetClass="emph" presetID="3" presetSubtype="2">
                                  <p:stCondLst>
                                    <p:cond delay="0"/>
                                  </p:stCondLst>
                                  <p:childTnLst>
                                    <p:animClr clrSpc="rgb">
                                      <p:cBhvr>
                                        <p:cTn id="49" dur="500" fill="hold"/>
                                        <p:tgtEl>
                                          <p:spTgt spid="223"/>
                                        </p:tgtEl>
                                        <p:attrNameLst>
                                          <p:attrName>style.color</p:attrName>
                                        </p:attrNameLst>
                                      </p:cBhvr>
                                      <p:to>
                                        <a:srgbClr val="ff0000"/>
                                      </p:to>
                                    </p:animClr>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0">
                                  <p:stCondLst>
                                    <p:cond delay="0"/>
                                  </p:stCondLst>
                                  <p:childTnLst>
                                    <p:set>
                                      <p:cBhvr>
                                        <p:cTn id="53" dur="1" fill="hold">
                                          <p:stCondLst>
                                            <p:cond delay="0"/>
                                          </p:stCondLst>
                                        </p:cTn>
                                        <p:tgtEl>
                                          <p:spTgt spid="250"/>
                                        </p:tgtEl>
                                        <p:attrNameLst>
                                          <p:attrName>style.visibility</p:attrName>
                                        </p:attrNameLst>
                                      </p:cBhvr>
                                      <p:to>
                                        <p:strVal val="visible"/>
                                      </p:to>
                                    </p:set>
                                    <p:animEffect filter="fade" transition="in">
                                      <p:cBhvr additive="repl">
                                        <p:cTn id="54" dur="500"/>
                                        <p:tgtEl>
                                          <p:spTgt spid="250"/>
                                        </p:tgtEl>
                                      </p:cBhvr>
                                    </p:animEffect>
                                  </p:childTnLst>
                                </p:cTn>
                              </p:par>
                              <p:par>
                                <p:cTn id="55" nodeType="withEffect" fill="hold" presetClass="exit" presetID="10">
                                  <p:stCondLst>
                                    <p:cond delay="0"/>
                                  </p:stCondLst>
                                  <p:childTnLst>
                                    <p:animEffect filter="fade" transition="out">
                                      <p:cBhvr additive="repl">
                                        <p:cTn id="56" dur="500"/>
                                        <p:tgtEl>
                                          <p:spTgt spid="249"/>
                                        </p:tgtEl>
                                      </p:cBhvr>
                                    </p:animEffect>
                                    <p:set>
                                      <p:cBhvr>
                                        <p:cTn id="57" dur="1" fill="hold">
                                          <p:stCondLst>
                                            <p:cond delay="499"/>
                                          </p:stCondLst>
                                        </p:cTn>
                                        <p:tgtEl>
                                          <p:spTgt spid="24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nodeType="clickEffect" fill="hold" presetClass="emph" presetID="19">
                                  <p:stCondLst>
                                    <p:cond delay="0"/>
                                  </p:stCondLst>
                                  <p:childTnLst>
                                    <p:animClr clrSpc="rgb">
                                      <p:cBhvr>
                                        <p:cTn id="61" dur="500" fill="hold"/>
                                        <p:tgtEl>
                                          <p:spTgt spid="217"/>
                                        </p:tgtEl>
                                        <p:attrNameLst>
                                          <p:attrName>style.color</p:attrName>
                                        </p:attrNameLst>
                                      </p:cBhvr>
                                      <p:to>
                                        <a:srgbClr val="ff0000"/>
                                      </p:to>
                                    </p:animClr>
                                    <p:animClr clrSpc="rgb">
                                      <p:cBhvr>
                                        <p:cTn id="62" dur="500" fill="hold"/>
                                        <p:tgtEl>
                                          <p:spTgt spid="217"/>
                                        </p:tgtEl>
                                        <p:attrNameLst>
                                          <p:attrName>fillcolor</p:attrName>
                                        </p:attrNameLst>
                                      </p:cBhvr>
                                      <p:to>
                                        <a:srgbClr val="ff0000"/>
                                      </p:to>
                                    </p:animClr>
                                    <p:set>
                                      <p:cBhvr>
                                        <p:cTn id="63" dur="500" fill="hold"/>
                                        <p:tgtEl>
                                          <p:spTgt spid="217"/>
                                        </p:tgtEl>
                                        <p:attrNameLst>
                                          <p:attrName>fill.type</p:attrName>
                                        </p:attrNameLst>
                                      </p:cBhvr>
                                      <p:to>
                                        <p:strVal val="solid"/>
                                      </p:to>
                                    </p:set>
                                    <p:set>
                                      <p:cBhvr>
                                        <p:cTn id="64" dur="500" fill="hold"/>
                                        <p:tgtEl>
                                          <p:spTgt spid="217"/>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251"/>
                                        </p:tgtEl>
                                        <p:attrNameLst>
                                          <p:attrName>style.visibility</p:attrName>
                                        </p:attrNameLst>
                                      </p:cBhvr>
                                      <p:to>
                                        <p:strVal val="visible"/>
                                      </p:to>
                                    </p:set>
                                    <p:animEffect filter="fade" transition="in">
                                      <p:cBhvr additive="repl">
                                        <p:cTn id="69" dur="500"/>
                                        <p:tgtEl>
                                          <p:spTgt spid="251"/>
                                        </p:tgtEl>
                                      </p:cBhvr>
                                    </p:animEffect>
                                  </p:childTnLst>
                                </p:cTn>
                              </p:par>
                              <p:par>
                                <p:cTn id="70" nodeType="withEffect" fill="hold" presetClass="exit" presetID="10">
                                  <p:stCondLst>
                                    <p:cond delay="0"/>
                                  </p:stCondLst>
                                  <p:childTnLst>
                                    <p:animEffect filter="fade" transition="out">
                                      <p:cBhvr additive="repl">
                                        <p:cTn id="71" dur="500"/>
                                        <p:tgtEl>
                                          <p:spTgt spid="250"/>
                                        </p:tgtEl>
                                      </p:cBhvr>
                                    </p:animEffect>
                                    <p:set>
                                      <p:cBhvr>
                                        <p:cTn id="72" dur="1" fill="hold">
                                          <p:stCondLst>
                                            <p:cond delay="499"/>
                                          </p:stCondLst>
                                        </p:cTn>
                                        <p:tgtEl>
                                          <p:spTgt spid="25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mph" presetID="3" presetSubtype="2">
                                  <p:stCondLst>
                                    <p:cond delay="0"/>
                                  </p:stCondLst>
                                  <p:childTnLst>
                                    <p:animClr clrSpc="rgb">
                                      <p:cBhvr>
                                        <p:cTn id="76" dur="500" fill="hold"/>
                                        <p:tgtEl>
                                          <p:spTgt spid="224"/>
                                        </p:tgtEl>
                                        <p:attrNameLst>
                                          <p:attrName>style.color</p:attrName>
                                        </p:attrNameLst>
                                      </p:cBhvr>
                                      <p:to>
                                        <a:srgbClr val="ff0000"/>
                                      </p:to>
                                    </p:animClr>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0">
                                  <p:stCondLst>
                                    <p:cond delay="0"/>
                                  </p:stCondLst>
                                  <p:childTnLst>
                                    <p:set>
                                      <p:cBhvr>
                                        <p:cTn id="80" dur="1" fill="hold">
                                          <p:stCondLst>
                                            <p:cond delay="0"/>
                                          </p:stCondLst>
                                        </p:cTn>
                                        <p:tgtEl>
                                          <p:spTgt spid="252"/>
                                        </p:tgtEl>
                                        <p:attrNameLst>
                                          <p:attrName>style.visibility</p:attrName>
                                        </p:attrNameLst>
                                      </p:cBhvr>
                                      <p:to>
                                        <p:strVal val="visible"/>
                                      </p:to>
                                    </p:set>
                                    <p:animEffect filter="fade" transition="in">
                                      <p:cBhvr additive="repl">
                                        <p:cTn id="81" dur="500"/>
                                        <p:tgtEl>
                                          <p:spTgt spid="252"/>
                                        </p:tgtEl>
                                      </p:cBhvr>
                                    </p:animEffect>
                                  </p:childTnLst>
                                </p:cTn>
                              </p:par>
                              <p:par>
                                <p:cTn id="82" nodeType="withEffect" fill="hold" presetClass="exit" presetID="10">
                                  <p:stCondLst>
                                    <p:cond delay="0"/>
                                  </p:stCondLst>
                                  <p:childTnLst>
                                    <p:animEffect filter="fade" transition="out">
                                      <p:cBhvr additive="repl">
                                        <p:cTn id="83" dur="500"/>
                                        <p:tgtEl>
                                          <p:spTgt spid="251"/>
                                        </p:tgtEl>
                                      </p:cBhvr>
                                    </p:animEffect>
                                    <p:set>
                                      <p:cBhvr>
                                        <p:cTn id="84" dur="1" fill="hold">
                                          <p:stCondLst>
                                            <p:cond delay="499"/>
                                          </p:stCondLst>
                                        </p:cTn>
                                        <p:tgtEl>
                                          <p:spTgt spid="25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mph" presetID="3" presetSubtype="2">
                                  <p:stCondLst>
                                    <p:cond delay="0"/>
                                  </p:stCondLst>
                                  <p:childTnLst>
                                    <p:animClr clrSpc="rgb">
                                      <p:cBhvr>
                                        <p:cTn id="88" dur="2000" fill="hold"/>
                                        <p:tgtEl>
                                          <p:spTgt spid="225"/>
                                        </p:tgtEl>
                                        <p:attrNameLst>
                                          <p:attrName>style.color</p:attrName>
                                        </p:attrNameLst>
                                      </p:cBhvr>
                                      <p:to>
                                        <a:srgbClr val="ff0000"/>
                                      </p:to>
                                    </p:animClr>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0">
                                  <p:stCondLst>
                                    <p:cond delay="0"/>
                                  </p:stCondLst>
                                  <p:childTnLst>
                                    <p:set>
                                      <p:cBhvr>
                                        <p:cTn id="92" dur="1" fill="hold">
                                          <p:stCondLst>
                                            <p:cond delay="0"/>
                                          </p:stCondLst>
                                        </p:cTn>
                                        <p:tgtEl>
                                          <p:spTgt spid="253"/>
                                        </p:tgtEl>
                                        <p:attrNameLst>
                                          <p:attrName>style.visibility</p:attrName>
                                        </p:attrNameLst>
                                      </p:cBhvr>
                                      <p:to>
                                        <p:strVal val="visible"/>
                                      </p:to>
                                    </p:set>
                                    <p:animEffect filter="fade" transition="in">
                                      <p:cBhvr additive="repl">
                                        <p:cTn id="93" dur="500"/>
                                        <p:tgtEl>
                                          <p:spTgt spid="253"/>
                                        </p:tgtEl>
                                      </p:cBhvr>
                                    </p:animEffect>
                                  </p:childTnLst>
                                </p:cTn>
                              </p:par>
                              <p:par>
                                <p:cTn id="94" nodeType="withEffect" fill="hold" presetClass="exit" presetID="10">
                                  <p:stCondLst>
                                    <p:cond delay="0"/>
                                  </p:stCondLst>
                                  <p:childTnLst>
                                    <p:animEffect filter="fade" transition="out">
                                      <p:cBhvr additive="repl">
                                        <p:cTn id="95" dur="500"/>
                                        <p:tgtEl>
                                          <p:spTgt spid="252"/>
                                        </p:tgtEl>
                                      </p:cBhvr>
                                    </p:animEffect>
                                    <p:set>
                                      <p:cBhvr>
                                        <p:cTn id="96" dur="1" fill="hold">
                                          <p:stCondLst>
                                            <p:cond delay="499"/>
                                          </p:stCondLst>
                                        </p:cTn>
                                        <p:tgtEl>
                                          <p:spTgt spid="25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mph" presetID="3" presetSubtype="2">
                                  <p:stCondLst>
                                    <p:cond delay="0"/>
                                  </p:stCondLst>
                                  <p:childTnLst>
                                    <p:animClr clrSpc="rgb">
                                      <p:cBhvr>
                                        <p:cTn id="100" dur="500" fill="hold"/>
                                        <p:tgtEl>
                                          <p:spTgt spid="226"/>
                                        </p:tgtEl>
                                        <p:attrNameLst>
                                          <p:attrName>style.color</p:attrName>
                                        </p:attrNameLst>
                                      </p:cBhvr>
                                      <p:to>
                                        <a:srgbClr val="ff0000"/>
                                      </p:to>
                                    </p:animClr>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0">
                                  <p:stCondLst>
                                    <p:cond delay="0"/>
                                  </p:stCondLst>
                                  <p:childTnLst>
                                    <p:set>
                                      <p:cBhvr>
                                        <p:cTn id="104" dur="1" fill="hold">
                                          <p:stCondLst>
                                            <p:cond delay="0"/>
                                          </p:stCondLst>
                                        </p:cTn>
                                        <p:tgtEl>
                                          <p:spTgt spid="254"/>
                                        </p:tgtEl>
                                        <p:attrNameLst>
                                          <p:attrName>style.visibility</p:attrName>
                                        </p:attrNameLst>
                                      </p:cBhvr>
                                      <p:to>
                                        <p:strVal val="visible"/>
                                      </p:to>
                                    </p:set>
                                    <p:animEffect filter="fade" transition="in">
                                      <p:cBhvr additive="repl">
                                        <p:cTn id="105" dur="500"/>
                                        <p:tgtEl>
                                          <p:spTgt spid="254"/>
                                        </p:tgtEl>
                                      </p:cBhvr>
                                    </p:animEffect>
                                  </p:childTnLst>
                                </p:cTn>
                              </p:par>
                              <p:par>
                                <p:cTn id="106" nodeType="withEffect" fill="hold" presetClass="exit" presetID="10">
                                  <p:stCondLst>
                                    <p:cond delay="0"/>
                                  </p:stCondLst>
                                  <p:childTnLst>
                                    <p:animEffect filter="fade" transition="out">
                                      <p:cBhvr additive="repl">
                                        <p:cTn id="107" dur="500"/>
                                        <p:tgtEl>
                                          <p:spTgt spid="253"/>
                                        </p:tgtEl>
                                      </p:cBhvr>
                                    </p:animEffect>
                                    <p:set>
                                      <p:cBhvr>
                                        <p:cTn id="108" dur="1" fill="hold">
                                          <p:stCondLst>
                                            <p:cond delay="499"/>
                                          </p:stCondLst>
                                        </p:cTn>
                                        <p:tgtEl>
                                          <p:spTgt spid="25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mph" presetID="3" presetSubtype="2">
                                  <p:stCondLst>
                                    <p:cond delay="0"/>
                                  </p:stCondLst>
                                  <p:childTnLst>
                                    <p:animClr clrSpc="rgb">
                                      <p:cBhvr>
                                        <p:cTn id="112" dur="500" fill="hold"/>
                                        <p:tgtEl>
                                          <p:spTgt spid="227"/>
                                        </p:tgtEl>
                                        <p:attrNameLst>
                                          <p:attrName>style.color</p:attrName>
                                        </p:attrNameLst>
                                      </p:cBhvr>
                                      <p:to>
                                        <a:srgbClr val="ff0000"/>
                                      </p:to>
                                    </p:animClr>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255"/>
                                        </p:tgtEl>
                                        <p:attrNameLst>
                                          <p:attrName>style.visibility</p:attrName>
                                        </p:attrNameLst>
                                      </p:cBhvr>
                                      <p:to>
                                        <p:strVal val="visible"/>
                                      </p:to>
                                    </p:set>
                                    <p:animEffect filter="fade" transition="in">
                                      <p:cBhvr additive="repl">
                                        <p:cTn id="117" dur="500"/>
                                        <p:tgtEl>
                                          <p:spTgt spid="255"/>
                                        </p:tgtEl>
                                      </p:cBhvr>
                                    </p:animEffect>
                                  </p:childTnLst>
                                </p:cTn>
                              </p:par>
                              <p:par>
                                <p:cTn id="118" nodeType="withEffect" fill="hold" presetClass="exit" presetID="10">
                                  <p:stCondLst>
                                    <p:cond delay="0"/>
                                  </p:stCondLst>
                                  <p:childTnLst>
                                    <p:animEffect filter="fade" transition="out">
                                      <p:cBhvr additive="repl">
                                        <p:cTn id="119" dur="500"/>
                                        <p:tgtEl>
                                          <p:spTgt spid="254"/>
                                        </p:tgtEl>
                                      </p:cBhvr>
                                    </p:animEffect>
                                    <p:set>
                                      <p:cBhvr>
                                        <p:cTn id="120" dur="1" fill="hold">
                                          <p:stCondLst>
                                            <p:cond delay="499"/>
                                          </p:stCondLst>
                                        </p:cTn>
                                        <p:tgtEl>
                                          <p:spTgt spid="25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mph" presetID="3" presetSubtype="2">
                                  <p:stCondLst>
                                    <p:cond delay="0"/>
                                  </p:stCondLst>
                                  <p:childTnLst>
                                    <p:animClr clrSpc="rgb">
                                      <p:cBhvr>
                                        <p:cTn id="124" dur="500" fill="hold"/>
                                        <p:tgtEl>
                                          <p:spTgt spid="228"/>
                                        </p:tgtEl>
                                        <p:attrNameLst>
                                          <p:attrName>style.color</p:attrName>
                                        </p:attrNameLst>
                                      </p:cBhvr>
                                      <p:to>
                                        <a:srgbClr val="ff0000"/>
                                      </p:to>
                                    </p:animClr>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0">
                                  <p:stCondLst>
                                    <p:cond delay="0"/>
                                  </p:stCondLst>
                                  <p:childTnLst>
                                    <p:set>
                                      <p:cBhvr>
                                        <p:cTn id="128" dur="1" fill="hold">
                                          <p:stCondLst>
                                            <p:cond delay="0"/>
                                          </p:stCondLst>
                                        </p:cTn>
                                        <p:tgtEl>
                                          <p:spTgt spid="256"/>
                                        </p:tgtEl>
                                        <p:attrNameLst>
                                          <p:attrName>style.visibility</p:attrName>
                                        </p:attrNameLst>
                                      </p:cBhvr>
                                      <p:to>
                                        <p:strVal val="visible"/>
                                      </p:to>
                                    </p:set>
                                    <p:animEffect filter="fade" transition="in">
                                      <p:cBhvr additive="repl">
                                        <p:cTn id="129" dur="500"/>
                                        <p:tgtEl>
                                          <p:spTgt spid="256"/>
                                        </p:tgtEl>
                                      </p:cBhvr>
                                    </p:animEffect>
                                  </p:childTnLst>
                                </p:cTn>
                              </p:par>
                              <p:par>
                                <p:cTn id="130" nodeType="withEffect" fill="hold" presetClass="exit" presetID="10">
                                  <p:stCondLst>
                                    <p:cond delay="0"/>
                                  </p:stCondLst>
                                  <p:childTnLst>
                                    <p:animEffect filter="fade" transition="out">
                                      <p:cBhvr additive="repl">
                                        <p:cTn id="131" dur="500"/>
                                        <p:tgtEl>
                                          <p:spTgt spid="255"/>
                                        </p:tgtEl>
                                      </p:cBhvr>
                                    </p:animEffect>
                                    <p:set>
                                      <p:cBhvr>
                                        <p:cTn id="132" dur="1" fill="hold">
                                          <p:stCondLst>
                                            <p:cond delay="499"/>
                                          </p:stCondLst>
                                        </p:cTn>
                                        <p:tgtEl>
                                          <p:spTgt spid="255"/>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mph" presetID="1" presetSubtype="2">
                                  <p:stCondLst>
                                    <p:cond delay="0"/>
                                  </p:stCondLst>
                                  <p:childTnLst>
                                    <p:animClr clrSpc="rgb">
                                      <p:cBhvr>
                                        <p:cTn id="136" dur="2000" fill="hold"/>
                                        <p:tgtEl>
                                          <p:spTgt spid="207"/>
                                        </p:tgtEl>
                                        <p:attrNameLst>
                                          <p:attrName>fillcolor</p:attrName>
                                        </p:attrNameLst>
                                      </p:cBhvr>
                                      <p:to>
                                        <a:srgbClr val="ff0000"/>
                                      </p:to>
                                    </p:animClr>
                                    <p:set>
                                      <p:cBhvr>
                                        <p:cTn id="137" dur="2000" fill="hold"/>
                                        <p:tgtEl>
                                          <p:spTgt spid="207"/>
                                        </p:tgtEl>
                                        <p:attrNameLst>
                                          <p:attrName>fill.type</p:attrName>
                                        </p:attrNameLst>
                                      </p:cBhvr>
                                      <p:to>
                                        <p:strVal val="solid"/>
                                      </p:to>
                                    </p:set>
                                    <p:set>
                                      <p:cBhvr>
                                        <p:cTn id="138" dur="2000" fill="hold"/>
                                        <p:tgtEl>
                                          <p:spTgt spid="207"/>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0">
                                  <p:stCondLst>
                                    <p:cond delay="0"/>
                                  </p:stCondLst>
                                  <p:childTnLst>
                                    <p:set>
                                      <p:cBhvr>
                                        <p:cTn id="142" dur="1" fill="hold">
                                          <p:stCondLst>
                                            <p:cond delay="0"/>
                                          </p:stCondLst>
                                        </p:cTn>
                                        <p:tgtEl>
                                          <p:spTgt spid="257"/>
                                        </p:tgtEl>
                                        <p:attrNameLst>
                                          <p:attrName>style.visibility</p:attrName>
                                        </p:attrNameLst>
                                      </p:cBhvr>
                                      <p:to>
                                        <p:strVal val="visible"/>
                                      </p:to>
                                    </p:set>
                                    <p:animEffect filter="fade" transition="in">
                                      <p:cBhvr additive="repl">
                                        <p:cTn id="143" dur="500"/>
                                        <p:tgtEl>
                                          <p:spTgt spid="257"/>
                                        </p:tgtEl>
                                      </p:cBhvr>
                                    </p:animEffect>
                                  </p:childTnLst>
                                </p:cTn>
                              </p:par>
                              <p:par>
                                <p:cTn id="144" nodeType="withEffect" fill="hold" presetClass="exit" presetID="10">
                                  <p:stCondLst>
                                    <p:cond delay="0"/>
                                  </p:stCondLst>
                                  <p:childTnLst>
                                    <p:animEffect filter="fade" transition="out">
                                      <p:cBhvr additive="repl">
                                        <p:cTn id="145" dur="500"/>
                                        <p:tgtEl>
                                          <p:spTgt spid="256"/>
                                        </p:tgtEl>
                                      </p:cBhvr>
                                    </p:animEffect>
                                    <p:set>
                                      <p:cBhvr>
                                        <p:cTn id="146" dur="1" fill="hold">
                                          <p:stCondLst>
                                            <p:cond delay="499"/>
                                          </p:stCondLst>
                                        </p:cTn>
                                        <p:tgtEl>
                                          <p:spTgt spid="256"/>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mph" presetID="3" presetSubtype="2">
                                  <p:stCondLst>
                                    <p:cond delay="0"/>
                                  </p:stCondLst>
                                  <p:childTnLst>
                                    <p:animClr clrSpc="rgb">
                                      <p:cBhvr>
                                        <p:cTn id="150" dur="500" fill="hold"/>
                                        <p:tgtEl>
                                          <p:spTgt spid="229"/>
                                        </p:tgtEl>
                                        <p:attrNameLst>
                                          <p:attrName>style.color</p:attrName>
                                        </p:attrNameLst>
                                      </p:cBhvr>
                                      <p:to>
                                        <a:srgbClr val="ff0000"/>
                                      </p:to>
                                    </p:animClr>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0">
                                  <p:stCondLst>
                                    <p:cond delay="0"/>
                                  </p:stCondLst>
                                  <p:childTnLst>
                                    <p:set>
                                      <p:cBhvr>
                                        <p:cTn id="154" dur="1" fill="hold">
                                          <p:stCondLst>
                                            <p:cond delay="0"/>
                                          </p:stCondLst>
                                        </p:cTn>
                                        <p:tgtEl>
                                          <p:spTgt spid="258"/>
                                        </p:tgtEl>
                                        <p:attrNameLst>
                                          <p:attrName>style.visibility</p:attrName>
                                        </p:attrNameLst>
                                      </p:cBhvr>
                                      <p:to>
                                        <p:strVal val="visible"/>
                                      </p:to>
                                    </p:set>
                                    <p:animEffect filter="fade" transition="in">
                                      <p:cBhvr additive="repl">
                                        <p:cTn id="155" dur="500"/>
                                        <p:tgtEl>
                                          <p:spTgt spid="258"/>
                                        </p:tgtEl>
                                      </p:cBhvr>
                                    </p:animEffect>
                                  </p:childTnLst>
                                </p:cTn>
                              </p:par>
                              <p:par>
                                <p:cTn id="156" nodeType="withEffect" fill="hold" presetClass="exit" presetID="10">
                                  <p:stCondLst>
                                    <p:cond delay="0"/>
                                  </p:stCondLst>
                                  <p:childTnLst>
                                    <p:animEffect filter="fade" transition="out">
                                      <p:cBhvr additive="repl">
                                        <p:cTn id="157" dur="500"/>
                                        <p:tgtEl>
                                          <p:spTgt spid="257"/>
                                        </p:tgtEl>
                                      </p:cBhvr>
                                    </p:animEffect>
                                    <p:set>
                                      <p:cBhvr>
                                        <p:cTn id="158" dur="1" fill="hold">
                                          <p:stCondLst>
                                            <p:cond delay="499"/>
                                          </p:stCondLst>
                                        </p:cTn>
                                        <p:tgtEl>
                                          <p:spTgt spid="25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mph" presetID="3" presetSubtype="2">
                                  <p:stCondLst>
                                    <p:cond delay="0"/>
                                  </p:stCondLst>
                                  <p:childTnLst>
                                    <p:animClr clrSpc="rgb">
                                      <p:cBhvr>
                                        <p:cTn id="162" dur="500" fill="hold"/>
                                        <p:tgtEl>
                                          <p:spTgt spid="230"/>
                                        </p:tgtEl>
                                        <p:attrNameLst>
                                          <p:attrName>style.color</p:attrName>
                                        </p:attrNameLst>
                                      </p:cBhvr>
                                      <p:to>
                                        <a:srgbClr val="ff0000"/>
                                      </p:to>
                                    </p:animClr>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0">
                                  <p:stCondLst>
                                    <p:cond delay="0"/>
                                  </p:stCondLst>
                                  <p:childTnLst>
                                    <p:set>
                                      <p:cBhvr>
                                        <p:cTn id="166" dur="1" fill="hold">
                                          <p:stCondLst>
                                            <p:cond delay="0"/>
                                          </p:stCondLst>
                                        </p:cTn>
                                        <p:tgtEl>
                                          <p:spTgt spid="259"/>
                                        </p:tgtEl>
                                        <p:attrNameLst>
                                          <p:attrName>style.visibility</p:attrName>
                                        </p:attrNameLst>
                                      </p:cBhvr>
                                      <p:to>
                                        <p:strVal val="visible"/>
                                      </p:to>
                                    </p:set>
                                    <p:animEffect filter="fade" transition="in">
                                      <p:cBhvr additive="repl">
                                        <p:cTn id="167" dur="500"/>
                                        <p:tgtEl>
                                          <p:spTgt spid="259"/>
                                        </p:tgtEl>
                                      </p:cBhvr>
                                    </p:animEffect>
                                  </p:childTnLst>
                                </p:cTn>
                              </p:par>
                              <p:par>
                                <p:cTn id="168" nodeType="withEffect" fill="hold" presetClass="exit" presetID="10">
                                  <p:stCondLst>
                                    <p:cond delay="0"/>
                                  </p:stCondLst>
                                  <p:childTnLst>
                                    <p:animEffect filter="fade" transition="out">
                                      <p:cBhvr additive="repl">
                                        <p:cTn id="169" dur="500"/>
                                        <p:tgtEl>
                                          <p:spTgt spid="258"/>
                                        </p:tgtEl>
                                      </p:cBhvr>
                                    </p:animEffect>
                                    <p:set>
                                      <p:cBhvr>
                                        <p:cTn id="170" dur="1" fill="hold">
                                          <p:stCondLst>
                                            <p:cond delay="499"/>
                                          </p:stCondLst>
                                        </p:cTn>
                                        <p:tgtEl>
                                          <p:spTgt spid="258"/>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mph" presetID="3" presetSubtype="2">
                                  <p:stCondLst>
                                    <p:cond delay="0"/>
                                  </p:stCondLst>
                                  <p:childTnLst>
                                    <p:animClr clrSpc="rgb">
                                      <p:cBhvr>
                                        <p:cTn id="174" dur="500" fill="hold"/>
                                        <p:tgtEl>
                                          <p:spTgt spid="231"/>
                                        </p:tgtEl>
                                        <p:attrNameLst>
                                          <p:attrName>style.color</p:attrName>
                                        </p:attrNameLst>
                                      </p:cBhvr>
                                      <p:to>
                                        <a:srgbClr val="ff0000"/>
                                      </p:to>
                                    </p:animClr>
                                  </p:childTnLst>
                                </p:cTn>
                              </p:par>
                              <p:par>
                                <p:cTn id="175" nodeType="withEffect" fill="hold" presetClass="entr" presetID="10">
                                  <p:stCondLst>
                                    <p:cond delay="0"/>
                                  </p:stCondLst>
                                  <p:childTnLst>
                                    <p:set>
                                      <p:cBhvr>
                                        <p:cTn id="176" dur="1" fill="hold">
                                          <p:stCondLst>
                                            <p:cond delay="0"/>
                                          </p:stCondLst>
                                        </p:cTn>
                                        <p:tgtEl>
                                          <p:spTgt spid="260"/>
                                        </p:tgtEl>
                                        <p:attrNameLst>
                                          <p:attrName>style.visibility</p:attrName>
                                        </p:attrNameLst>
                                      </p:cBhvr>
                                      <p:to>
                                        <p:strVal val="visible"/>
                                      </p:to>
                                    </p:set>
                                    <p:animEffect filter="fade" transition="in">
                                      <p:cBhvr additive="repl">
                                        <p:cTn id="177" dur="500"/>
                                        <p:tgtEl>
                                          <p:spTgt spid="260"/>
                                        </p:tgtEl>
                                      </p:cBhvr>
                                    </p:animEffect>
                                  </p:childTnLst>
                                </p:cTn>
                              </p:par>
                              <p:par>
                                <p:cTn id="178" nodeType="withEffect" fill="hold" presetClass="exit" presetID="10">
                                  <p:stCondLst>
                                    <p:cond delay="0"/>
                                  </p:stCondLst>
                                  <p:childTnLst>
                                    <p:animEffect filter="fade" transition="out">
                                      <p:cBhvr additive="repl">
                                        <p:cTn id="179" dur="500"/>
                                        <p:tgtEl>
                                          <p:spTgt spid="259"/>
                                        </p:tgtEl>
                                      </p:cBhvr>
                                    </p:animEffect>
                                    <p:set>
                                      <p:cBhvr>
                                        <p:cTn id="180" dur="1" fill="hold">
                                          <p:stCondLst>
                                            <p:cond delay="499"/>
                                          </p:stCondLst>
                                        </p:cTn>
                                        <p:tgtEl>
                                          <p:spTgt spid="259"/>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mph" presetID="1" presetSubtype="2">
                                  <p:stCondLst>
                                    <p:cond delay="0"/>
                                  </p:stCondLst>
                                  <p:childTnLst>
                                    <p:animClr clrSpc="rgb">
                                      <p:cBhvr>
                                        <p:cTn id="184" dur="2000" fill="hold"/>
                                        <p:tgtEl>
                                          <p:spTgt spid="211"/>
                                        </p:tgtEl>
                                        <p:attrNameLst>
                                          <p:attrName>fillcolor</p:attrName>
                                        </p:attrNameLst>
                                      </p:cBhvr>
                                      <p:to>
                                        <a:srgbClr val="ff0000"/>
                                      </p:to>
                                    </p:animClr>
                                    <p:set>
                                      <p:cBhvr>
                                        <p:cTn id="185" dur="2000" fill="hold"/>
                                        <p:tgtEl>
                                          <p:spTgt spid="211"/>
                                        </p:tgtEl>
                                        <p:attrNameLst>
                                          <p:attrName>fill.type</p:attrName>
                                        </p:attrNameLst>
                                      </p:cBhvr>
                                      <p:to>
                                        <p:strVal val="solid"/>
                                      </p:to>
                                    </p:set>
                                    <p:set>
                                      <p:cBhvr>
                                        <p:cTn id="186" dur="2000" fill="hold"/>
                                        <p:tgtEl>
                                          <p:spTgt spid="211"/>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0">
                                  <p:stCondLst>
                                    <p:cond delay="0"/>
                                  </p:stCondLst>
                                  <p:childTnLst>
                                    <p:set>
                                      <p:cBhvr>
                                        <p:cTn id="190" dur="1" fill="hold">
                                          <p:stCondLst>
                                            <p:cond delay="0"/>
                                          </p:stCondLst>
                                        </p:cTn>
                                        <p:tgtEl>
                                          <p:spTgt spid="261"/>
                                        </p:tgtEl>
                                        <p:attrNameLst>
                                          <p:attrName>style.visibility</p:attrName>
                                        </p:attrNameLst>
                                      </p:cBhvr>
                                      <p:to>
                                        <p:strVal val="visible"/>
                                      </p:to>
                                    </p:set>
                                    <p:animEffect filter="fade" transition="in">
                                      <p:cBhvr additive="repl">
                                        <p:cTn id="191" dur="500"/>
                                        <p:tgtEl>
                                          <p:spTgt spid="261"/>
                                        </p:tgtEl>
                                      </p:cBhvr>
                                    </p:animEffect>
                                  </p:childTnLst>
                                </p:cTn>
                              </p:par>
                              <p:par>
                                <p:cTn id="192" nodeType="withEffect" fill="hold" presetClass="exit" presetID="6" presetSubtype="32">
                                  <p:stCondLst>
                                    <p:cond delay="0"/>
                                  </p:stCondLst>
                                  <p:childTnLst>
                                    <p:animEffect filter="circle(out)" transition="out">
                                      <p:cBhvr additive="repl">
                                        <p:cTn id="193" dur="2000"/>
                                        <p:tgtEl>
                                          <p:spTgt spid="260"/>
                                        </p:tgtEl>
                                      </p:cBhvr>
                                    </p:animEffect>
                                    <p:set>
                                      <p:cBhvr>
                                        <p:cTn id="194" dur="1" fill="hold">
                                          <p:stCondLst>
                                            <p:cond delay="1999"/>
                                          </p:stCondLst>
                                        </p:cTn>
                                        <p:tgtEl>
                                          <p:spTgt spid="260"/>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mph" presetID="3" presetSubtype="2">
                                  <p:stCondLst>
                                    <p:cond delay="0"/>
                                  </p:stCondLst>
                                  <p:childTnLst>
                                    <p:animClr clrSpc="rgb">
                                      <p:cBhvr>
                                        <p:cTn id="198" dur="500" fill="hold"/>
                                        <p:tgtEl>
                                          <p:spTgt spid="232"/>
                                        </p:tgtEl>
                                        <p:attrNameLst>
                                          <p:attrName>style.color</p:attrName>
                                        </p:attrNameLst>
                                      </p:cBhvr>
                                      <p:to>
                                        <a:srgbClr val="ff0000"/>
                                      </p:to>
                                    </p:animClr>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0">
                                  <p:stCondLst>
                                    <p:cond delay="0"/>
                                  </p:stCondLst>
                                  <p:childTnLst>
                                    <p:set>
                                      <p:cBhvr>
                                        <p:cTn id="202" dur="1" fill="hold">
                                          <p:stCondLst>
                                            <p:cond delay="0"/>
                                          </p:stCondLst>
                                        </p:cTn>
                                        <p:tgtEl>
                                          <p:spTgt spid="262"/>
                                        </p:tgtEl>
                                        <p:attrNameLst>
                                          <p:attrName>style.visibility</p:attrName>
                                        </p:attrNameLst>
                                      </p:cBhvr>
                                      <p:to>
                                        <p:strVal val="visible"/>
                                      </p:to>
                                    </p:set>
                                    <p:animEffect filter="fade" transition="in">
                                      <p:cBhvr additive="repl">
                                        <p:cTn id="203" dur="500"/>
                                        <p:tgtEl>
                                          <p:spTgt spid="262"/>
                                        </p:tgtEl>
                                      </p:cBhvr>
                                    </p:animEffect>
                                  </p:childTnLst>
                                </p:cTn>
                              </p:par>
                              <p:par>
                                <p:cTn id="204" nodeType="withEffect" fill="hold" presetClass="exit" presetID="10">
                                  <p:stCondLst>
                                    <p:cond delay="0"/>
                                  </p:stCondLst>
                                  <p:childTnLst>
                                    <p:animEffect filter="fade" transition="out">
                                      <p:cBhvr additive="repl">
                                        <p:cTn id="205" dur="500"/>
                                        <p:tgtEl>
                                          <p:spTgt spid="261"/>
                                        </p:tgtEl>
                                      </p:cBhvr>
                                    </p:animEffect>
                                    <p:set>
                                      <p:cBhvr>
                                        <p:cTn id="206" dur="1" fill="hold">
                                          <p:stCondLst>
                                            <p:cond delay="499"/>
                                          </p:stCondLst>
                                        </p:cTn>
                                        <p:tgtEl>
                                          <p:spTgt spid="261"/>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mph" presetID="3" presetSubtype="2">
                                  <p:stCondLst>
                                    <p:cond delay="0"/>
                                  </p:stCondLst>
                                  <p:childTnLst>
                                    <p:animClr clrSpc="rgb">
                                      <p:cBhvr>
                                        <p:cTn id="210" dur="500" fill="hold"/>
                                        <p:tgtEl>
                                          <p:spTgt spid="233"/>
                                        </p:tgtEl>
                                        <p:attrNameLst>
                                          <p:attrName>style.color</p:attrName>
                                        </p:attrNameLst>
                                      </p:cBhvr>
                                      <p:to>
                                        <a:srgbClr val="ff0000"/>
                                      </p:to>
                                    </p:animClr>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0">
                                  <p:stCondLst>
                                    <p:cond delay="0"/>
                                  </p:stCondLst>
                                  <p:childTnLst>
                                    <p:set>
                                      <p:cBhvr>
                                        <p:cTn id="214" dur="1" fill="hold">
                                          <p:stCondLst>
                                            <p:cond delay="0"/>
                                          </p:stCondLst>
                                        </p:cTn>
                                        <p:tgtEl>
                                          <p:spTgt spid="263"/>
                                        </p:tgtEl>
                                        <p:attrNameLst>
                                          <p:attrName>style.visibility</p:attrName>
                                        </p:attrNameLst>
                                      </p:cBhvr>
                                      <p:to>
                                        <p:strVal val="visible"/>
                                      </p:to>
                                    </p:set>
                                    <p:animEffect filter="fade" transition="in">
                                      <p:cBhvr additive="repl">
                                        <p:cTn id="215" dur="500"/>
                                        <p:tgtEl>
                                          <p:spTgt spid="263"/>
                                        </p:tgtEl>
                                      </p:cBhvr>
                                    </p:animEffect>
                                  </p:childTnLst>
                                </p:cTn>
                              </p:par>
                              <p:par>
                                <p:cTn id="216" nodeType="withEffect" fill="hold" presetClass="exit" presetID="10">
                                  <p:stCondLst>
                                    <p:cond delay="0"/>
                                  </p:stCondLst>
                                  <p:childTnLst>
                                    <p:animEffect filter="fade" transition="out">
                                      <p:cBhvr additive="repl">
                                        <p:cTn id="217" dur="500"/>
                                        <p:tgtEl>
                                          <p:spTgt spid="262"/>
                                        </p:tgtEl>
                                      </p:cBhvr>
                                    </p:animEffect>
                                    <p:set>
                                      <p:cBhvr>
                                        <p:cTn id="218" dur="1" fill="hold">
                                          <p:stCondLst>
                                            <p:cond delay="499"/>
                                          </p:stCondLst>
                                        </p:cTn>
                                        <p:tgtEl>
                                          <p:spTgt spid="262"/>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mph" presetID="3" presetSubtype="2">
                                  <p:stCondLst>
                                    <p:cond delay="0"/>
                                  </p:stCondLst>
                                  <p:childTnLst>
                                    <p:animClr clrSpc="rgb">
                                      <p:cBhvr>
                                        <p:cTn id="222" dur="500" fill="hold"/>
                                        <p:tgtEl>
                                          <p:spTgt spid="234"/>
                                        </p:tgtEl>
                                        <p:attrNameLst>
                                          <p:attrName>style.color</p:attrName>
                                        </p:attrNameLst>
                                      </p:cBhvr>
                                      <p:to>
                                        <a:srgbClr val="ff0000"/>
                                      </p:to>
                                    </p:animClr>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0">
                                  <p:stCondLst>
                                    <p:cond delay="0"/>
                                  </p:stCondLst>
                                  <p:childTnLst>
                                    <p:set>
                                      <p:cBhvr>
                                        <p:cTn id="226" dur="1" fill="hold">
                                          <p:stCondLst>
                                            <p:cond delay="0"/>
                                          </p:stCondLst>
                                        </p:cTn>
                                        <p:tgtEl>
                                          <p:spTgt spid="264"/>
                                        </p:tgtEl>
                                        <p:attrNameLst>
                                          <p:attrName>style.visibility</p:attrName>
                                        </p:attrNameLst>
                                      </p:cBhvr>
                                      <p:to>
                                        <p:strVal val="visible"/>
                                      </p:to>
                                    </p:set>
                                    <p:animEffect filter="fade" transition="in">
                                      <p:cBhvr additive="repl">
                                        <p:cTn id="227" dur="500"/>
                                        <p:tgtEl>
                                          <p:spTgt spid="264"/>
                                        </p:tgtEl>
                                      </p:cBhvr>
                                    </p:animEffect>
                                  </p:childTnLst>
                                </p:cTn>
                              </p:par>
                              <p:par>
                                <p:cTn id="228" nodeType="withEffect" fill="hold" presetClass="exit" presetID="10">
                                  <p:stCondLst>
                                    <p:cond delay="0"/>
                                  </p:stCondLst>
                                  <p:childTnLst>
                                    <p:animEffect filter="fade" transition="out">
                                      <p:cBhvr additive="repl">
                                        <p:cTn id="229" dur="500"/>
                                        <p:tgtEl>
                                          <p:spTgt spid="263"/>
                                        </p:tgtEl>
                                      </p:cBhvr>
                                    </p:animEffect>
                                    <p:set>
                                      <p:cBhvr>
                                        <p:cTn id="230" dur="1" fill="hold">
                                          <p:stCondLst>
                                            <p:cond delay="499"/>
                                          </p:stCondLst>
                                        </p:cTn>
                                        <p:tgtEl>
                                          <p:spTgt spid="263"/>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mph" presetID="3" presetSubtype="2">
                                  <p:stCondLst>
                                    <p:cond delay="0"/>
                                  </p:stCondLst>
                                  <p:childTnLst>
                                    <p:animClr clrSpc="rgb">
                                      <p:cBhvr>
                                        <p:cTn id="234" dur="500" fill="hold"/>
                                        <p:tgtEl>
                                          <p:spTgt spid="235"/>
                                        </p:tgtEl>
                                        <p:attrNameLst>
                                          <p:attrName>style.color</p:attrName>
                                        </p:attrNameLst>
                                      </p:cBhvr>
                                      <p:to>
                                        <a:srgbClr val="ff0000"/>
                                      </p:to>
                                    </p:animClr>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0">
                                  <p:stCondLst>
                                    <p:cond delay="0"/>
                                  </p:stCondLst>
                                  <p:childTnLst>
                                    <p:set>
                                      <p:cBhvr>
                                        <p:cTn id="238" dur="1" fill="hold">
                                          <p:stCondLst>
                                            <p:cond delay="0"/>
                                          </p:stCondLst>
                                        </p:cTn>
                                        <p:tgtEl>
                                          <p:spTgt spid="265"/>
                                        </p:tgtEl>
                                        <p:attrNameLst>
                                          <p:attrName>style.visibility</p:attrName>
                                        </p:attrNameLst>
                                      </p:cBhvr>
                                      <p:to>
                                        <p:strVal val="visible"/>
                                      </p:to>
                                    </p:set>
                                    <p:animEffect filter="fade" transition="in">
                                      <p:cBhvr additive="repl">
                                        <p:cTn id="239" dur="500"/>
                                        <p:tgtEl>
                                          <p:spTgt spid="265"/>
                                        </p:tgtEl>
                                      </p:cBhvr>
                                    </p:animEffect>
                                  </p:childTnLst>
                                </p:cTn>
                              </p:par>
                              <p:par>
                                <p:cTn id="240" nodeType="withEffect" fill="hold" presetClass="exit" presetID="10">
                                  <p:stCondLst>
                                    <p:cond delay="0"/>
                                  </p:stCondLst>
                                  <p:childTnLst>
                                    <p:animEffect filter="fade" transition="out">
                                      <p:cBhvr additive="repl">
                                        <p:cTn id="241" dur="500"/>
                                        <p:tgtEl>
                                          <p:spTgt spid="264"/>
                                        </p:tgtEl>
                                      </p:cBhvr>
                                    </p:animEffect>
                                    <p:set>
                                      <p:cBhvr>
                                        <p:cTn id="242" dur="1" fill="hold">
                                          <p:stCondLst>
                                            <p:cond delay="499"/>
                                          </p:stCondLst>
                                        </p:cTn>
                                        <p:tgtEl>
                                          <p:spTgt spid="26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mph" presetID="3" presetSubtype="2">
                                  <p:stCondLst>
                                    <p:cond delay="0"/>
                                  </p:stCondLst>
                                  <p:childTnLst>
                                    <p:animClr clrSpc="rgb">
                                      <p:cBhvr>
                                        <p:cTn id="246" dur="500" fill="hold"/>
                                        <p:tgtEl>
                                          <p:spTgt spid="237"/>
                                        </p:tgtEl>
                                        <p:attrNameLst>
                                          <p:attrName>style.color</p:attrName>
                                        </p:attrNameLst>
                                      </p:cBhvr>
                                      <p:to>
                                        <a:srgbClr val="ff0000"/>
                                      </p:to>
                                    </p:animClr>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0">
                                  <p:stCondLst>
                                    <p:cond delay="0"/>
                                  </p:stCondLst>
                                  <p:childTnLst>
                                    <p:set>
                                      <p:cBhvr>
                                        <p:cTn id="250" dur="1" fill="hold">
                                          <p:stCondLst>
                                            <p:cond delay="0"/>
                                          </p:stCondLst>
                                        </p:cTn>
                                        <p:tgtEl>
                                          <p:spTgt spid="266"/>
                                        </p:tgtEl>
                                        <p:attrNameLst>
                                          <p:attrName>style.visibility</p:attrName>
                                        </p:attrNameLst>
                                      </p:cBhvr>
                                      <p:to>
                                        <p:strVal val="visible"/>
                                      </p:to>
                                    </p:set>
                                    <p:animEffect filter="fade" transition="in">
                                      <p:cBhvr additive="repl">
                                        <p:cTn id="251" dur="500"/>
                                        <p:tgtEl>
                                          <p:spTgt spid="266"/>
                                        </p:tgtEl>
                                      </p:cBhvr>
                                    </p:animEffect>
                                  </p:childTnLst>
                                </p:cTn>
                              </p:par>
                              <p:par>
                                <p:cTn id="252" nodeType="withEffect" fill="hold" presetClass="exit" presetID="10">
                                  <p:stCondLst>
                                    <p:cond delay="0"/>
                                  </p:stCondLst>
                                  <p:childTnLst>
                                    <p:animEffect filter="fade" transition="out">
                                      <p:cBhvr additive="repl">
                                        <p:cTn id="253" dur="500"/>
                                        <p:tgtEl>
                                          <p:spTgt spid="265"/>
                                        </p:tgtEl>
                                      </p:cBhvr>
                                    </p:animEffect>
                                    <p:set>
                                      <p:cBhvr>
                                        <p:cTn id="254" dur="1" fill="hold">
                                          <p:stCondLst>
                                            <p:cond delay="499"/>
                                          </p:stCondLst>
                                        </p:cTn>
                                        <p:tgtEl>
                                          <p:spTgt spid="26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mph" presetID="3" presetSubtype="2">
                                  <p:stCondLst>
                                    <p:cond delay="0"/>
                                  </p:stCondLst>
                                  <p:childTnLst>
                                    <p:animClr clrSpc="rgb">
                                      <p:cBhvr>
                                        <p:cTn id="258" dur="500" fill="hold"/>
                                        <p:tgtEl>
                                          <p:spTgt spid="239"/>
                                        </p:tgtEl>
                                        <p:attrNameLst>
                                          <p:attrName>style.color</p:attrName>
                                        </p:attrNameLst>
                                      </p:cBhvr>
                                      <p:to>
                                        <a:srgbClr val="ff0000"/>
                                      </p:to>
                                    </p:animClr>
                                  </p:childTnLst>
                                </p:cTn>
                              </p:par>
                            </p:childTnLst>
                          </p:cTn>
                        </p:par>
                      </p:childTnLst>
                    </p:cTn>
                  </p:par>
                  <p:par>
                    <p:cTn id="259" fill="hold">
                      <p:stCondLst>
                        <p:cond delay="indefinite"/>
                      </p:stCondLst>
                      <p:childTnLst>
                        <p:par>
                          <p:cTn id="260" fill="hold">
                            <p:stCondLst>
                              <p:cond delay="0"/>
                            </p:stCondLst>
                            <p:childTnLst>
                              <p:par>
                                <p:cTn id="261" nodeType="clickEffect" fill="hold" presetClass="exit" presetID="10">
                                  <p:stCondLst>
                                    <p:cond delay="0"/>
                                  </p:stCondLst>
                                  <p:childTnLst>
                                    <p:animEffect filter="fade" transition="out">
                                      <p:cBhvr additive="repl">
                                        <p:cTn id="262" dur="500"/>
                                        <p:tgtEl>
                                          <p:spTgt spid="240"/>
                                        </p:tgtEl>
                                      </p:cBhvr>
                                    </p:animEffect>
                                    <p:set>
                                      <p:cBhvr>
                                        <p:cTn id="263" dur="1" fill="hold">
                                          <p:stCondLst>
                                            <p:cond delay="499"/>
                                          </p:stCondLst>
                                        </p:cTn>
                                        <p:tgtEl>
                                          <p:spTgt spid="240"/>
                                        </p:tgtEl>
                                        <p:attrNameLst>
                                          <p:attrName>style.visibility</p:attrName>
                                        </p:attrNameLst>
                                      </p:cBhvr>
                                      <p:to>
                                        <p:strVal val="hidden"/>
                                      </p:to>
                                    </p:set>
                                  </p:childTnLst>
                                </p:cTn>
                              </p:par>
                              <p:par>
                                <p:cTn id="264" nodeType="withEffect" fill="hold" presetClass="exit" presetID="10">
                                  <p:stCondLst>
                                    <p:cond delay="0"/>
                                  </p:stCondLst>
                                  <p:childTnLst>
                                    <p:animEffect filter="fade" transition="out">
                                      <p:cBhvr additive="repl">
                                        <p:cTn id="265" dur="500"/>
                                        <p:tgtEl>
                                          <p:spTgt spid="241"/>
                                        </p:tgtEl>
                                      </p:cBhvr>
                                    </p:animEffect>
                                    <p:set>
                                      <p:cBhvr>
                                        <p:cTn id="266" dur="1" fill="hold">
                                          <p:stCondLst>
                                            <p:cond delay="499"/>
                                          </p:stCondLst>
                                        </p:cTn>
                                        <p:tgtEl>
                                          <p:spTgt spid="241"/>
                                        </p:tgtEl>
                                        <p:attrNameLst>
                                          <p:attrName>style.visibility</p:attrName>
                                        </p:attrNameLst>
                                      </p:cBhvr>
                                      <p:to>
                                        <p:strVal val="hidden"/>
                                      </p:to>
                                    </p:set>
                                  </p:childTnLst>
                                </p:cTn>
                              </p:par>
                              <p:par>
                                <p:cTn id="267" nodeType="withEffect" fill="hold" presetClass="exit" presetID="10">
                                  <p:stCondLst>
                                    <p:cond delay="0"/>
                                  </p:stCondLst>
                                  <p:childTnLst>
                                    <p:animEffect filter="fade" transition="out">
                                      <p:cBhvr additive="repl">
                                        <p:cTn id="268" dur="500"/>
                                        <p:tgtEl>
                                          <p:spTgt spid="243"/>
                                        </p:tgtEl>
                                      </p:cBhvr>
                                    </p:animEffect>
                                    <p:set>
                                      <p:cBhvr>
                                        <p:cTn id="269" dur="1" fill="hold">
                                          <p:stCondLst>
                                            <p:cond delay="499"/>
                                          </p:stCondLst>
                                        </p:cTn>
                                        <p:tgtEl>
                                          <p:spTgt spid="243"/>
                                        </p:tgtEl>
                                        <p:attrNameLst>
                                          <p:attrName>style.visibility</p:attrName>
                                        </p:attrNameLst>
                                      </p:cBhvr>
                                      <p:to>
                                        <p:strVal val="hidden"/>
                                      </p:to>
                                    </p:set>
                                  </p:childTnLst>
                                </p:cTn>
                              </p:par>
                              <p:par>
                                <p:cTn id="270" nodeType="withEffect" fill="hold" presetClass="exit" presetID="10">
                                  <p:stCondLst>
                                    <p:cond delay="0"/>
                                  </p:stCondLst>
                                  <p:childTnLst>
                                    <p:animEffect filter="fade" transition="out">
                                      <p:cBhvr additive="repl">
                                        <p:cTn id="271" dur="500"/>
                                        <p:tgtEl>
                                          <p:spTgt spid="244"/>
                                        </p:tgtEl>
                                      </p:cBhvr>
                                    </p:animEffect>
                                    <p:set>
                                      <p:cBhvr>
                                        <p:cTn id="272" dur="1" fill="hold">
                                          <p:stCondLst>
                                            <p:cond delay="499"/>
                                          </p:stCondLst>
                                        </p:cTn>
                                        <p:tgtEl>
                                          <p:spTgt spid="244"/>
                                        </p:tgtEl>
                                        <p:attrNameLst>
                                          <p:attrName>style.visibility</p:attrName>
                                        </p:attrNameLst>
                                      </p:cBhvr>
                                      <p:to>
                                        <p:strVal val="hidden"/>
                                      </p:to>
                                    </p:set>
                                  </p:childTnLst>
                                </p:cTn>
                              </p:par>
                              <p:par>
                                <p:cTn id="273" nodeType="withEffect" fill="hold" presetClass="exit" presetID="10">
                                  <p:stCondLst>
                                    <p:cond delay="0"/>
                                  </p:stCondLst>
                                  <p:childTnLst>
                                    <p:animEffect filter="fade" transition="out">
                                      <p:cBhvr additive="repl">
                                        <p:cTn id="274" dur="500"/>
                                        <p:tgtEl>
                                          <p:spTgt spid="242"/>
                                        </p:tgtEl>
                                      </p:cBhvr>
                                    </p:animEffect>
                                    <p:set>
                                      <p:cBhvr>
                                        <p:cTn id="275" dur="1" fill="hold">
                                          <p:stCondLst>
                                            <p:cond delay="499"/>
                                          </p:stCondLst>
                                        </p:cTn>
                                        <p:tgtEl>
                                          <p:spTgt spid="242"/>
                                        </p:tgtEl>
                                        <p:attrNameLst>
                                          <p:attrName>style.visibility</p:attrName>
                                        </p:attrNameLst>
                                      </p:cBhvr>
                                      <p:to>
                                        <p:strVal val="hidden"/>
                                      </p:to>
                                    </p:set>
                                  </p:childTnLst>
                                </p:cTn>
                              </p:par>
                              <p:par>
                                <p:cTn id="276" nodeType="withEffect" fill="hold" presetClass="exit" presetID="10">
                                  <p:stCondLst>
                                    <p:cond delay="0"/>
                                  </p:stCondLst>
                                  <p:childTnLst>
                                    <p:animEffect filter="fade" transition="out">
                                      <p:cBhvr additive="repl">
                                        <p:cTn id="277" dur="500"/>
                                        <p:tgtEl>
                                          <p:spTgt spid="245"/>
                                        </p:tgtEl>
                                      </p:cBhvr>
                                    </p:animEffect>
                                    <p:set>
                                      <p:cBhvr>
                                        <p:cTn id="278" dur="1" fill="hold">
                                          <p:stCondLst>
                                            <p:cond delay="499"/>
                                          </p:stCondLst>
                                        </p:cTn>
                                        <p:tgtEl>
                                          <p:spTgt spid="245"/>
                                        </p:tgtEl>
                                        <p:attrNameLst>
                                          <p:attrName>style.visibility</p:attrName>
                                        </p:attrNameLst>
                                      </p:cBhvr>
                                      <p:to>
                                        <p:strVal val="hidden"/>
                                      </p:to>
                                    </p:set>
                                  </p:childTnLst>
                                </p:cTn>
                              </p:par>
                              <p:par>
                                <p:cTn id="279" nodeType="withEffect" fill="hold" presetClass="exit" presetID="10">
                                  <p:stCondLst>
                                    <p:cond delay="0"/>
                                  </p:stCondLst>
                                  <p:childTnLst>
                                    <p:animEffect filter="fade" transition="out">
                                      <p:cBhvr additive="repl">
                                        <p:cTn id="280" dur="500"/>
                                        <p:tgtEl>
                                          <p:spTgt spid="246"/>
                                        </p:tgtEl>
                                      </p:cBhvr>
                                    </p:animEffect>
                                    <p:set>
                                      <p:cBhvr>
                                        <p:cTn id="281" dur="1" fill="hold">
                                          <p:stCondLst>
                                            <p:cond delay="499"/>
                                          </p:stCondLst>
                                        </p:cTn>
                                        <p:tgtEl>
                                          <p:spTgt spid="246"/>
                                        </p:tgtEl>
                                        <p:attrNameLst>
                                          <p:attrName>style.visibility</p:attrName>
                                        </p:attrNameLst>
                                      </p:cBhvr>
                                      <p:to>
                                        <p:strVal val="hidden"/>
                                      </p:to>
                                    </p:set>
                                  </p:childTnLst>
                                </p:cTn>
                              </p:par>
                              <p:par>
                                <p:cTn id="282" nodeType="withEffect" fill="hold" presetClass="exit" presetID="10">
                                  <p:stCondLst>
                                    <p:cond delay="0"/>
                                  </p:stCondLst>
                                  <p:childTnLst>
                                    <p:animEffect filter="fade" transition="out">
                                      <p:cBhvr additive="repl">
                                        <p:cTn id="283" dur="500"/>
                                        <p:tgtEl>
                                          <p:spTgt spid="247"/>
                                        </p:tgtEl>
                                      </p:cBhvr>
                                    </p:animEffect>
                                    <p:set>
                                      <p:cBhvr>
                                        <p:cTn id="284" dur="1" fill="hold">
                                          <p:stCondLst>
                                            <p:cond delay="499"/>
                                          </p:stCondLst>
                                        </p:cTn>
                                        <p:tgtEl>
                                          <p:spTgt spid="247"/>
                                        </p:tgtEl>
                                        <p:attrNameLst>
                                          <p:attrName>style.visibility</p:attrName>
                                        </p:attrNameLst>
                                      </p:cBhvr>
                                      <p:to>
                                        <p:strVal val="hidden"/>
                                      </p:to>
                                    </p:set>
                                  </p:childTnLst>
                                </p:cTn>
                              </p:par>
                              <p:par>
                                <p:cTn id="285" nodeType="withEffect" fill="hold" presetClass="path" presetID="42">
                                  <p:stCondLst>
                                    <p:cond delay="0"/>
                                  </p:stCondLst>
                                  <p:childTnLst>
                                    <p:animMotion origin="layout" path="M -3.05556E-006 0 L -3.05556E-006 0.10625 E">
                                      <p:cBhvr>
                                        <p:cTn id="286" dur="2000" fill="hold"/>
                                        <p:tgtEl>
                                          <p:spTgt spid="266"/>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268" name="TextShape 2"/>
          <p:cNvSpPr txBox="1"/>
          <p:nvPr/>
        </p:nvSpPr>
        <p:spPr>
          <a:xfrm>
            <a:off x="1435680" y="1447920"/>
            <a:ext cx="7497720" cy="5409720"/>
          </a:xfrm>
          <a:prstGeom prst="rect">
            <a:avLst/>
          </a:prstGeom>
          <a:noFill/>
          <a:ln>
            <a:noFill/>
          </a:ln>
        </p:spPr>
        <p:txBody>
          <a:bodyPr lIns="90000" rIns="90000" tIns="45000" bIns="45000">
            <a:normAutofit fontScale="60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Thứ tự từ điển</a:t>
            </a: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algn="just">
              <a:lnSpc>
                <a:spcPct val="100000"/>
              </a:lnSpc>
              <a:spcBef>
                <a:spcPts val="601"/>
              </a:spcBef>
            </a:pP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Thuật toán so sánh chuỗi s</a:t>
            </a:r>
            <a:r>
              <a:rPr b="0" lang="en-US" sz="3200" spc="-1" strike="noStrike" baseline="-25000">
                <a:solidFill>
                  <a:srgbClr val="000000"/>
                </a:solidFill>
                <a:latin typeface="Times New Roman"/>
              </a:rPr>
              <a:t>0</a:t>
            </a:r>
            <a:r>
              <a:rPr b="0" lang="en-US" sz="3200" spc="-1" strike="noStrike">
                <a:solidFill>
                  <a:srgbClr val="000000"/>
                </a:solidFill>
                <a:latin typeface="Times New Roman"/>
              </a:rPr>
              <a:t> &amp; s</a:t>
            </a:r>
            <a:r>
              <a:rPr b="0" lang="en-US" sz="3200" spc="-1" strike="noStrike" baseline="-25000">
                <a:solidFill>
                  <a:srgbClr val="000000"/>
                </a:solidFill>
                <a:latin typeface="Times New Roman"/>
              </a:rPr>
              <a:t>1</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Bước 0: n</a:t>
            </a:r>
            <a:r>
              <a:rPr b="0" lang="en-US" sz="2800" spc="-1" strike="noStrike" baseline="-25000">
                <a:solidFill>
                  <a:srgbClr val="000000"/>
                </a:solidFill>
                <a:latin typeface="Times New Roman"/>
              </a:rPr>
              <a:t>0</a:t>
            </a:r>
            <a:r>
              <a:rPr b="0" lang="en-US" sz="2800" spc="-1" strike="noStrike">
                <a:solidFill>
                  <a:srgbClr val="000000"/>
                </a:solidFill>
                <a:latin typeface="Times New Roman"/>
              </a:rPr>
              <a:t> </a:t>
            </a:r>
            <a:r>
              <a:rPr b="0" lang="en-US" sz="2800" spc="-1" strike="noStrike">
                <a:solidFill>
                  <a:srgbClr val="000000"/>
                </a:solidFill>
                <a:latin typeface="Symbol"/>
              </a:rPr>
              <a:t></a:t>
            </a:r>
            <a:r>
              <a:rPr b="0" lang="en-US" sz="2800" spc="-1" strike="noStrike">
                <a:solidFill>
                  <a:srgbClr val="000000"/>
                </a:solidFill>
                <a:latin typeface="Times New Roman"/>
              </a:rPr>
              <a:t> |s</a:t>
            </a:r>
            <a:r>
              <a:rPr b="0" lang="en-US" sz="2800" spc="-1" strike="noStrike" baseline="-25000">
                <a:solidFill>
                  <a:srgbClr val="000000"/>
                </a:solidFill>
                <a:latin typeface="Times New Roman"/>
              </a:rPr>
              <a:t>0</a:t>
            </a:r>
            <a:r>
              <a:rPr b="0" lang="en-US" sz="2800" spc="-1" strike="noStrike">
                <a:solidFill>
                  <a:srgbClr val="000000"/>
                </a:solidFill>
                <a:latin typeface="Times New Roman"/>
              </a:rPr>
              <a:t>| &amp; n</a:t>
            </a:r>
            <a:r>
              <a:rPr b="0" lang="en-US" sz="2800" spc="-1" strike="noStrike" baseline="-25000">
                <a:solidFill>
                  <a:srgbClr val="000000"/>
                </a:solidFill>
                <a:latin typeface="Times New Roman"/>
              </a:rPr>
              <a:t>1</a:t>
            </a:r>
            <a:r>
              <a:rPr b="0" lang="en-US" sz="2800" spc="-1" strike="noStrike">
                <a:solidFill>
                  <a:srgbClr val="000000"/>
                </a:solidFill>
                <a:latin typeface="Times New Roman"/>
              </a:rPr>
              <a:t> </a:t>
            </a:r>
            <a:r>
              <a:rPr b="0" lang="en-US" sz="2800" spc="-1" strike="noStrike">
                <a:solidFill>
                  <a:srgbClr val="000000"/>
                </a:solidFill>
                <a:latin typeface="Symbol"/>
              </a:rPr>
              <a:t></a:t>
            </a:r>
            <a:r>
              <a:rPr b="0" lang="en-US" sz="2800" spc="-1" strike="noStrike">
                <a:solidFill>
                  <a:srgbClr val="000000"/>
                </a:solidFill>
                <a:latin typeface="Times New Roman"/>
              </a:rPr>
              <a:t> |s</a:t>
            </a:r>
            <a:r>
              <a:rPr b="0" lang="en-US" sz="2800" spc="-1" strike="noStrike" baseline="-25000">
                <a:solidFill>
                  <a:srgbClr val="000000"/>
                </a:solidFill>
                <a:latin typeface="Times New Roman"/>
              </a:rPr>
              <a:t>1</a:t>
            </a: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Bước 1: n </a:t>
            </a:r>
            <a:r>
              <a:rPr b="0" lang="en-US" sz="2800" spc="-1" strike="noStrike">
                <a:solidFill>
                  <a:srgbClr val="000000"/>
                </a:solidFill>
                <a:latin typeface="Symbol"/>
              </a:rPr>
              <a:t></a:t>
            </a:r>
            <a:r>
              <a:rPr b="0" lang="en-US" sz="2800" spc="-1" strike="noStrike">
                <a:solidFill>
                  <a:srgbClr val="000000"/>
                </a:solidFill>
                <a:latin typeface="Times New Roman"/>
              </a:rPr>
              <a:t> min{n</a:t>
            </a:r>
            <a:r>
              <a:rPr b="0" lang="en-US" sz="2800" spc="-1" strike="noStrike" baseline="-25000">
                <a:solidFill>
                  <a:srgbClr val="000000"/>
                </a:solidFill>
                <a:latin typeface="Times New Roman"/>
              </a:rPr>
              <a:t>0</a:t>
            </a:r>
            <a:r>
              <a:rPr b="0" lang="en-US" sz="2800" spc="-1" strike="noStrike">
                <a:solidFill>
                  <a:srgbClr val="000000"/>
                </a:solidFill>
                <a:latin typeface="Times New Roman"/>
              </a:rPr>
              <a:t>, n</a:t>
            </a:r>
            <a:r>
              <a:rPr b="0" lang="en-US" sz="2800" spc="-1" strike="noStrike" baseline="-25000">
                <a:solidFill>
                  <a:srgbClr val="000000"/>
                </a:solidFill>
                <a:latin typeface="Times New Roman"/>
              </a:rPr>
              <a:t>1</a:t>
            </a: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Bước 2: i </a:t>
            </a:r>
            <a:r>
              <a:rPr b="0" lang="en-US" sz="2800" spc="-1" strike="noStrike">
                <a:solidFill>
                  <a:srgbClr val="000000"/>
                </a:solidFill>
                <a:latin typeface="Symbol"/>
              </a:rPr>
              <a:t></a:t>
            </a:r>
            <a:r>
              <a:rPr b="0" lang="en-US" sz="2800" spc="-1" strike="noStrike">
                <a:solidFill>
                  <a:srgbClr val="000000"/>
                </a:solidFill>
                <a:latin typeface="Times New Roman"/>
              </a:rPr>
              <a:t> {0, 1, …, n – 1}</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 s</a:t>
            </a:r>
            <a:r>
              <a:rPr b="0" lang="en-US" sz="2400" spc="-1" strike="noStrike" baseline="-25000">
                <a:solidFill>
                  <a:srgbClr val="000000"/>
                </a:solidFill>
                <a:latin typeface="Times New Roman"/>
              </a:rPr>
              <a:t>0</a:t>
            </a:r>
            <a:r>
              <a:rPr b="0" lang="en-US" sz="2400" spc="-1" strike="noStrike">
                <a:solidFill>
                  <a:srgbClr val="000000"/>
                </a:solidFill>
                <a:latin typeface="Times New Roman"/>
              </a:rPr>
              <a:t>[i] &gt; s</a:t>
            </a:r>
            <a:r>
              <a:rPr b="0" lang="en-US" sz="2400" spc="-1" strike="noStrike" baseline="-25000">
                <a:solidFill>
                  <a:srgbClr val="000000"/>
                </a:solidFill>
                <a:latin typeface="Times New Roman"/>
              </a:rPr>
              <a:t>1</a:t>
            </a:r>
            <a:r>
              <a:rPr b="0" lang="en-US" sz="2400" spc="-1" strike="noStrike">
                <a:solidFill>
                  <a:srgbClr val="000000"/>
                </a:solidFill>
                <a:latin typeface="Times New Roman"/>
              </a:rPr>
              <a:t>[i] </a:t>
            </a:r>
            <a:r>
              <a:rPr b="0" lang="en-US" sz="2400" spc="-1" strike="noStrike">
                <a:solidFill>
                  <a:srgbClr val="0070c0"/>
                </a:solidFill>
                <a:latin typeface="Times New Roman"/>
              </a:rPr>
              <a:t>then</a:t>
            </a:r>
            <a:r>
              <a:rPr b="0" lang="en-US" sz="2400" spc="-1" strike="noStrike">
                <a:solidFill>
                  <a:srgbClr val="000000"/>
                </a:solidFill>
                <a:latin typeface="Times New Roman"/>
              </a:rPr>
              <a:t> s</a:t>
            </a:r>
            <a:r>
              <a:rPr b="0" lang="en-US" sz="2400" spc="-1" strike="noStrike" baseline="-25000">
                <a:solidFill>
                  <a:srgbClr val="000000"/>
                </a:solidFill>
                <a:latin typeface="Times New Roman"/>
              </a:rPr>
              <a:t>0</a:t>
            </a:r>
            <a:r>
              <a:rPr b="0" lang="en-US" sz="2400" spc="-1" strike="noStrike">
                <a:solidFill>
                  <a:srgbClr val="000000"/>
                </a:solidFill>
                <a:latin typeface="Times New Roman"/>
              </a:rPr>
              <a:t> &gt; s</a:t>
            </a:r>
            <a:r>
              <a:rPr b="0" lang="en-US" sz="2400" spc="-1" strike="noStrike" baseline="-25000">
                <a:solidFill>
                  <a:srgbClr val="000000"/>
                </a:solidFill>
                <a:latin typeface="Times New Roman"/>
              </a:rPr>
              <a:t>1</a:t>
            </a:r>
            <a:r>
              <a:rPr b="0" lang="en-US" sz="2400" spc="-1" strike="noStrike">
                <a:solidFill>
                  <a:srgbClr val="000000"/>
                </a:solidFill>
                <a:latin typeface="Times New Roman"/>
              </a:rPr>
              <a:t> &amp; stop</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 s</a:t>
            </a:r>
            <a:r>
              <a:rPr b="0" lang="en-US" sz="2400" spc="-1" strike="noStrike" baseline="-25000">
                <a:solidFill>
                  <a:srgbClr val="000000"/>
                </a:solidFill>
                <a:latin typeface="Times New Roman"/>
              </a:rPr>
              <a:t>0</a:t>
            </a:r>
            <a:r>
              <a:rPr b="0" lang="en-US" sz="2400" spc="-1" strike="noStrike">
                <a:solidFill>
                  <a:srgbClr val="000000"/>
                </a:solidFill>
                <a:latin typeface="Times New Roman"/>
              </a:rPr>
              <a:t>[i] &lt; s</a:t>
            </a:r>
            <a:r>
              <a:rPr b="0" lang="en-US" sz="2400" spc="-1" strike="noStrike" baseline="-25000">
                <a:solidFill>
                  <a:srgbClr val="000000"/>
                </a:solidFill>
                <a:latin typeface="Times New Roman"/>
              </a:rPr>
              <a:t>1</a:t>
            </a:r>
            <a:r>
              <a:rPr b="0" lang="en-US" sz="2400" spc="-1" strike="noStrike">
                <a:solidFill>
                  <a:srgbClr val="000000"/>
                </a:solidFill>
                <a:latin typeface="Times New Roman"/>
              </a:rPr>
              <a:t>[i] </a:t>
            </a:r>
            <a:r>
              <a:rPr b="0" lang="en-US" sz="2400" spc="-1" strike="noStrike">
                <a:solidFill>
                  <a:srgbClr val="0070c0"/>
                </a:solidFill>
                <a:latin typeface="Times New Roman"/>
              </a:rPr>
              <a:t>then</a:t>
            </a:r>
            <a:r>
              <a:rPr b="0" lang="en-US" sz="2400" spc="-1" strike="noStrike">
                <a:solidFill>
                  <a:srgbClr val="000000"/>
                </a:solidFill>
                <a:latin typeface="Times New Roman"/>
              </a:rPr>
              <a:t> s</a:t>
            </a:r>
            <a:r>
              <a:rPr b="0" lang="en-US" sz="2400" spc="-1" strike="noStrike" baseline="-25000">
                <a:solidFill>
                  <a:srgbClr val="000000"/>
                </a:solidFill>
                <a:latin typeface="Times New Roman"/>
              </a:rPr>
              <a:t>0</a:t>
            </a:r>
            <a:r>
              <a:rPr b="0" lang="en-US" sz="2400" spc="-1" strike="noStrike">
                <a:solidFill>
                  <a:srgbClr val="000000"/>
                </a:solidFill>
                <a:latin typeface="Times New Roman"/>
              </a:rPr>
              <a:t> &lt; s</a:t>
            </a:r>
            <a:r>
              <a:rPr b="0" lang="en-US" sz="2400" spc="-1" strike="noStrike" baseline="-25000">
                <a:solidFill>
                  <a:srgbClr val="000000"/>
                </a:solidFill>
                <a:latin typeface="Times New Roman"/>
              </a:rPr>
              <a:t>1</a:t>
            </a:r>
            <a:r>
              <a:rPr b="0" lang="en-US" sz="2400" spc="-1" strike="noStrike">
                <a:solidFill>
                  <a:srgbClr val="000000"/>
                </a:solidFill>
                <a:latin typeface="Times New Roman"/>
              </a:rPr>
              <a:t> &amp; stop</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Bước 3:</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 n</a:t>
            </a:r>
            <a:r>
              <a:rPr b="0" lang="en-US" sz="2400" spc="-1" strike="noStrike" baseline="-25000">
                <a:solidFill>
                  <a:srgbClr val="000000"/>
                </a:solidFill>
                <a:latin typeface="Times New Roman"/>
              </a:rPr>
              <a:t>0</a:t>
            </a:r>
            <a:r>
              <a:rPr b="0" lang="en-US" sz="2400" spc="-1" strike="noStrike">
                <a:solidFill>
                  <a:srgbClr val="000000"/>
                </a:solidFill>
                <a:latin typeface="Times New Roman"/>
              </a:rPr>
              <a:t> &gt; n </a:t>
            </a:r>
            <a:r>
              <a:rPr b="0" lang="en-US" sz="2400" spc="-1" strike="noStrike">
                <a:solidFill>
                  <a:srgbClr val="0070c0"/>
                </a:solidFill>
                <a:latin typeface="Times New Roman"/>
              </a:rPr>
              <a:t>then</a:t>
            </a:r>
            <a:r>
              <a:rPr b="0" lang="en-US" sz="2400" spc="-1" strike="noStrike">
                <a:solidFill>
                  <a:srgbClr val="000000"/>
                </a:solidFill>
                <a:latin typeface="Times New Roman"/>
              </a:rPr>
              <a:t> s</a:t>
            </a:r>
            <a:r>
              <a:rPr b="0" lang="en-US" sz="2400" spc="-1" strike="noStrike" baseline="-25000">
                <a:solidFill>
                  <a:srgbClr val="000000"/>
                </a:solidFill>
                <a:latin typeface="Times New Roman"/>
              </a:rPr>
              <a:t>0</a:t>
            </a:r>
            <a:r>
              <a:rPr b="0" lang="en-US" sz="2400" spc="-1" strike="noStrike">
                <a:solidFill>
                  <a:srgbClr val="000000"/>
                </a:solidFill>
                <a:latin typeface="Times New Roman"/>
              </a:rPr>
              <a:t> &gt; s</a:t>
            </a:r>
            <a:r>
              <a:rPr b="0" lang="en-US" sz="2400" spc="-1" strike="noStrike" baseline="-25000">
                <a:solidFill>
                  <a:srgbClr val="000000"/>
                </a:solidFill>
                <a:latin typeface="Times New Roman"/>
              </a:rPr>
              <a:t>1</a:t>
            </a:r>
            <a:r>
              <a:rPr b="0" lang="en-US" sz="2400" spc="-1" strike="noStrike">
                <a:solidFill>
                  <a:srgbClr val="000000"/>
                </a:solidFill>
                <a:latin typeface="Times New Roman"/>
              </a:rPr>
              <a:t> &amp; stop</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 n</a:t>
            </a:r>
            <a:r>
              <a:rPr b="0" lang="en-US" sz="2400" spc="-1" strike="noStrike" baseline="-25000">
                <a:solidFill>
                  <a:srgbClr val="000000"/>
                </a:solidFill>
                <a:latin typeface="Times New Roman"/>
              </a:rPr>
              <a:t>1</a:t>
            </a:r>
            <a:r>
              <a:rPr b="0" lang="en-US" sz="2400" spc="-1" strike="noStrike">
                <a:solidFill>
                  <a:srgbClr val="000000"/>
                </a:solidFill>
                <a:latin typeface="Times New Roman"/>
              </a:rPr>
              <a:t> &gt; n </a:t>
            </a:r>
            <a:r>
              <a:rPr b="0" lang="en-US" sz="2400" spc="-1" strike="noStrike">
                <a:solidFill>
                  <a:srgbClr val="0070c0"/>
                </a:solidFill>
                <a:latin typeface="Times New Roman"/>
              </a:rPr>
              <a:t>then </a:t>
            </a:r>
            <a:r>
              <a:rPr b="0" lang="en-US" sz="2400" spc="-1" strike="noStrike">
                <a:solidFill>
                  <a:srgbClr val="000000"/>
                </a:solidFill>
                <a:latin typeface="Times New Roman"/>
              </a:rPr>
              <a:t>s</a:t>
            </a:r>
            <a:r>
              <a:rPr b="0" lang="en-US" sz="2400" spc="-1" strike="noStrike" baseline="-25000">
                <a:solidFill>
                  <a:srgbClr val="000000"/>
                </a:solidFill>
                <a:latin typeface="Times New Roman"/>
              </a:rPr>
              <a:t>0</a:t>
            </a:r>
            <a:r>
              <a:rPr b="0" lang="en-US" sz="2400" spc="-1" strike="noStrike">
                <a:solidFill>
                  <a:srgbClr val="000000"/>
                </a:solidFill>
                <a:latin typeface="Times New Roman"/>
              </a:rPr>
              <a:t> &lt; s</a:t>
            </a:r>
            <a:r>
              <a:rPr b="0" lang="en-US" sz="2400" spc="-1" strike="noStrike" baseline="-25000">
                <a:solidFill>
                  <a:srgbClr val="000000"/>
                </a:solidFill>
                <a:latin typeface="Times New Roman"/>
              </a:rPr>
              <a:t>1</a:t>
            </a:r>
            <a:r>
              <a:rPr b="0" lang="en-US" sz="2400" spc="-1" strike="noStrike">
                <a:solidFill>
                  <a:srgbClr val="000000"/>
                </a:solidFill>
                <a:latin typeface="Times New Roman"/>
              </a:rPr>
              <a:t> &amp; stop</a:t>
            </a:r>
            <a:endParaRPr b="0" lang="en-US" sz="2400" spc="-1" strike="noStrike">
              <a:solidFill>
                <a:srgbClr val="000000"/>
              </a:solidFill>
              <a:latin typeface="Gill Sans MT"/>
            </a:endParaRPr>
          </a:p>
        </p:txBody>
      </p:sp>
      <p:sp>
        <p:nvSpPr>
          <p:cNvPr id="269"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42F7B589-6FAF-4A46-9FBC-1B2020AED5DB}" type="slidenum">
              <a:rPr b="0" lang="en-US" sz="1200" spc="-1" strike="noStrike">
                <a:solidFill>
                  <a:srgbClr val="b5a989"/>
                </a:solidFill>
                <a:latin typeface="Gill Sans MT"/>
              </a:rPr>
              <a:t>&lt;number&gt;</a:t>
            </a:fld>
            <a:endParaRPr b="0" lang="en-US" sz="1200" spc="-1" strike="noStrike">
              <a:latin typeface="Times New Roman"/>
            </a:endParaRPr>
          </a:p>
        </p:txBody>
      </p:sp>
      <p:graphicFrame>
        <p:nvGraphicFramePr>
          <p:cNvPr id="270" name="Table 4"/>
          <p:cNvGraphicFramePr/>
          <p:nvPr/>
        </p:nvGraphicFramePr>
        <p:xfrm>
          <a:off x="1295280" y="1817640"/>
          <a:ext cx="7497720" cy="1611000"/>
        </p:xfrm>
        <a:graphic>
          <a:graphicData uri="http://schemas.openxmlformats.org/drawingml/2006/table">
            <a:tbl>
              <a:tblPr/>
              <a:tblGrid>
                <a:gridCol w="2438280"/>
                <a:gridCol w="5059440"/>
              </a:tblGrid>
              <a:tr h="288360">
                <a:tc>
                  <a:txBody>
                    <a:bodyPr>
                      <a:noAutofit/>
                    </a:bodyPr>
                    <a:p>
                      <a:pPr algn="ctr">
                        <a:lnSpc>
                          <a:spcPct val="100000"/>
                        </a:lnSpc>
                      </a:pPr>
                      <a:r>
                        <a:rPr b="1" lang="en-US" sz="1400" spc="-1" strike="noStrike">
                          <a:solidFill>
                            <a:srgbClr val="000000"/>
                          </a:solidFill>
                          <a:latin typeface="Times New Roman"/>
                        </a:rPr>
                        <a:t>Ví dụ</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400" spc="-1" strike="noStrike">
                          <a:solidFill>
                            <a:srgbClr val="000000"/>
                          </a:solidFill>
                          <a:latin typeface="Times New Roman"/>
                        </a:rPr>
                        <a:t>Giải thích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1080">
                <a:tc>
                  <a:txBody>
                    <a:bodyPr>
                      <a:noAutofit/>
                    </a:bodyPr>
                    <a:p>
                      <a:pPr>
                        <a:lnSpc>
                          <a:spcPct val="100000"/>
                        </a:lnSpc>
                      </a:pPr>
                      <a:r>
                        <a:rPr b="0" lang="en-US" sz="1400" spc="-1" strike="noStrike">
                          <a:solidFill>
                            <a:srgbClr val="000000"/>
                          </a:solidFill>
                          <a:latin typeface="Times New Roman"/>
                        </a:rPr>
                        <a:t>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 “abc” &amp; s</a:t>
                      </a:r>
                      <a:r>
                        <a:rPr b="0" lang="en-US" sz="1400" spc="-1" strike="noStrike" baseline="-25000">
                          <a:solidFill>
                            <a:srgbClr val="000000"/>
                          </a:solidFill>
                          <a:latin typeface="Times New Roman"/>
                        </a:rPr>
                        <a:t>1</a:t>
                      </a:r>
                      <a:r>
                        <a:rPr b="0" lang="en-US" sz="1400" spc="-1" strike="noStrike">
                          <a:solidFill>
                            <a:srgbClr val="000000"/>
                          </a:solidFill>
                          <a:latin typeface="Times New Roman"/>
                        </a:rPr>
                        <a:t> = “abd”</a:t>
                      </a:r>
                      <a:endParaRPr b="0" lang="en-US" sz="1400" spc="-1" strike="noStrike">
                        <a:latin typeface="Arial"/>
                      </a:endParaRPr>
                    </a:p>
                    <a:p>
                      <a:pPr>
                        <a:lnSpc>
                          <a:spcPct val="100000"/>
                        </a:lnSpc>
                      </a:pPr>
                      <a:r>
                        <a:rPr b="0" lang="en-US" sz="1400" spc="-1" strike="noStrike">
                          <a:solidFill>
                            <a:srgbClr val="000000"/>
                          </a:solidFill>
                          <a:latin typeface="Times New Roman"/>
                        </a:rPr>
                        <a:t>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&lt; s</a:t>
                      </a:r>
                      <a:r>
                        <a:rPr b="0" lang="en-US" sz="1400" spc="-1" strike="noStrike" baseline="-25000">
                          <a:solidFill>
                            <a:srgbClr val="000000"/>
                          </a:solidFill>
                          <a:latin typeface="Times New Roman"/>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Do ký tự thứ 3 của s</a:t>
                      </a:r>
                      <a:r>
                        <a:rPr b="0" lang="en-US" sz="1400" spc="-1" strike="noStrike" baseline="-25000">
                          <a:solidFill>
                            <a:srgbClr val="000000"/>
                          </a:solidFill>
                          <a:latin typeface="Times New Roman"/>
                        </a:rPr>
                        <a:t>1</a:t>
                      </a:r>
                      <a:r>
                        <a:rPr b="0" lang="en-US" sz="1400" spc="-1" strike="noStrike">
                          <a:solidFill>
                            <a:srgbClr val="000000"/>
                          </a:solidFill>
                          <a:latin typeface="Times New Roman"/>
                        </a:rPr>
                        <a:t> &gt; ký tự thứ 3 của s</a:t>
                      </a:r>
                      <a:r>
                        <a:rPr b="0" lang="en-US" sz="1400" spc="-1" strike="noStrike" baseline="-25000">
                          <a:solidFill>
                            <a:srgbClr val="000000"/>
                          </a:solidFill>
                          <a:latin typeface="Times New Roman"/>
                        </a:rPr>
                        <a:t>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1080">
                <a:tc>
                  <a:txBody>
                    <a:bodyPr>
                      <a:noAutofit/>
                    </a:bodyPr>
                    <a:p>
                      <a:pPr>
                        <a:lnSpc>
                          <a:spcPct val="100000"/>
                        </a:lnSpc>
                      </a:pPr>
                      <a:r>
                        <a:rPr b="0" lang="en-US" sz="1400" spc="-1" strike="noStrike">
                          <a:solidFill>
                            <a:srgbClr val="000000"/>
                          </a:solidFill>
                          <a:latin typeface="Times New Roman"/>
                        </a:rPr>
                        <a:t>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 “abc” &amp; s</a:t>
                      </a:r>
                      <a:r>
                        <a:rPr b="0" lang="en-US" sz="1400" spc="-1" strike="noStrike" baseline="-25000">
                          <a:solidFill>
                            <a:srgbClr val="000000"/>
                          </a:solidFill>
                          <a:latin typeface="Times New Roman"/>
                        </a:rPr>
                        <a:t>1</a:t>
                      </a:r>
                      <a:r>
                        <a:rPr b="0" lang="en-US" sz="1400" spc="-1" strike="noStrike">
                          <a:solidFill>
                            <a:srgbClr val="000000"/>
                          </a:solidFill>
                          <a:latin typeface="Times New Roman"/>
                        </a:rPr>
                        <a:t> = “abcd”</a:t>
                      </a:r>
                      <a:endParaRPr b="0" lang="en-US" sz="1400" spc="-1" strike="noStrike">
                        <a:latin typeface="Arial"/>
                      </a:endParaRPr>
                    </a:p>
                    <a:p>
                      <a:pPr>
                        <a:lnSpc>
                          <a:spcPct val="100000"/>
                        </a:lnSpc>
                      </a:pPr>
                      <a:r>
                        <a:rPr b="0" lang="en-US" sz="1400" spc="-1" strike="noStrike">
                          <a:solidFill>
                            <a:srgbClr val="000000"/>
                          </a:solidFill>
                          <a:latin typeface="Times New Roman"/>
                        </a:rPr>
                        <a:t>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&lt; s</a:t>
                      </a:r>
                      <a:r>
                        <a:rPr b="0" lang="en-US" sz="1400" spc="-1" strike="noStrike" baseline="-25000">
                          <a:solidFill>
                            <a:srgbClr val="000000"/>
                          </a:solidFill>
                          <a:latin typeface="Times New Roman"/>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Chuỗi 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và chuỗi s</a:t>
                      </a:r>
                      <a:r>
                        <a:rPr b="0" lang="en-US" sz="1400" spc="-1" strike="noStrike" baseline="-25000">
                          <a:solidFill>
                            <a:srgbClr val="000000"/>
                          </a:solidFill>
                          <a:latin typeface="Times New Roman"/>
                        </a:rPr>
                        <a:t>1</a:t>
                      </a:r>
                      <a:r>
                        <a:rPr b="0" lang="en-US" sz="1400" spc="-1" strike="noStrike">
                          <a:solidFill>
                            <a:srgbClr val="000000"/>
                          </a:solidFill>
                          <a:latin typeface="Times New Roman"/>
                        </a:rPr>
                        <a:t> giống nhau 3 ký tự đầu, chuỗi s</a:t>
                      </a:r>
                      <a:r>
                        <a:rPr b="0" lang="en-US" sz="1400" spc="-1" strike="noStrike" baseline="-25000">
                          <a:solidFill>
                            <a:srgbClr val="000000"/>
                          </a:solidFill>
                          <a:latin typeface="Times New Roman"/>
                        </a:rPr>
                        <a:t>1</a:t>
                      </a:r>
                      <a:r>
                        <a:rPr b="0" lang="en-US" sz="1400" spc="-1" strike="noStrike">
                          <a:solidFill>
                            <a:srgbClr val="000000"/>
                          </a:solidFill>
                          <a:latin typeface="Times New Roman"/>
                        </a:rPr>
                        <a:t> &gt; 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do dài hơn s</a:t>
                      </a:r>
                      <a:r>
                        <a:rPr b="0" lang="en-US" sz="1400" spc="-1" strike="noStrike" baseline="-25000">
                          <a:solidFill>
                            <a:srgbClr val="000000"/>
                          </a:solidFill>
                          <a:latin typeface="Times New Roman"/>
                        </a:rPr>
                        <a:t>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1080">
                <a:tc>
                  <a:txBody>
                    <a:bodyPr>
                      <a:noAutofit/>
                    </a:bodyPr>
                    <a:p>
                      <a:pPr>
                        <a:lnSpc>
                          <a:spcPct val="100000"/>
                        </a:lnSpc>
                      </a:pPr>
                      <a:r>
                        <a:rPr b="0" lang="en-US" sz="1400" spc="-1" strike="noStrike">
                          <a:solidFill>
                            <a:srgbClr val="000000"/>
                          </a:solidFill>
                          <a:latin typeface="Times New Roman"/>
                        </a:rPr>
                        <a:t>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 “abc” &amp; s</a:t>
                      </a:r>
                      <a:r>
                        <a:rPr b="0" lang="en-US" sz="1400" spc="-1" strike="noStrike" baseline="-25000">
                          <a:solidFill>
                            <a:srgbClr val="000000"/>
                          </a:solidFill>
                          <a:latin typeface="Times New Roman"/>
                        </a:rPr>
                        <a:t>1</a:t>
                      </a:r>
                      <a:r>
                        <a:rPr b="0" lang="en-US" sz="1400" spc="-1" strike="noStrike">
                          <a:solidFill>
                            <a:srgbClr val="000000"/>
                          </a:solidFill>
                          <a:latin typeface="Times New Roman"/>
                        </a:rPr>
                        <a:t> = “d”</a:t>
                      </a:r>
                      <a:endParaRPr b="0" lang="en-US" sz="1400" spc="-1" strike="noStrike">
                        <a:latin typeface="Arial"/>
                      </a:endParaRPr>
                    </a:p>
                    <a:p>
                      <a:pPr>
                        <a:lnSpc>
                          <a:spcPct val="100000"/>
                        </a:lnSpc>
                      </a:pPr>
                      <a:r>
                        <a:rPr b="0" lang="en-US" sz="1400" spc="-1" strike="noStrike">
                          <a:solidFill>
                            <a:srgbClr val="000000"/>
                          </a:solidFill>
                          <a:latin typeface="Times New Roman"/>
                        </a:rPr>
                        <a:t>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&lt; s</a:t>
                      </a:r>
                      <a:r>
                        <a:rPr b="0" lang="en-US" sz="1400" spc="-1" strike="noStrike" baseline="-25000">
                          <a:solidFill>
                            <a:srgbClr val="000000"/>
                          </a:solidFill>
                          <a:latin typeface="Times New Roman"/>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400" spc="-1" strike="noStrike">
                          <a:solidFill>
                            <a:srgbClr val="000000"/>
                          </a:solidFill>
                          <a:latin typeface="Times New Roman"/>
                        </a:rPr>
                        <a:t>Do ký tự đầu tiên của s</a:t>
                      </a:r>
                      <a:r>
                        <a:rPr b="0" lang="en-US" sz="1400" spc="-1" strike="noStrike" baseline="-25000">
                          <a:solidFill>
                            <a:srgbClr val="000000"/>
                          </a:solidFill>
                          <a:latin typeface="Times New Roman"/>
                        </a:rPr>
                        <a:t>1</a:t>
                      </a:r>
                      <a:r>
                        <a:rPr b="0" lang="en-US" sz="1400" spc="-1" strike="noStrike">
                          <a:solidFill>
                            <a:srgbClr val="000000"/>
                          </a:solidFill>
                          <a:latin typeface="Times New Roman"/>
                        </a:rPr>
                        <a:t> &gt; ký tự đầu tiên của chuỗi 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nên s</a:t>
                      </a:r>
                      <a:r>
                        <a:rPr b="0" lang="en-US" sz="1400" spc="-1" strike="noStrike" baseline="-25000">
                          <a:solidFill>
                            <a:srgbClr val="000000"/>
                          </a:solidFill>
                          <a:latin typeface="Times New Roman"/>
                        </a:rPr>
                        <a:t>1</a:t>
                      </a:r>
                      <a:r>
                        <a:rPr b="0" lang="en-US" sz="1400" spc="-1" strike="noStrike">
                          <a:solidFill>
                            <a:srgbClr val="000000"/>
                          </a:solidFill>
                          <a:latin typeface="Times New Roman"/>
                        </a:rPr>
                        <a:t> &gt; s</a:t>
                      </a:r>
                      <a:r>
                        <a:rPr b="0" lang="en-US" sz="1400" spc="-1" strike="noStrike" baseline="-25000">
                          <a:solidFill>
                            <a:srgbClr val="000000"/>
                          </a:solidFill>
                          <a:latin typeface="Times New Roman"/>
                        </a:rPr>
                        <a:t>0</a:t>
                      </a:r>
                      <a:r>
                        <a:rPr b="0" lang="en-US" sz="1400" spc="-1" strike="noStrike">
                          <a:solidFill>
                            <a:srgbClr val="000000"/>
                          </a:solidFill>
                          <a:latin typeface="Times New Roman"/>
                        </a:rPr>
                        <a:t> dù ngắn hơn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272" name="TextShape 2"/>
          <p:cNvSpPr txBox="1"/>
          <p:nvPr/>
        </p:nvSpPr>
        <p:spPr>
          <a:xfrm>
            <a:off x="1435680" y="1447920"/>
            <a:ext cx="7497720" cy="5409720"/>
          </a:xfrm>
          <a:prstGeom prst="rect">
            <a:avLst/>
          </a:prstGeom>
          <a:noFill/>
          <a:ln>
            <a:noFill/>
          </a:ln>
        </p:spPr>
        <p:txBody>
          <a:bodyPr lIns="90000" rIns="90000" tIns="45000" bIns="45000">
            <a:normAutofit fontScale="70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Chương trình so sánh chuỗi s</a:t>
            </a:r>
            <a:r>
              <a:rPr b="0" lang="en-US" sz="3200" spc="-1" strike="noStrike" baseline="-25000">
                <a:solidFill>
                  <a:srgbClr val="000000"/>
                </a:solidFill>
                <a:latin typeface="Times New Roman"/>
              </a:rPr>
              <a:t>0</a:t>
            </a:r>
            <a:r>
              <a:rPr b="0" lang="en-US" sz="3200" spc="-1" strike="noStrike">
                <a:solidFill>
                  <a:srgbClr val="000000"/>
                </a:solidFill>
                <a:latin typeface="Times New Roman"/>
              </a:rPr>
              <a:t> &amp; s</a:t>
            </a:r>
            <a:r>
              <a:rPr b="0" lang="en-US" sz="3200" spc="-1" strike="noStrike" baseline="-25000">
                <a:solidFill>
                  <a:srgbClr val="000000"/>
                </a:solidFill>
                <a:latin typeface="Times New Roman"/>
              </a:rPr>
              <a:t>1</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int</a:t>
            </a:r>
            <a:r>
              <a:rPr b="0" lang="en-US" sz="2800" spc="-1" strike="noStrike">
                <a:solidFill>
                  <a:srgbClr val="000000"/>
                </a:solidFill>
                <a:latin typeface="Times New Roman"/>
              </a:rPr>
              <a:t> CompareString(</a:t>
            </a:r>
            <a:r>
              <a:rPr b="0" lang="en-US" sz="2800" spc="-1" strike="noStrike">
                <a:solidFill>
                  <a:srgbClr val="0070c0"/>
                </a:solidFill>
                <a:latin typeface="Times New Roman"/>
              </a:rPr>
              <a:t>char</a:t>
            </a:r>
            <a:r>
              <a:rPr b="0" lang="en-US" sz="2800" spc="-1" strike="noStrike">
                <a:solidFill>
                  <a:srgbClr val="000000"/>
                </a:solidFill>
                <a:latin typeface="Times New Roman"/>
              </a:rPr>
              <a:t>* s0, </a:t>
            </a:r>
            <a:r>
              <a:rPr b="0" lang="en-US" sz="2800" spc="-1" strike="noStrike">
                <a:solidFill>
                  <a:srgbClr val="0070c0"/>
                </a:solidFill>
                <a:latin typeface="Times New Roman"/>
              </a:rPr>
              <a:t>char</a:t>
            </a:r>
            <a:r>
              <a:rPr b="0" lang="en-US" sz="2800" spc="-1" strike="noStrike">
                <a:solidFill>
                  <a:srgbClr val="000000"/>
                </a:solidFill>
                <a:latin typeface="Times New Roman"/>
              </a:rPr>
              <a:t>* s1){</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n0 = strlen(s0), n1 = strlen(s1);</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int</a:t>
            </a:r>
            <a:r>
              <a:rPr b="0" lang="en-US" sz="2400" spc="-1" strike="noStrike">
                <a:solidFill>
                  <a:srgbClr val="000000"/>
                </a:solidFill>
                <a:latin typeface="Times New Roman"/>
              </a:rPr>
              <a:t> n = (n0 &lt; n1) ? n0 : n1;</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for</a:t>
            </a:r>
            <a:r>
              <a:rPr b="0" lang="en-US" sz="2400" spc="-1" strike="noStrike">
                <a:solidFill>
                  <a:srgbClr val="000000"/>
                </a:solidFill>
                <a:latin typeface="Times New Roman"/>
              </a:rPr>
              <a:t>(</a:t>
            </a:r>
            <a:r>
              <a:rPr b="0" lang="en-US" sz="2400" spc="-1" strike="noStrike">
                <a:solidFill>
                  <a:srgbClr val="0070c0"/>
                </a:solidFill>
                <a:latin typeface="Times New Roman"/>
              </a:rPr>
              <a:t>int</a:t>
            </a:r>
            <a:r>
              <a:rPr b="0" lang="en-US" sz="2400" spc="-1" strike="noStrike">
                <a:solidFill>
                  <a:srgbClr val="000000"/>
                </a:solidFill>
                <a:latin typeface="Times New Roman"/>
              </a:rPr>
              <a:t> i = 0; i &lt; n; i++){</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(s0[i] &gt; s1[i]) </a:t>
            </a:r>
            <a:r>
              <a:rPr b="0" lang="en-US" sz="2000" spc="-1" strike="noStrike">
                <a:solidFill>
                  <a:srgbClr val="0070c0"/>
                </a:solidFill>
                <a:latin typeface="Times New Roman"/>
              </a:rPr>
              <a:t>return</a:t>
            </a:r>
            <a:r>
              <a:rPr b="0" lang="en-US" sz="2000" spc="-1" strike="noStrike">
                <a:solidFill>
                  <a:srgbClr val="000000"/>
                </a:solidFill>
                <a:latin typeface="Times New Roman"/>
              </a:rPr>
              <a:t> 1;</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else</a:t>
            </a:r>
            <a:r>
              <a:rPr b="0" lang="en-US" sz="2000" spc="-1" strike="noStrike">
                <a:solidFill>
                  <a:srgbClr val="000000"/>
                </a:solidFill>
                <a:latin typeface="Times New Roman"/>
              </a:rPr>
              <a:t> </a:t>
            </a:r>
            <a:r>
              <a:rPr b="0" lang="en-US" sz="2000" spc="-1" strike="noStrike">
                <a:solidFill>
                  <a:srgbClr val="0070c0"/>
                </a:solidFill>
                <a:latin typeface="Times New Roman"/>
              </a:rPr>
              <a:t>if</a:t>
            </a:r>
            <a:r>
              <a:rPr b="0" lang="en-US" sz="2000" spc="-1" strike="noStrike">
                <a:solidFill>
                  <a:srgbClr val="000000"/>
                </a:solidFill>
                <a:latin typeface="Times New Roman"/>
              </a:rPr>
              <a:t>(s0[i] &lt; s1[i]) </a:t>
            </a:r>
            <a:r>
              <a:rPr b="0" lang="en-US" sz="2000" spc="-1" strike="noStrike">
                <a:solidFill>
                  <a:srgbClr val="0070c0"/>
                </a:solidFill>
                <a:latin typeface="Times New Roman"/>
              </a:rPr>
              <a:t>return</a:t>
            </a:r>
            <a:r>
              <a:rPr b="0" lang="en-US" sz="2000" spc="-1" strike="noStrike">
                <a:solidFill>
                  <a:srgbClr val="000000"/>
                </a:solidFill>
                <a:latin typeface="Times New Roman"/>
              </a:rPr>
              <a:t> -1;</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(n0 &gt; n) </a:t>
            </a:r>
            <a:r>
              <a:rPr b="0" lang="en-US" sz="2400" spc="-1" strike="noStrike">
                <a:solidFill>
                  <a:srgbClr val="0070c0"/>
                </a:solidFill>
                <a:latin typeface="Times New Roman"/>
              </a:rPr>
              <a:t>return</a:t>
            </a:r>
            <a:r>
              <a:rPr b="0" lang="en-US" sz="2400" spc="-1" strike="noStrike">
                <a:solidFill>
                  <a:srgbClr val="000000"/>
                </a:solidFill>
                <a:latin typeface="Times New Roman"/>
              </a:rPr>
              <a:t> 1;</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if</a:t>
            </a:r>
            <a:r>
              <a:rPr b="0" lang="en-US" sz="2400" spc="-1" strike="noStrike">
                <a:solidFill>
                  <a:srgbClr val="000000"/>
                </a:solidFill>
                <a:latin typeface="Times New Roman"/>
              </a:rPr>
              <a:t>(n1 &gt; n) </a:t>
            </a:r>
            <a:r>
              <a:rPr b="0" lang="en-US" sz="2400" spc="-1" strike="noStrike">
                <a:solidFill>
                  <a:srgbClr val="0070c0"/>
                </a:solidFill>
                <a:latin typeface="Times New Roman"/>
              </a:rPr>
              <a:t>return</a:t>
            </a:r>
            <a:r>
              <a:rPr b="0" lang="en-US" sz="2400" spc="-1" strike="noStrike">
                <a:solidFill>
                  <a:srgbClr val="000000"/>
                </a:solidFill>
                <a:latin typeface="Times New Roman"/>
              </a:rPr>
              <a:t> -1;</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return</a:t>
            </a:r>
            <a:r>
              <a:rPr b="0" lang="en-US" sz="2400" spc="-1" strike="noStrike">
                <a:solidFill>
                  <a:srgbClr val="000000"/>
                </a:solidFill>
                <a:latin typeface="Times New Roman"/>
              </a:rPr>
              <a:t> 0;</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main(){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s[] = </a:t>
            </a:r>
            <a:r>
              <a:rPr b="0" lang="en-US" sz="2400" spc="-1" strike="noStrike">
                <a:solidFill>
                  <a:srgbClr val="c00000"/>
                </a:solidFill>
                <a:latin typeface="Times New Roman"/>
              </a:rPr>
              <a:t>“abcd”</a:t>
            </a:r>
            <a:r>
              <a:rPr b="0" lang="en-US" sz="2400" spc="-1" strike="noStrike">
                <a:solidFill>
                  <a:srgbClr val="000000"/>
                </a:solidFill>
                <a:latin typeface="Times New Roman"/>
              </a:rPr>
              <a:t>, t[] = </a:t>
            </a:r>
            <a:r>
              <a:rPr b="0" lang="en-US" sz="2400" spc="-1" strike="noStrike">
                <a:solidFill>
                  <a:srgbClr val="c00000"/>
                </a:solidFill>
                <a:latin typeface="Times New Roman"/>
              </a:rPr>
              <a:t>“abce”</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cout &lt;&lt; CompareString(s, t) &lt;&lt; endl;</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273"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A21F5AFB-4F39-41C1-B862-84CEF0F8B81C}"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274" name="CustomShape 4"/>
          <p:cNvSpPr/>
          <p:nvPr/>
        </p:nvSpPr>
        <p:spPr>
          <a:xfrm>
            <a:off x="5684400" y="3301920"/>
            <a:ext cx="456840" cy="456840"/>
          </a:xfrm>
          <a:prstGeom prst="rect">
            <a:avLst/>
          </a:prstGeom>
          <a:ln>
            <a:prstDash val="dash"/>
            <a:round/>
          </a:ln>
        </p:spPr>
        <p:style>
          <a:lnRef idx="2">
            <a:schemeClr val="accent6"/>
          </a:lnRef>
          <a:fillRef idx="1">
            <a:schemeClr val="lt1"/>
          </a:fillRef>
          <a:effectRef idx="0">
            <a:schemeClr val="accent6"/>
          </a:effectRef>
          <a:fontRef idx="minor"/>
        </p:style>
      </p:sp>
      <p:sp>
        <p:nvSpPr>
          <p:cNvPr id="275" name="CustomShape 5"/>
          <p:cNvSpPr/>
          <p:nvPr/>
        </p:nvSpPr>
        <p:spPr>
          <a:xfrm>
            <a:off x="5689080" y="3440520"/>
            <a:ext cx="269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a:t>
            </a:r>
            <a:endParaRPr b="0" lang="en-US" sz="1800" spc="-1" strike="noStrike">
              <a:latin typeface="Arial"/>
            </a:endParaRPr>
          </a:p>
        </p:txBody>
      </p:sp>
      <p:sp>
        <p:nvSpPr>
          <p:cNvPr id="276" name="CustomShape 6"/>
          <p:cNvSpPr/>
          <p:nvPr/>
        </p:nvSpPr>
        <p:spPr>
          <a:xfrm>
            <a:off x="5430960" y="2967120"/>
            <a:ext cx="9644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&lt;hidden&gt;</a:t>
            </a:r>
            <a:endParaRPr b="0" lang="en-US" sz="1600" spc="-1" strike="noStrike">
              <a:latin typeface="Arial"/>
            </a:endParaRPr>
          </a:p>
        </p:txBody>
      </p:sp>
      <p:sp>
        <p:nvSpPr>
          <p:cNvPr id="277" name="CustomShape 7"/>
          <p:cNvSpPr/>
          <p:nvPr/>
        </p:nvSpPr>
        <p:spPr>
          <a:xfrm>
            <a:off x="5626440" y="331704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278" name="CustomShape 8"/>
          <p:cNvSpPr/>
          <p:nvPr/>
        </p:nvSpPr>
        <p:spPr>
          <a:xfrm>
            <a:off x="7606440" y="4267080"/>
            <a:ext cx="456840" cy="456840"/>
          </a:xfrm>
          <a:prstGeom prst="rect">
            <a:avLst/>
          </a:prstGeom>
          <a:ln>
            <a:round/>
          </a:ln>
        </p:spPr>
        <p:style>
          <a:lnRef idx="2">
            <a:schemeClr val="accent6"/>
          </a:lnRef>
          <a:fillRef idx="1">
            <a:schemeClr val="lt1"/>
          </a:fillRef>
          <a:effectRef idx="0">
            <a:schemeClr val="accent6"/>
          </a:effectRef>
          <a:fontRef idx="minor"/>
        </p:style>
      </p:sp>
      <p:sp>
        <p:nvSpPr>
          <p:cNvPr id="279" name="CustomShape 9"/>
          <p:cNvSpPr/>
          <p:nvPr/>
        </p:nvSpPr>
        <p:spPr>
          <a:xfrm>
            <a:off x="7149240" y="4267080"/>
            <a:ext cx="456840" cy="456840"/>
          </a:xfrm>
          <a:prstGeom prst="rect">
            <a:avLst/>
          </a:prstGeom>
          <a:ln>
            <a:round/>
          </a:ln>
        </p:spPr>
        <p:style>
          <a:lnRef idx="2">
            <a:schemeClr val="accent6"/>
          </a:lnRef>
          <a:fillRef idx="1">
            <a:schemeClr val="lt1"/>
          </a:fillRef>
          <a:effectRef idx="0">
            <a:schemeClr val="accent6"/>
          </a:effectRef>
          <a:fontRef idx="minor"/>
        </p:style>
      </p:sp>
      <p:sp>
        <p:nvSpPr>
          <p:cNvPr id="280" name="CustomShape 10"/>
          <p:cNvSpPr/>
          <p:nvPr/>
        </p:nvSpPr>
        <p:spPr>
          <a:xfrm>
            <a:off x="6690600" y="4267080"/>
            <a:ext cx="456840" cy="456840"/>
          </a:xfrm>
          <a:prstGeom prst="rect">
            <a:avLst/>
          </a:prstGeom>
          <a:ln>
            <a:round/>
          </a:ln>
        </p:spPr>
        <p:style>
          <a:lnRef idx="2">
            <a:schemeClr val="accent6"/>
          </a:lnRef>
          <a:fillRef idx="1">
            <a:schemeClr val="lt1"/>
          </a:fillRef>
          <a:effectRef idx="0">
            <a:schemeClr val="accent6"/>
          </a:effectRef>
          <a:fontRef idx="minor"/>
        </p:style>
      </p:sp>
      <p:sp>
        <p:nvSpPr>
          <p:cNvPr id="281" name="CustomShape 11"/>
          <p:cNvSpPr/>
          <p:nvPr/>
        </p:nvSpPr>
        <p:spPr>
          <a:xfrm>
            <a:off x="6234840" y="4267080"/>
            <a:ext cx="456840" cy="456840"/>
          </a:xfrm>
          <a:prstGeom prst="rect">
            <a:avLst/>
          </a:prstGeom>
          <a:ln>
            <a:round/>
          </a:ln>
        </p:spPr>
        <p:style>
          <a:lnRef idx="2">
            <a:schemeClr val="accent6"/>
          </a:lnRef>
          <a:fillRef idx="1">
            <a:schemeClr val="lt1"/>
          </a:fillRef>
          <a:effectRef idx="0">
            <a:schemeClr val="accent6"/>
          </a:effectRef>
          <a:fontRef idx="minor"/>
        </p:style>
      </p:sp>
      <p:sp>
        <p:nvSpPr>
          <p:cNvPr id="282" name="CustomShape 12"/>
          <p:cNvSpPr/>
          <p:nvPr/>
        </p:nvSpPr>
        <p:spPr>
          <a:xfrm>
            <a:off x="5776200" y="4267080"/>
            <a:ext cx="456840" cy="456840"/>
          </a:xfrm>
          <a:prstGeom prst="rect">
            <a:avLst/>
          </a:prstGeom>
          <a:ln>
            <a:round/>
          </a:ln>
        </p:spPr>
        <p:style>
          <a:lnRef idx="2">
            <a:schemeClr val="accent6"/>
          </a:lnRef>
          <a:fillRef idx="1">
            <a:schemeClr val="lt1"/>
          </a:fillRef>
          <a:effectRef idx="0">
            <a:schemeClr val="accent6"/>
          </a:effectRef>
          <a:fontRef idx="minor"/>
        </p:style>
      </p:sp>
      <p:sp>
        <p:nvSpPr>
          <p:cNvPr id="283" name="CustomShape 13"/>
          <p:cNvSpPr/>
          <p:nvPr/>
        </p:nvSpPr>
        <p:spPr>
          <a:xfrm>
            <a:off x="5716800" y="395928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&lt;10&gt;</a:t>
            </a:r>
            <a:endParaRPr b="0" lang="en-US" sz="1400" spc="-1" strike="noStrike">
              <a:latin typeface="Arial"/>
            </a:endParaRPr>
          </a:p>
        </p:txBody>
      </p:sp>
      <p:sp>
        <p:nvSpPr>
          <p:cNvPr id="284" name="CustomShape 14"/>
          <p:cNvSpPr/>
          <p:nvPr/>
        </p:nvSpPr>
        <p:spPr>
          <a:xfrm flipH="1">
            <a:off x="5997960" y="3530520"/>
            <a:ext cx="143280" cy="428400"/>
          </a:xfrm>
          <a:prstGeom prst="curvedConnector4">
            <a:avLst>
              <a:gd name="adj1" fmla="val -159257"/>
              <a:gd name="adj2" fmla="val 76655"/>
            </a:avLst>
          </a:prstGeom>
          <a:noFill/>
          <a:ln>
            <a:round/>
            <a:tailEnd len="med" type="triangle" w="med"/>
          </a:ln>
        </p:spPr>
        <p:style>
          <a:lnRef idx="1">
            <a:schemeClr val="accent1"/>
          </a:lnRef>
          <a:fillRef idx="0">
            <a:schemeClr val="accent1"/>
          </a:fillRef>
          <a:effectRef idx="0">
            <a:schemeClr val="accent1"/>
          </a:effectRef>
          <a:fontRef idx="minor"/>
        </p:style>
      </p:sp>
      <p:sp>
        <p:nvSpPr>
          <p:cNvPr id="285" name="CustomShape 15"/>
          <p:cNvSpPr/>
          <p:nvPr/>
        </p:nvSpPr>
        <p:spPr>
          <a:xfrm>
            <a:off x="5839560" y="434340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a:t>
            </a:r>
            <a:endParaRPr b="0" lang="en-US" sz="1400" spc="-1" strike="noStrike">
              <a:latin typeface="Arial"/>
            </a:endParaRPr>
          </a:p>
        </p:txBody>
      </p:sp>
      <p:sp>
        <p:nvSpPr>
          <p:cNvPr id="286" name="CustomShape 16"/>
          <p:cNvSpPr/>
          <p:nvPr/>
        </p:nvSpPr>
        <p:spPr>
          <a:xfrm>
            <a:off x="6310440" y="433836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b</a:t>
            </a:r>
            <a:endParaRPr b="0" lang="en-US" sz="1400" spc="-1" strike="noStrike">
              <a:latin typeface="Arial"/>
            </a:endParaRPr>
          </a:p>
        </p:txBody>
      </p:sp>
      <p:sp>
        <p:nvSpPr>
          <p:cNvPr id="287" name="CustomShape 17"/>
          <p:cNvSpPr/>
          <p:nvPr/>
        </p:nvSpPr>
        <p:spPr>
          <a:xfrm>
            <a:off x="6798960" y="432828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c</a:t>
            </a:r>
            <a:endParaRPr b="0" lang="en-US" sz="1400" spc="-1" strike="noStrike">
              <a:latin typeface="Arial"/>
            </a:endParaRPr>
          </a:p>
        </p:txBody>
      </p:sp>
      <p:sp>
        <p:nvSpPr>
          <p:cNvPr id="288" name="CustomShape 18"/>
          <p:cNvSpPr/>
          <p:nvPr/>
        </p:nvSpPr>
        <p:spPr>
          <a:xfrm>
            <a:off x="7240320" y="432828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d</a:t>
            </a:r>
            <a:endParaRPr b="0" lang="en-US" sz="1400" spc="-1" strike="noStrike">
              <a:latin typeface="Arial"/>
            </a:endParaRPr>
          </a:p>
        </p:txBody>
      </p:sp>
      <p:sp>
        <p:nvSpPr>
          <p:cNvPr id="289" name="CustomShape 19"/>
          <p:cNvSpPr/>
          <p:nvPr/>
        </p:nvSpPr>
        <p:spPr>
          <a:xfrm>
            <a:off x="7682760" y="432828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0</a:t>
            </a:r>
            <a:endParaRPr b="0" lang="en-US" sz="1400" spc="-1" strike="noStrike">
              <a:latin typeface="Arial"/>
            </a:endParaRPr>
          </a:p>
        </p:txBody>
      </p:sp>
      <p:sp>
        <p:nvSpPr>
          <p:cNvPr id="290" name="CustomShape 20"/>
          <p:cNvSpPr/>
          <p:nvPr/>
        </p:nvSpPr>
        <p:spPr>
          <a:xfrm>
            <a:off x="6202080" y="5130720"/>
            <a:ext cx="456840" cy="456840"/>
          </a:xfrm>
          <a:prstGeom prst="rect">
            <a:avLst/>
          </a:prstGeom>
          <a:ln>
            <a:prstDash val="dash"/>
            <a:round/>
          </a:ln>
        </p:spPr>
        <p:style>
          <a:lnRef idx="2">
            <a:schemeClr val="accent6"/>
          </a:lnRef>
          <a:fillRef idx="1">
            <a:schemeClr val="lt1"/>
          </a:fillRef>
          <a:effectRef idx="0">
            <a:schemeClr val="accent6"/>
          </a:effectRef>
          <a:fontRef idx="minor"/>
        </p:style>
      </p:sp>
      <p:sp>
        <p:nvSpPr>
          <p:cNvPr id="291" name="CustomShape 21"/>
          <p:cNvSpPr/>
          <p:nvPr/>
        </p:nvSpPr>
        <p:spPr>
          <a:xfrm>
            <a:off x="6206760" y="5269320"/>
            <a:ext cx="245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t</a:t>
            </a:r>
            <a:endParaRPr b="0" lang="en-US" sz="1800" spc="-1" strike="noStrike">
              <a:latin typeface="Arial"/>
            </a:endParaRPr>
          </a:p>
        </p:txBody>
      </p:sp>
      <p:sp>
        <p:nvSpPr>
          <p:cNvPr id="292" name="CustomShape 22"/>
          <p:cNvSpPr/>
          <p:nvPr/>
        </p:nvSpPr>
        <p:spPr>
          <a:xfrm>
            <a:off x="5948640" y="4795920"/>
            <a:ext cx="9644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&lt;hidden&gt;</a:t>
            </a:r>
            <a:endParaRPr b="0" lang="en-US" sz="1600" spc="-1" strike="noStrike">
              <a:latin typeface="Arial"/>
            </a:endParaRPr>
          </a:p>
        </p:txBody>
      </p:sp>
      <p:sp>
        <p:nvSpPr>
          <p:cNvPr id="293" name="CustomShape 23"/>
          <p:cNvSpPr/>
          <p:nvPr/>
        </p:nvSpPr>
        <p:spPr>
          <a:xfrm>
            <a:off x="6144120" y="514584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&lt;20&gt;</a:t>
            </a:r>
            <a:endParaRPr b="0" lang="en-US" sz="1400" spc="-1" strike="noStrike">
              <a:latin typeface="Arial"/>
            </a:endParaRPr>
          </a:p>
        </p:txBody>
      </p:sp>
      <p:sp>
        <p:nvSpPr>
          <p:cNvPr id="294" name="CustomShape 24"/>
          <p:cNvSpPr/>
          <p:nvPr/>
        </p:nvSpPr>
        <p:spPr>
          <a:xfrm>
            <a:off x="8124120" y="6095880"/>
            <a:ext cx="456840" cy="456840"/>
          </a:xfrm>
          <a:prstGeom prst="rect">
            <a:avLst/>
          </a:prstGeom>
          <a:ln>
            <a:round/>
          </a:ln>
        </p:spPr>
        <p:style>
          <a:lnRef idx="2">
            <a:schemeClr val="accent6"/>
          </a:lnRef>
          <a:fillRef idx="1">
            <a:schemeClr val="lt1"/>
          </a:fillRef>
          <a:effectRef idx="0">
            <a:schemeClr val="accent6"/>
          </a:effectRef>
          <a:fontRef idx="minor"/>
        </p:style>
      </p:sp>
      <p:sp>
        <p:nvSpPr>
          <p:cNvPr id="295" name="CustomShape 25"/>
          <p:cNvSpPr/>
          <p:nvPr/>
        </p:nvSpPr>
        <p:spPr>
          <a:xfrm>
            <a:off x="7666920" y="6095880"/>
            <a:ext cx="456840" cy="456840"/>
          </a:xfrm>
          <a:prstGeom prst="rect">
            <a:avLst/>
          </a:prstGeom>
          <a:ln>
            <a:round/>
          </a:ln>
        </p:spPr>
        <p:style>
          <a:lnRef idx="2">
            <a:schemeClr val="accent6"/>
          </a:lnRef>
          <a:fillRef idx="1">
            <a:schemeClr val="lt1"/>
          </a:fillRef>
          <a:effectRef idx="0">
            <a:schemeClr val="accent6"/>
          </a:effectRef>
          <a:fontRef idx="minor"/>
        </p:style>
      </p:sp>
      <p:sp>
        <p:nvSpPr>
          <p:cNvPr id="296" name="CustomShape 26"/>
          <p:cNvSpPr/>
          <p:nvPr/>
        </p:nvSpPr>
        <p:spPr>
          <a:xfrm>
            <a:off x="7208280" y="6095880"/>
            <a:ext cx="456840" cy="456840"/>
          </a:xfrm>
          <a:prstGeom prst="rect">
            <a:avLst/>
          </a:prstGeom>
          <a:ln>
            <a:round/>
          </a:ln>
        </p:spPr>
        <p:style>
          <a:lnRef idx="2">
            <a:schemeClr val="accent6"/>
          </a:lnRef>
          <a:fillRef idx="1">
            <a:schemeClr val="lt1"/>
          </a:fillRef>
          <a:effectRef idx="0">
            <a:schemeClr val="accent6"/>
          </a:effectRef>
          <a:fontRef idx="minor"/>
        </p:style>
      </p:sp>
      <p:sp>
        <p:nvSpPr>
          <p:cNvPr id="297" name="CustomShape 27"/>
          <p:cNvSpPr/>
          <p:nvPr/>
        </p:nvSpPr>
        <p:spPr>
          <a:xfrm>
            <a:off x="6752520" y="6095880"/>
            <a:ext cx="456840" cy="456840"/>
          </a:xfrm>
          <a:prstGeom prst="rect">
            <a:avLst/>
          </a:prstGeom>
          <a:ln>
            <a:round/>
          </a:ln>
        </p:spPr>
        <p:style>
          <a:lnRef idx="2">
            <a:schemeClr val="accent6"/>
          </a:lnRef>
          <a:fillRef idx="1">
            <a:schemeClr val="lt1"/>
          </a:fillRef>
          <a:effectRef idx="0">
            <a:schemeClr val="accent6"/>
          </a:effectRef>
          <a:fontRef idx="minor"/>
        </p:style>
      </p:sp>
      <p:sp>
        <p:nvSpPr>
          <p:cNvPr id="298" name="CustomShape 28"/>
          <p:cNvSpPr/>
          <p:nvPr/>
        </p:nvSpPr>
        <p:spPr>
          <a:xfrm>
            <a:off x="6293880" y="6095880"/>
            <a:ext cx="456840" cy="456840"/>
          </a:xfrm>
          <a:prstGeom prst="rect">
            <a:avLst/>
          </a:prstGeom>
          <a:ln>
            <a:round/>
          </a:ln>
        </p:spPr>
        <p:style>
          <a:lnRef idx="2">
            <a:schemeClr val="accent6"/>
          </a:lnRef>
          <a:fillRef idx="1">
            <a:schemeClr val="lt1"/>
          </a:fillRef>
          <a:effectRef idx="0">
            <a:schemeClr val="accent6"/>
          </a:effectRef>
          <a:fontRef idx="minor"/>
        </p:style>
      </p:sp>
      <p:sp>
        <p:nvSpPr>
          <p:cNvPr id="299" name="CustomShape 29"/>
          <p:cNvSpPr/>
          <p:nvPr/>
        </p:nvSpPr>
        <p:spPr>
          <a:xfrm>
            <a:off x="6234480" y="5788080"/>
            <a:ext cx="56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&lt;20&gt;</a:t>
            </a:r>
            <a:endParaRPr b="0" lang="en-US" sz="1400" spc="-1" strike="noStrike">
              <a:latin typeface="Arial"/>
            </a:endParaRPr>
          </a:p>
        </p:txBody>
      </p:sp>
      <p:sp>
        <p:nvSpPr>
          <p:cNvPr id="300" name="CustomShape 30"/>
          <p:cNvSpPr/>
          <p:nvPr/>
        </p:nvSpPr>
        <p:spPr>
          <a:xfrm flipH="1">
            <a:off x="6516000" y="5359320"/>
            <a:ext cx="143280" cy="428400"/>
          </a:xfrm>
          <a:prstGeom prst="curvedConnector4">
            <a:avLst>
              <a:gd name="adj1" fmla="val -159257"/>
              <a:gd name="adj2" fmla="val 76655"/>
            </a:avLst>
          </a:prstGeom>
          <a:noFill/>
          <a:ln>
            <a:round/>
            <a:tailEnd len="med" type="triangle" w="med"/>
          </a:ln>
        </p:spPr>
        <p:style>
          <a:lnRef idx="1">
            <a:schemeClr val="accent1"/>
          </a:lnRef>
          <a:fillRef idx="0">
            <a:schemeClr val="accent1"/>
          </a:fillRef>
          <a:effectRef idx="0">
            <a:schemeClr val="accent1"/>
          </a:effectRef>
          <a:fontRef idx="minor"/>
        </p:style>
      </p:sp>
      <p:sp>
        <p:nvSpPr>
          <p:cNvPr id="301" name="CustomShape 31"/>
          <p:cNvSpPr/>
          <p:nvPr/>
        </p:nvSpPr>
        <p:spPr>
          <a:xfrm>
            <a:off x="6357240" y="617220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a</a:t>
            </a:r>
            <a:endParaRPr b="0" lang="en-US" sz="1400" spc="-1" strike="noStrike">
              <a:latin typeface="Arial"/>
            </a:endParaRPr>
          </a:p>
        </p:txBody>
      </p:sp>
      <p:sp>
        <p:nvSpPr>
          <p:cNvPr id="302" name="CustomShape 32"/>
          <p:cNvSpPr/>
          <p:nvPr/>
        </p:nvSpPr>
        <p:spPr>
          <a:xfrm>
            <a:off x="6828120" y="616716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b</a:t>
            </a:r>
            <a:endParaRPr b="0" lang="en-US" sz="1400" spc="-1" strike="noStrike">
              <a:latin typeface="Arial"/>
            </a:endParaRPr>
          </a:p>
        </p:txBody>
      </p:sp>
      <p:sp>
        <p:nvSpPr>
          <p:cNvPr id="303" name="CustomShape 33"/>
          <p:cNvSpPr/>
          <p:nvPr/>
        </p:nvSpPr>
        <p:spPr>
          <a:xfrm>
            <a:off x="7316640" y="615708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c</a:t>
            </a:r>
            <a:endParaRPr b="0" lang="en-US" sz="1400" spc="-1" strike="noStrike">
              <a:latin typeface="Arial"/>
            </a:endParaRPr>
          </a:p>
        </p:txBody>
      </p:sp>
      <p:sp>
        <p:nvSpPr>
          <p:cNvPr id="304" name="CustomShape 34"/>
          <p:cNvSpPr/>
          <p:nvPr/>
        </p:nvSpPr>
        <p:spPr>
          <a:xfrm>
            <a:off x="7763760" y="6157080"/>
            <a:ext cx="2602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e</a:t>
            </a:r>
            <a:endParaRPr b="0" lang="en-US" sz="1400" spc="-1" strike="noStrike">
              <a:latin typeface="Arial"/>
            </a:endParaRPr>
          </a:p>
        </p:txBody>
      </p:sp>
      <p:sp>
        <p:nvSpPr>
          <p:cNvPr id="305" name="CustomShape 35"/>
          <p:cNvSpPr/>
          <p:nvPr/>
        </p:nvSpPr>
        <p:spPr>
          <a:xfrm>
            <a:off x="8200440" y="6157080"/>
            <a:ext cx="2710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Times New Roman"/>
              </a:rPr>
              <a:t>0</a:t>
            </a:r>
            <a:endParaRPr b="0" lang="en-US" sz="1400" spc="-1" strike="noStrike">
              <a:latin typeface="Arial"/>
            </a:endParaRPr>
          </a:p>
        </p:txBody>
      </p:sp>
      <p:sp>
        <p:nvSpPr>
          <p:cNvPr id="306" name="CustomShape 36"/>
          <p:cNvSpPr/>
          <p:nvPr/>
        </p:nvSpPr>
        <p:spPr>
          <a:xfrm>
            <a:off x="7620120" y="5181480"/>
            <a:ext cx="456840" cy="456840"/>
          </a:xfrm>
          <a:prstGeom prst="rect">
            <a:avLst/>
          </a:prstGeom>
          <a:ln>
            <a:round/>
          </a:ln>
        </p:spPr>
        <p:style>
          <a:lnRef idx="2">
            <a:schemeClr val="accent6"/>
          </a:lnRef>
          <a:fillRef idx="1">
            <a:schemeClr val="lt1"/>
          </a:fillRef>
          <a:effectRef idx="0">
            <a:schemeClr val="accent6"/>
          </a:effectRef>
          <a:fontRef idx="minor"/>
        </p:style>
      </p:sp>
      <p:sp>
        <p:nvSpPr>
          <p:cNvPr id="307" name="CustomShape 37"/>
          <p:cNvSpPr/>
          <p:nvPr/>
        </p:nvSpPr>
        <p:spPr>
          <a:xfrm>
            <a:off x="7607520" y="524268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&lt;20&gt;</a:t>
            </a:r>
            <a:endParaRPr b="0" lang="en-US" sz="1200" spc="-1" strike="noStrike">
              <a:latin typeface="Arial"/>
            </a:endParaRPr>
          </a:p>
        </p:txBody>
      </p:sp>
      <p:sp>
        <p:nvSpPr>
          <p:cNvPr id="308" name="CustomShape 38"/>
          <p:cNvSpPr/>
          <p:nvPr/>
        </p:nvSpPr>
        <p:spPr>
          <a:xfrm flipV="1" rot="10800000">
            <a:off x="7603920" y="5941440"/>
            <a:ext cx="804600" cy="56052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309" name="CustomShape 39"/>
          <p:cNvSpPr/>
          <p:nvPr/>
        </p:nvSpPr>
        <p:spPr>
          <a:xfrm>
            <a:off x="7479720" y="4876920"/>
            <a:ext cx="7160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&lt;100&gt;</a:t>
            </a:r>
            <a:endParaRPr b="0" lang="en-US" sz="1600" spc="-1" strike="noStrike">
              <a:latin typeface="Arial"/>
            </a:endParaRPr>
          </a:p>
        </p:txBody>
      </p:sp>
      <p:sp>
        <p:nvSpPr>
          <p:cNvPr id="310" name="CustomShape 40"/>
          <p:cNvSpPr/>
          <p:nvPr/>
        </p:nvSpPr>
        <p:spPr>
          <a:xfrm>
            <a:off x="7001640" y="3276720"/>
            <a:ext cx="456840" cy="456840"/>
          </a:xfrm>
          <a:prstGeom prst="rect">
            <a:avLst/>
          </a:prstGeom>
          <a:ln>
            <a:round/>
          </a:ln>
        </p:spPr>
        <p:style>
          <a:lnRef idx="2">
            <a:schemeClr val="accent6"/>
          </a:lnRef>
          <a:fillRef idx="1">
            <a:schemeClr val="lt1"/>
          </a:fillRef>
          <a:effectRef idx="0">
            <a:schemeClr val="accent6"/>
          </a:effectRef>
          <a:fontRef idx="minor"/>
        </p:style>
      </p:sp>
      <p:sp>
        <p:nvSpPr>
          <p:cNvPr id="311" name="CustomShape 41"/>
          <p:cNvSpPr/>
          <p:nvPr/>
        </p:nvSpPr>
        <p:spPr>
          <a:xfrm>
            <a:off x="6989040" y="333792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&lt;10&gt;</a:t>
            </a:r>
            <a:endParaRPr b="0" lang="en-US" sz="1200" spc="-1" strike="noStrike">
              <a:latin typeface="Arial"/>
            </a:endParaRPr>
          </a:p>
        </p:txBody>
      </p:sp>
      <p:sp>
        <p:nvSpPr>
          <p:cNvPr id="312" name="CustomShape 42"/>
          <p:cNvSpPr/>
          <p:nvPr/>
        </p:nvSpPr>
        <p:spPr>
          <a:xfrm>
            <a:off x="6861240" y="2971800"/>
            <a:ext cx="71604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Times New Roman"/>
              </a:rPr>
              <a:t>&lt;200&gt;</a:t>
            </a:r>
            <a:endParaRPr b="0" lang="en-US" sz="1600" spc="-1" strike="noStrike">
              <a:latin typeface="Arial"/>
            </a:endParaRPr>
          </a:p>
        </p:txBody>
      </p:sp>
      <p:sp>
        <p:nvSpPr>
          <p:cNvPr id="313" name="CustomShape 43"/>
          <p:cNvSpPr/>
          <p:nvPr/>
        </p:nvSpPr>
        <p:spPr>
          <a:xfrm>
            <a:off x="6942240" y="3385440"/>
            <a:ext cx="336600" cy="401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a:t>
            </a:r>
            <a:r>
              <a:rPr b="0" lang="en-US" sz="1800" spc="-1" strike="noStrike" baseline="-25000">
                <a:solidFill>
                  <a:srgbClr val="000000"/>
                </a:solidFill>
                <a:latin typeface="Times New Roman"/>
              </a:rPr>
              <a:t>0</a:t>
            </a:r>
            <a:endParaRPr b="0" lang="en-US" sz="1800" spc="-1" strike="noStrike">
              <a:latin typeface="Arial"/>
            </a:endParaRPr>
          </a:p>
        </p:txBody>
      </p:sp>
      <p:sp>
        <p:nvSpPr>
          <p:cNvPr id="314" name="CustomShape 44"/>
          <p:cNvSpPr/>
          <p:nvPr/>
        </p:nvSpPr>
        <p:spPr>
          <a:xfrm>
            <a:off x="7565760" y="5285880"/>
            <a:ext cx="336600" cy="401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imes New Roman"/>
              </a:rPr>
              <a:t>s</a:t>
            </a:r>
            <a:r>
              <a:rPr b="0" lang="en-US" sz="1800" spc="-1" strike="noStrike" baseline="-25000">
                <a:solidFill>
                  <a:srgbClr val="000000"/>
                </a:solidFill>
                <a:latin typeface="Times New Roman"/>
              </a:rPr>
              <a:t>1</a:t>
            </a:r>
            <a:endParaRPr b="0" lang="en-US" sz="1800" spc="-1" strike="noStrike">
              <a:latin typeface="Arial"/>
            </a:endParaRPr>
          </a:p>
        </p:txBody>
      </p:sp>
      <p:sp>
        <p:nvSpPr>
          <p:cNvPr id="315" name="CustomShape 45"/>
          <p:cNvSpPr/>
          <p:nvPr/>
        </p:nvSpPr>
        <p:spPr>
          <a:xfrm flipV="1" rot="10800000">
            <a:off x="6935040" y="4113360"/>
            <a:ext cx="653400" cy="54288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87" dur="indefinite" restart="never" nodeType="tmRoot">
          <p:childTnLst>
            <p:seq>
              <p:cTn id="288" dur="indefinite" nodeType="mainSeq">
                <p:childTnLst>
                  <p:par>
                    <p:cTn id="289" fill="hold">
                      <p:stCondLst>
                        <p:cond delay="indefinite"/>
                      </p:stCondLst>
                      <p:childTnLst>
                        <p:par>
                          <p:cTn id="290" fill="hold">
                            <p:stCondLst>
                              <p:cond delay="0"/>
                            </p:stCondLst>
                            <p:childTnLst>
                              <p:par>
                                <p:cTn id="291" nodeType="clickEffect" fill="hold" presetClass="entr" presetID="10">
                                  <p:stCondLst>
                                    <p:cond delay="0"/>
                                  </p:stCondLst>
                                  <p:childTnLst>
                                    <p:set>
                                      <p:cBhvr>
                                        <p:cTn id="292" dur="1" fill="hold">
                                          <p:stCondLst>
                                            <p:cond delay="0"/>
                                          </p:stCondLst>
                                        </p:cTn>
                                        <p:tgtEl>
                                          <p:spTgt spid="285"/>
                                        </p:tgtEl>
                                        <p:attrNameLst>
                                          <p:attrName>style.visibility</p:attrName>
                                        </p:attrNameLst>
                                      </p:cBhvr>
                                      <p:to>
                                        <p:strVal val="visible"/>
                                      </p:to>
                                    </p:set>
                                    <p:animEffect filter="fade" transition="in">
                                      <p:cBhvr additive="repl">
                                        <p:cTn id="293" dur="500"/>
                                        <p:tgtEl>
                                          <p:spTgt spid="285"/>
                                        </p:tgtEl>
                                      </p:cBhvr>
                                    </p:animEffect>
                                  </p:childTnLst>
                                </p:cTn>
                              </p:par>
                              <p:par>
                                <p:cTn id="294" nodeType="withEffect" fill="hold" presetClass="entr" presetID="10">
                                  <p:stCondLst>
                                    <p:cond delay="0"/>
                                  </p:stCondLst>
                                  <p:childTnLst>
                                    <p:set>
                                      <p:cBhvr>
                                        <p:cTn id="295" dur="1" fill="hold">
                                          <p:stCondLst>
                                            <p:cond delay="0"/>
                                          </p:stCondLst>
                                        </p:cTn>
                                        <p:tgtEl>
                                          <p:spTgt spid="286"/>
                                        </p:tgtEl>
                                        <p:attrNameLst>
                                          <p:attrName>style.visibility</p:attrName>
                                        </p:attrNameLst>
                                      </p:cBhvr>
                                      <p:to>
                                        <p:strVal val="visible"/>
                                      </p:to>
                                    </p:set>
                                    <p:animEffect filter="fade" transition="in">
                                      <p:cBhvr additive="repl">
                                        <p:cTn id="296" dur="500"/>
                                        <p:tgtEl>
                                          <p:spTgt spid="286"/>
                                        </p:tgtEl>
                                      </p:cBhvr>
                                    </p:animEffect>
                                  </p:childTnLst>
                                </p:cTn>
                              </p:par>
                              <p:par>
                                <p:cTn id="297" nodeType="withEffect" fill="hold" presetClass="entr" presetID="10">
                                  <p:stCondLst>
                                    <p:cond delay="0"/>
                                  </p:stCondLst>
                                  <p:childTnLst>
                                    <p:set>
                                      <p:cBhvr>
                                        <p:cTn id="298" dur="1" fill="hold">
                                          <p:stCondLst>
                                            <p:cond delay="0"/>
                                          </p:stCondLst>
                                        </p:cTn>
                                        <p:tgtEl>
                                          <p:spTgt spid="280"/>
                                        </p:tgtEl>
                                        <p:attrNameLst>
                                          <p:attrName>style.visibility</p:attrName>
                                        </p:attrNameLst>
                                      </p:cBhvr>
                                      <p:to>
                                        <p:strVal val="visible"/>
                                      </p:to>
                                    </p:set>
                                    <p:animEffect filter="fade" transition="in">
                                      <p:cBhvr additive="repl">
                                        <p:cTn id="299" dur="500"/>
                                        <p:tgtEl>
                                          <p:spTgt spid="280"/>
                                        </p:tgtEl>
                                      </p:cBhvr>
                                    </p:animEffect>
                                  </p:childTnLst>
                                </p:cTn>
                              </p:par>
                              <p:par>
                                <p:cTn id="300" nodeType="withEffect" fill="hold" presetClass="entr" presetID="10">
                                  <p:stCondLst>
                                    <p:cond delay="0"/>
                                  </p:stCondLst>
                                  <p:childTnLst>
                                    <p:set>
                                      <p:cBhvr>
                                        <p:cTn id="301" dur="1" fill="hold">
                                          <p:stCondLst>
                                            <p:cond delay="0"/>
                                          </p:stCondLst>
                                        </p:cTn>
                                        <p:tgtEl>
                                          <p:spTgt spid="287"/>
                                        </p:tgtEl>
                                        <p:attrNameLst>
                                          <p:attrName>style.visibility</p:attrName>
                                        </p:attrNameLst>
                                      </p:cBhvr>
                                      <p:to>
                                        <p:strVal val="visible"/>
                                      </p:to>
                                    </p:set>
                                    <p:animEffect filter="fade" transition="in">
                                      <p:cBhvr additive="repl">
                                        <p:cTn id="302" dur="500"/>
                                        <p:tgtEl>
                                          <p:spTgt spid="287"/>
                                        </p:tgtEl>
                                      </p:cBhvr>
                                    </p:animEffect>
                                  </p:childTnLst>
                                </p:cTn>
                              </p:par>
                              <p:par>
                                <p:cTn id="303" nodeType="withEffect" fill="hold" presetClass="entr" presetID="10">
                                  <p:stCondLst>
                                    <p:cond delay="0"/>
                                  </p:stCondLst>
                                  <p:childTnLst>
                                    <p:set>
                                      <p:cBhvr>
                                        <p:cTn id="304" dur="1" fill="hold">
                                          <p:stCondLst>
                                            <p:cond delay="0"/>
                                          </p:stCondLst>
                                        </p:cTn>
                                        <p:tgtEl>
                                          <p:spTgt spid="288"/>
                                        </p:tgtEl>
                                        <p:attrNameLst>
                                          <p:attrName>style.visibility</p:attrName>
                                        </p:attrNameLst>
                                      </p:cBhvr>
                                      <p:to>
                                        <p:strVal val="visible"/>
                                      </p:to>
                                    </p:set>
                                    <p:animEffect filter="fade" transition="in">
                                      <p:cBhvr additive="repl">
                                        <p:cTn id="305" dur="500"/>
                                        <p:tgtEl>
                                          <p:spTgt spid="288"/>
                                        </p:tgtEl>
                                      </p:cBhvr>
                                    </p:animEffect>
                                  </p:childTnLst>
                                </p:cTn>
                              </p:par>
                              <p:par>
                                <p:cTn id="306" nodeType="withEffect" fill="hold" presetClass="entr" presetID="10">
                                  <p:stCondLst>
                                    <p:cond delay="0"/>
                                  </p:stCondLst>
                                  <p:childTnLst>
                                    <p:set>
                                      <p:cBhvr>
                                        <p:cTn id="307" dur="1" fill="hold">
                                          <p:stCondLst>
                                            <p:cond delay="0"/>
                                          </p:stCondLst>
                                        </p:cTn>
                                        <p:tgtEl>
                                          <p:spTgt spid="289"/>
                                        </p:tgtEl>
                                        <p:attrNameLst>
                                          <p:attrName>style.visibility</p:attrName>
                                        </p:attrNameLst>
                                      </p:cBhvr>
                                      <p:to>
                                        <p:strVal val="visible"/>
                                      </p:to>
                                    </p:set>
                                    <p:animEffect filter="fade" transition="in">
                                      <p:cBhvr additive="repl">
                                        <p:cTn id="308" dur="500"/>
                                        <p:tgtEl>
                                          <p:spTgt spid="289"/>
                                        </p:tgtEl>
                                      </p:cBhvr>
                                    </p:animEffect>
                                  </p:childTnLst>
                                </p:cTn>
                              </p:par>
                              <p:par>
                                <p:cTn id="309" nodeType="withEffect" fill="hold" presetClass="entr" presetID="10">
                                  <p:stCondLst>
                                    <p:cond delay="0"/>
                                  </p:stCondLst>
                                  <p:childTnLst>
                                    <p:set>
                                      <p:cBhvr>
                                        <p:cTn id="310" dur="1" fill="hold">
                                          <p:stCondLst>
                                            <p:cond delay="0"/>
                                          </p:stCondLst>
                                        </p:cTn>
                                        <p:tgtEl>
                                          <p:spTgt spid="301"/>
                                        </p:tgtEl>
                                        <p:attrNameLst>
                                          <p:attrName>style.visibility</p:attrName>
                                        </p:attrNameLst>
                                      </p:cBhvr>
                                      <p:to>
                                        <p:strVal val="visible"/>
                                      </p:to>
                                    </p:set>
                                    <p:animEffect filter="fade" transition="in">
                                      <p:cBhvr additive="repl">
                                        <p:cTn id="311" dur="500"/>
                                        <p:tgtEl>
                                          <p:spTgt spid="301"/>
                                        </p:tgtEl>
                                      </p:cBhvr>
                                    </p:animEffect>
                                  </p:childTnLst>
                                </p:cTn>
                              </p:par>
                              <p:par>
                                <p:cTn id="312" nodeType="withEffect" fill="hold" presetClass="entr" presetID="10">
                                  <p:stCondLst>
                                    <p:cond delay="0"/>
                                  </p:stCondLst>
                                  <p:childTnLst>
                                    <p:set>
                                      <p:cBhvr>
                                        <p:cTn id="313" dur="1" fill="hold">
                                          <p:stCondLst>
                                            <p:cond delay="0"/>
                                          </p:stCondLst>
                                        </p:cTn>
                                        <p:tgtEl>
                                          <p:spTgt spid="302"/>
                                        </p:tgtEl>
                                        <p:attrNameLst>
                                          <p:attrName>style.visibility</p:attrName>
                                        </p:attrNameLst>
                                      </p:cBhvr>
                                      <p:to>
                                        <p:strVal val="visible"/>
                                      </p:to>
                                    </p:set>
                                    <p:animEffect filter="fade" transition="in">
                                      <p:cBhvr additive="repl">
                                        <p:cTn id="314" dur="500"/>
                                        <p:tgtEl>
                                          <p:spTgt spid="302"/>
                                        </p:tgtEl>
                                      </p:cBhvr>
                                    </p:animEffect>
                                  </p:childTnLst>
                                </p:cTn>
                              </p:par>
                              <p:par>
                                <p:cTn id="315" nodeType="withEffect" fill="hold" presetClass="entr" presetID="10">
                                  <p:stCondLst>
                                    <p:cond delay="0"/>
                                  </p:stCondLst>
                                  <p:childTnLst>
                                    <p:set>
                                      <p:cBhvr>
                                        <p:cTn id="316" dur="1" fill="hold">
                                          <p:stCondLst>
                                            <p:cond delay="0"/>
                                          </p:stCondLst>
                                        </p:cTn>
                                        <p:tgtEl>
                                          <p:spTgt spid="296"/>
                                        </p:tgtEl>
                                        <p:attrNameLst>
                                          <p:attrName>style.visibility</p:attrName>
                                        </p:attrNameLst>
                                      </p:cBhvr>
                                      <p:to>
                                        <p:strVal val="visible"/>
                                      </p:to>
                                    </p:set>
                                    <p:animEffect filter="fade" transition="in">
                                      <p:cBhvr additive="repl">
                                        <p:cTn id="317" dur="500"/>
                                        <p:tgtEl>
                                          <p:spTgt spid="296"/>
                                        </p:tgtEl>
                                      </p:cBhvr>
                                    </p:animEffect>
                                  </p:childTnLst>
                                </p:cTn>
                              </p:par>
                              <p:par>
                                <p:cTn id="318" nodeType="withEffect" fill="hold" presetClass="entr" presetID="10">
                                  <p:stCondLst>
                                    <p:cond delay="0"/>
                                  </p:stCondLst>
                                  <p:childTnLst>
                                    <p:set>
                                      <p:cBhvr>
                                        <p:cTn id="319" dur="1" fill="hold">
                                          <p:stCondLst>
                                            <p:cond delay="0"/>
                                          </p:stCondLst>
                                        </p:cTn>
                                        <p:tgtEl>
                                          <p:spTgt spid="303"/>
                                        </p:tgtEl>
                                        <p:attrNameLst>
                                          <p:attrName>style.visibility</p:attrName>
                                        </p:attrNameLst>
                                      </p:cBhvr>
                                      <p:to>
                                        <p:strVal val="visible"/>
                                      </p:to>
                                    </p:set>
                                    <p:animEffect filter="fade" transition="in">
                                      <p:cBhvr additive="repl">
                                        <p:cTn id="320" dur="500"/>
                                        <p:tgtEl>
                                          <p:spTgt spid="303"/>
                                        </p:tgtEl>
                                      </p:cBhvr>
                                    </p:animEffect>
                                  </p:childTnLst>
                                </p:cTn>
                              </p:par>
                              <p:par>
                                <p:cTn id="321" nodeType="withEffect" fill="hold" presetClass="entr" presetID="10">
                                  <p:stCondLst>
                                    <p:cond delay="0"/>
                                  </p:stCondLst>
                                  <p:childTnLst>
                                    <p:set>
                                      <p:cBhvr>
                                        <p:cTn id="322" dur="1" fill="hold">
                                          <p:stCondLst>
                                            <p:cond delay="0"/>
                                          </p:stCondLst>
                                        </p:cTn>
                                        <p:tgtEl>
                                          <p:spTgt spid="304"/>
                                        </p:tgtEl>
                                        <p:attrNameLst>
                                          <p:attrName>style.visibility</p:attrName>
                                        </p:attrNameLst>
                                      </p:cBhvr>
                                      <p:to>
                                        <p:strVal val="visible"/>
                                      </p:to>
                                    </p:set>
                                    <p:animEffect filter="fade" transition="in">
                                      <p:cBhvr additive="repl">
                                        <p:cTn id="323" dur="500"/>
                                        <p:tgtEl>
                                          <p:spTgt spid="304"/>
                                        </p:tgtEl>
                                      </p:cBhvr>
                                    </p:animEffect>
                                  </p:childTnLst>
                                </p:cTn>
                              </p:par>
                              <p:par>
                                <p:cTn id="324" nodeType="withEffect" fill="hold" presetClass="entr" presetID="10">
                                  <p:stCondLst>
                                    <p:cond delay="0"/>
                                  </p:stCondLst>
                                  <p:childTnLst>
                                    <p:set>
                                      <p:cBhvr>
                                        <p:cTn id="325" dur="1" fill="hold">
                                          <p:stCondLst>
                                            <p:cond delay="0"/>
                                          </p:stCondLst>
                                        </p:cTn>
                                        <p:tgtEl>
                                          <p:spTgt spid="305"/>
                                        </p:tgtEl>
                                        <p:attrNameLst>
                                          <p:attrName>style.visibility</p:attrName>
                                        </p:attrNameLst>
                                      </p:cBhvr>
                                      <p:to>
                                        <p:strVal val="visible"/>
                                      </p:to>
                                    </p:set>
                                    <p:animEffect filter="fade" transition="in">
                                      <p:cBhvr additive="repl">
                                        <p:cTn id="326" dur="500"/>
                                        <p:tgtEl>
                                          <p:spTgt spid="305"/>
                                        </p:tgtEl>
                                      </p:cBhvr>
                                    </p:animEffect>
                                  </p:childTnLst>
                                </p:cTn>
                              </p:par>
                              <p:par>
                                <p:cTn id="327" nodeType="withEffect" fill="hold" presetClass="entr" presetID="10">
                                  <p:stCondLst>
                                    <p:cond delay="0"/>
                                  </p:stCondLst>
                                  <p:childTnLst>
                                    <p:set>
                                      <p:cBhvr>
                                        <p:cTn id="328" dur="1" fill="hold">
                                          <p:stCondLst>
                                            <p:cond delay="0"/>
                                          </p:stCondLst>
                                        </p:cTn>
                                        <p:tgtEl>
                                          <p:spTgt spid="274"/>
                                        </p:tgtEl>
                                        <p:attrNameLst>
                                          <p:attrName>style.visibility</p:attrName>
                                        </p:attrNameLst>
                                      </p:cBhvr>
                                      <p:to>
                                        <p:strVal val="visible"/>
                                      </p:to>
                                    </p:set>
                                    <p:animEffect filter="fade" transition="in">
                                      <p:cBhvr additive="repl">
                                        <p:cTn id="329" dur="500"/>
                                        <p:tgtEl>
                                          <p:spTgt spid="274"/>
                                        </p:tgtEl>
                                      </p:cBhvr>
                                    </p:animEffect>
                                  </p:childTnLst>
                                </p:cTn>
                              </p:par>
                              <p:par>
                                <p:cTn id="330" nodeType="withEffect" fill="hold" presetClass="entr" presetID="10">
                                  <p:stCondLst>
                                    <p:cond delay="0"/>
                                  </p:stCondLst>
                                  <p:childTnLst>
                                    <p:set>
                                      <p:cBhvr>
                                        <p:cTn id="331" dur="1" fill="hold">
                                          <p:stCondLst>
                                            <p:cond delay="0"/>
                                          </p:stCondLst>
                                        </p:cTn>
                                        <p:tgtEl>
                                          <p:spTgt spid="275"/>
                                        </p:tgtEl>
                                        <p:attrNameLst>
                                          <p:attrName>style.visibility</p:attrName>
                                        </p:attrNameLst>
                                      </p:cBhvr>
                                      <p:to>
                                        <p:strVal val="visible"/>
                                      </p:to>
                                    </p:set>
                                    <p:animEffect filter="fade" transition="in">
                                      <p:cBhvr additive="repl">
                                        <p:cTn id="332" dur="500"/>
                                        <p:tgtEl>
                                          <p:spTgt spid="275"/>
                                        </p:tgtEl>
                                      </p:cBhvr>
                                    </p:animEffect>
                                  </p:childTnLst>
                                </p:cTn>
                              </p:par>
                              <p:par>
                                <p:cTn id="333" nodeType="withEffect" fill="hold" presetClass="entr" presetID="10">
                                  <p:stCondLst>
                                    <p:cond delay="0"/>
                                  </p:stCondLst>
                                  <p:childTnLst>
                                    <p:set>
                                      <p:cBhvr>
                                        <p:cTn id="334" dur="1" fill="hold">
                                          <p:stCondLst>
                                            <p:cond delay="0"/>
                                          </p:stCondLst>
                                        </p:cTn>
                                        <p:tgtEl>
                                          <p:spTgt spid="276"/>
                                        </p:tgtEl>
                                        <p:attrNameLst>
                                          <p:attrName>style.visibility</p:attrName>
                                        </p:attrNameLst>
                                      </p:cBhvr>
                                      <p:to>
                                        <p:strVal val="visible"/>
                                      </p:to>
                                    </p:set>
                                    <p:animEffect filter="fade" transition="in">
                                      <p:cBhvr additive="repl">
                                        <p:cTn id="335" dur="500"/>
                                        <p:tgtEl>
                                          <p:spTgt spid="276"/>
                                        </p:tgtEl>
                                      </p:cBhvr>
                                    </p:animEffect>
                                  </p:childTnLst>
                                </p:cTn>
                              </p:par>
                              <p:par>
                                <p:cTn id="336" nodeType="withEffect" fill="hold" presetClass="entr" presetID="10">
                                  <p:stCondLst>
                                    <p:cond delay="0"/>
                                  </p:stCondLst>
                                  <p:childTnLst>
                                    <p:set>
                                      <p:cBhvr>
                                        <p:cTn id="337" dur="1" fill="hold">
                                          <p:stCondLst>
                                            <p:cond delay="0"/>
                                          </p:stCondLst>
                                        </p:cTn>
                                        <p:tgtEl>
                                          <p:spTgt spid="277"/>
                                        </p:tgtEl>
                                        <p:attrNameLst>
                                          <p:attrName>style.visibility</p:attrName>
                                        </p:attrNameLst>
                                      </p:cBhvr>
                                      <p:to>
                                        <p:strVal val="visible"/>
                                      </p:to>
                                    </p:set>
                                    <p:animEffect filter="fade" transition="in">
                                      <p:cBhvr additive="repl">
                                        <p:cTn id="338" dur="500"/>
                                        <p:tgtEl>
                                          <p:spTgt spid="277"/>
                                        </p:tgtEl>
                                      </p:cBhvr>
                                    </p:animEffect>
                                  </p:childTnLst>
                                </p:cTn>
                              </p:par>
                              <p:par>
                                <p:cTn id="339" nodeType="withEffect" fill="hold" presetClass="entr" presetID="10">
                                  <p:stCondLst>
                                    <p:cond delay="0"/>
                                  </p:stCondLst>
                                  <p:childTnLst>
                                    <p:set>
                                      <p:cBhvr>
                                        <p:cTn id="340" dur="1" fill="hold">
                                          <p:stCondLst>
                                            <p:cond delay="0"/>
                                          </p:stCondLst>
                                        </p:cTn>
                                        <p:tgtEl>
                                          <p:spTgt spid="278"/>
                                        </p:tgtEl>
                                        <p:attrNameLst>
                                          <p:attrName>style.visibility</p:attrName>
                                        </p:attrNameLst>
                                      </p:cBhvr>
                                      <p:to>
                                        <p:strVal val="visible"/>
                                      </p:to>
                                    </p:set>
                                    <p:animEffect filter="fade" transition="in">
                                      <p:cBhvr additive="repl">
                                        <p:cTn id="341" dur="500"/>
                                        <p:tgtEl>
                                          <p:spTgt spid="278"/>
                                        </p:tgtEl>
                                      </p:cBhvr>
                                    </p:animEffect>
                                  </p:childTnLst>
                                </p:cTn>
                              </p:par>
                              <p:par>
                                <p:cTn id="342" nodeType="withEffect" fill="hold" presetClass="entr" presetID="10">
                                  <p:stCondLst>
                                    <p:cond delay="0"/>
                                  </p:stCondLst>
                                  <p:childTnLst>
                                    <p:set>
                                      <p:cBhvr>
                                        <p:cTn id="343" dur="1" fill="hold">
                                          <p:stCondLst>
                                            <p:cond delay="0"/>
                                          </p:stCondLst>
                                        </p:cTn>
                                        <p:tgtEl>
                                          <p:spTgt spid="279"/>
                                        </p:tgtEl>
                                        <p:attrNameLst>
                                          <p:attrName>style.visibility</p:attrName>
                                        </p:attrNameLst>
                                      </p:cBhvr>
                                      <p:to>
                                        <p:strVal val="visible"/>
                                      </p:to>
                                    </p:set>
                                    <p:animEffect filter="fade" transition="in">
                                      <p:cBhvr additive="repl">
                                        <p:cTn id="344" dur="500"/>
                                        <p:tgtEl>
                                          <p:spTgt spid="279"/>
                                        </p:tgtEl>
                                      </p:cBhvr>
                                    </p:animEffect>
                                  </p:childTnLst>
                                </p:cTn>
                              </p:par>
                              <p:par>
                                <p:cTn id="345" nodeType="withEffect" fill="hold" presetClass="entr" presetID="10">
                                  <p:stCondLst>
                                    <p:cond delay="0"/>
                                  </p:stCondLst>
                                  <p:childTnLst>
                                    <p:set>
                                      <p:cBhvr>
                                        <p:cTn id="346" dur="1" fill="hold">
                                          <p:stCondLst>
                                            <p:cond delay="0"/>
                                          </p:stCondLst>
                                        </p:cTn>
                                        <p:tgtEl>
                                          <p:spTgt spid="281"/>
                                        </p:tgtEl>
                                        <p:attrNameLst>
                                          <p:attrName>style.visibility</p:attrName>
                                        </p:attrNameLst>
                                      </p:cBhvr>
                                      <p:to>
                                        <p:strVal val="visible"/>
                                      </p:to>
                                    </p:set>
                                    <p:animEffect filter="fade" transition="in">
                                      <p:cBhvr additive="repl">
                                        <p:cTn id="347" dur="500"/>
                                        <p:tgtEl>
                                          <p:spTgt spid="281"/>
                                        </p:tgtEl>
                                      </p:cBhvr>
                                    </p:animEffect>
                                  </p:childTnLst>
                                </p:cTn>
                              </p:par>
                              <p:par>
                                <p:cTn id="348" nodeType="withEffect" fill="hold" presetClass="entr" presetID="10">
                                  <p:stCondLst>
                                    <p:cond delay="0"/>
                                  </p:stCondLst>
                                  <p:childTnLst>
                                    <p:set>
                                      <p:cBhvr>
                                        <p:cTn id="349" dur="1" fill="hold">
                                          <p:stCondLst>
                                            <p:cond delay="0"/>
                                          </p:stCondLst>
                                        </p:cTn>
                                        <p:tgtEl>
                                          <p:spTgt spid="282"/>
                                        </p:tgtEl>
                                        <p:attrNameLst>
                                          <p:attrName>style.visibility</p:attrName>
                                        </p:attrNameLst>
                                      </p:cBhvr>
                                      <p:to>
                                        <p:strVal val="visible"/>
                                      </p:to>
                                    </p:set>
                                    <p:animEffect filter="fade" transition="in">
                                      <p:cBhvr additive="repl">
                                        <p:cTn id="350" dur="500"/>
                                        <p:tgtEl>
                                          <p:spTgt spid="282"/>
                                        </p:tgtEl>
                                      </p:cBhvr>
                                    </p:animEffect>
                                  </p:childTnLst>
                                </p:cTn>
                              </p:par>
                              <p:par>
                                <p:cTn id="351" nodeType="withEffect" fill="hold" presetClass="entr" presetID="10">
                                  <p:stCondLst>
                                    <p:cond delay="0"/>
                                  </p:stCondLst>
                                  <p:childTnLst>
                                    <p:set>
                                      <p:cBhvr>
                                        <p:cTn id="352" dur="1" fill="hold">
                                          <p:stCondLst>
                                            <p:cond delay="0"/>
                                          </p:stCondLst>
                                        </p:cTn>
                                        <p:tgtEl>
                                          <p:spTgt spid="283"/>
                                        </p:tgtEl>
                                        <p:attrNameLst>
                                          <p:attrName>style.visibility</p:attrName>
                                        </p:attrNameLst>
                                      </p:cBhvr>
                                      <p:to>
                                        <p:strVal val="visible"/>
                                      </p:to>
                                    </p:set>
                                    <p:animEffect filter="fade" transition="in">
                                      <p:cBhvr additive="repl">
                                        <p:cTn id="353" dur="500"/>
                                        <p:tgtEl>
                                          <p:spTgt spid="283"/>
                                        </p:tgtEl>
                                      </p:cBhvr>
                                    </p:animEffect>
                                  </p:childTnLst>
                                </p:cTn>
                              </p:par>
                              <p:par>
                                <p:cTn id="354" nodeType="withEffect" fill="hold" presetClass="entr" presetID="10">
                                  <p:stCondLst>
                                    <p:cond delay="0"/>
                                  </p:stCondLst>
                                  <p:childTnLst>
                                    <p:set>
                                      <p:cBhvr>
                                        <p:cTn id="355" dur="1" fill="hold">
                                          <p:stCondLst>
                                            <p:cond delay="0"/>
                                          </p:stCondLst>
                                        </p:cTn>
                                        <p:tgtEl>
                                          <p:spTgt spid="284"/>
                                        </p:tgtEl>
                                        <p:attrNameLst>
                                          <p:attrName>style.visibility</p:attrName>
                                        </p:attrNameLst>
                                      </p:cBhvr>
                                      <p:to>
                                        <p:strVal val="visible"/>
                                      </p:to>
                                    </p:set>
                                    <p:animEffect filter="fade" transition="in">
                                      <p:cBhvr additive="repl">
                                        <p:cTn id="356" dur="500"/>
                                        <p:tgtEl>
                                          <p:spTgt spid="284"/>
                                        </p:tgtEl>
                                      </p:cBhvr>
                                    </p:animEffect>
                                  </p:childTnLst>
                                </p:cTn>
                              </p:par>
                              <p:par>
                                <p:cTn id="357" nodeType="withEffect" fill="hold" presetClass="entr" presetID="10">
                                  <p:stCondLst>
                                    <p:cond delay="0"/>
                                  </p:stCondLst>
                                  <p:childTnLst>
                                    <p:set>
                                      <p:cBhvr>
                                        <p:cTn id="358" dur="1" fill="hold">
                                          <p:stCondLst>
                                            <p:cond delay="0"/>
                                          </p:stCondLst>
                                        </p:cTn>
                                        <p:tgtEl>
                                          <p:spTgt spid="290"/>
                                        </p:tgtEl>
                                        <p:attrNameLst>
                                          <p:attrName>style.visibility</p:attrName>
                                        </p:attrNameLst>
                                      </p:cBhvr>
                                      <p:to>
                                        <p:strVal val="visible"/>
                                      </p:to>
                                    </p:set>
                                    <p:animEffect filter="fade" transition="in">
                                      <p:cBhvr additive="repl">
                                        <p:cTn id="359" dur="500"/>
                                        <p:tgtEl>
                                          <p:spTgt spid="290"/>
                                        </p:tgtEl>
                                      </p:cBhvr>
                                    </p:animEffect>
                                  </p:childTnLst>
                                </p:cTn>
                              </p:par>
                              <p:par>
                                <p:cTn id="360" nodeType="withEffect" fill="hold" presetClass="entr" presetID="10">
                                  <p:stCondLst>
                                    <p:cond delay="0"/>
                                  </p:stCondLst>
                                  <p:childTnLst>
                                    <p:set>
                                      <p:cBhvr>
                                        <p:cTn id="361" dur="1" fill="hold">
                                          <p:stCondLst>
                                            <p:cond delay="0"/>
                                          </p:stCondLst>
                                        </p:cTn>
                                        <p:tgtEl>
                                          <p:spTgt spid="291"/>
                                        </p:tgtEl>
                                        <p:attrNameLst>
                                          <p:attrName>style.visibility</p:attrName>
                                        </p:attrNameLst>
                                      </p:cBhvr>
                                      <p:to>
                                        <p:strVal val="visible"/>
                                      </p:to>
                                    </p:set>
                                    <p:animEffect filter="fade" transition="in">
                                      <p:cBhvr additive="repl">
                                        <p:cTn id="362" dur="500"/>
                                        <p:tgtEl>
                                          <p:spTgt spid="291"/>
                                        </p:tgtEl>
                                      </p:cBhvr>
                                    </p:animEffect>
                                  </p:childTnLst>
                                </p:cTn>
                              </p:par>
                              <p:par>
                                <p:cTn id="363" nodeType="withEffect" fill="hold" presetClass="entr" presetID="10">
                                  <p:stCondLst>
                                    <p:cond delay="0"/>
                                  </p:stCondLst>
                                  <p:childTnLst>
                                    <p:set>
                                      <p:cBhvr>
                                        <p:cTn id="364" dur="1" fill="hold">
                                          <p:stCondLst>
                                            <p:cond delay="0"/>
                                          </p:stCondLst>
                                        </p:cTn>
                                        <p:tgtEl>
                                          <p:spTgt spid="292"/>
                                        </p:tgtEl>
                                        <p:attrNameLst>
                                          <p:attrName>style.visibility</p:attrName>
                                        </p:attrNameLst>
                                      </p:cBhvr>
                                      <p:to>
                                        <p:strVal val="visible"/>
                                      </p:to>
                                    </p:set>
                                    <p:animEffect filter="fade" transition="in">
                                      <p:cBhvr additive="repl">
                                        <p:cTn id="365" dur="500"/>
                                        <p:tgtEl>
                                          <p:spTgt spid="292"/>
                                        </p:tgtEl>
                                      </p:cBhvr>
                                    </p:animEffect>
                                  </p:childTnLst>
                                </p:cTn>
                              </p:par>
                              <p:par>
                                <p:cTn id="366" nodeType="withEffect" fill="hold" presetClass="entr" presetID="10">
                                  <p:stCondLst>
                                    <p:cond delay="0"/>
                                  </p:stCondLst>
                                  <p:childTnLst>
                                    <p:set>
                                      <p:cBhvr>
                                        <p:cTn id="367" dur="1" fill="hold">
                                          <p:stCondLst>
                                            <p:cond delay="0"/>
                                          </p:stCondLst>
                                        </p:cTn>
                                        <p:tgtEl>
                                          <p:spTgt spid="293"/>
                                        </p:tgtEl>
                                        <p:attrNameLst>
                                          <p:attrName>style.visibility</p:attrName>
                                        </p:attrNameLst>
                                      </p:cBhvr>
                                      <p:to>
                                        <p:strVal val="visible"/>
                                      </p:to>
                                    </p:set>
                                    <p:animEffect filter="fade" transition="in">
                                      <p:cBhvr additive="repl">
                                        <p:cTn id="368" dur="500"/>
                                        <p:tgtEl>
                                          <p:spTgt spid="293"/>
                                        </p:tgtEl>
                                      </p:cBhvr>
                                    </p:animEffect>
                                  </p:childTnLst>
                                </p:cTn>
                              </p:par>
                              <p:par>
                                <p:cTn id="369" nodeType="withEffect" fill="hold" presetClass="entr" presetID="10">
                                  <p:stCondLst>
                                    <p:cond delay="0"/>
                                  </p:stCondLst>
                                  <p:childTnLst>
                                    <p:set>
                                      <p:cBhvr>
                                        <p:cTn id="370" dur="1" fill="hold">
                                          <p:stCondLst>
                                            <p:cond delay="0"/>
                                          </p:stCondLst>
                                        </p:cTn>
                                        <p:tgtEl>
                                          <p:spTgt spid="294"/>
                                        </p:tgtEl>
                                        <p:attrNameLst>
                                          <p:attrName>style.visibility</p:attrName>
                                        </p:attrNameLst>
                                      </p:cBhvr>
                                      <p:to>
                                        <p:strVal val="visible"/>
                                      </p:to>
                                    </p:set>
                                    <p:animEffect filter="fade" transition="in">
                                      <p:cBhvr additive="repl">
                                        <p:cTn id="371" dur="500"/>
                                        <p:tgtEl>
                                          <p:spTgt spid="294"/>
                                        </p:tgtEl>
                                      </p:cBhvr>
                                    </p:animEffect>
                                  </p:childTnLst>
                                </p:cTn>
                              </p:par>
                              <p:par>
                                <p:cTn id="372" nodeType="withEffect" fill="hold" presetClass="entr" presetID="10">
                                  <p:stCondLst>
                                    <p:cond delay="0"/>
                                  </p:stCondLst>
                                  <p:childTnLst>
                                    <p:set>
                                      <p:cBhvr>
                                        <p:cTn id="373" dur="1" fill="hold">
                                          <p:stCondLst>
                                            <p:cond delay="0"/>
                                          </p:stCondLst>
                                        </p:cTn>
                                        <p:tgtEl>
                                          <p:spTgt spid="295"/>
                                        </p:tgtEl>
                                        <p:attrNameLst>
                                          <p:attrName>style.visibility</p:attrName>
                                        </p:attrNameLst>
                                      </p:cBhvr>
                                      <p:to>
                                        <p:strVal val="visible"/>
                                      </p:to>
                                    </p:set>
                                    <p:animEffect filter="fade" transition="in">
                                      <p:cBhvr additive="repl">
                                        <p:cTn id="374" dur="500"/>
                                        <p:tgtEl>
                                          <p:spTgt spid="295"/>
                                        </p:tgtEl>
                                      </p:cBhvr>
                                    </p:animEffect>
                                  </p:childTnLst>
                                </p:cTn>
                              </p:par>
                              <p:par>
                                <p:cTn id="375" nodeType="withEffect" fill="hold" presetClass="entr" presetID="10">
                                  <p:stCondLst>
                                    <p:cond delay="0"/>
                                  </p:stCondLst>
                                  <p:childTnLst>
                                    <p:set>
                                      <p:cBhvr>
                                        <p:cTn id="376" dur="1" fill="hold">
                                          <p:stCondLst>
                                            <p:cond delay="0"/>
                                          </p:stCondLst>
                                        </p:cTn>
                                        <p:tgtEl>
                                          <p:spTgt spid="297"/>
                                        </p:tgtEl>
                                        <p:attrNameLst>
                                          <p:attrName>style.visibility</p:attrName>
                                        </p:attrNameLst>
                                      </p:cBhvr>
                                      <p:to>
                                        <p:strVal val="visible"/>
                                      </p:to>
                                    </p:set>
                                    <p:animEffect filter="fade" transition="in">
                                      <p:cBhvr additive="repl">
                                        <p:cTn id="377" dur="500"/>
                                        <p:tgtEl>
                                          <p:spTgt spid="297"/>
                                        </p:tgtEl>
                                      </p:cBhvr>
                                    </p:animEffect>
                                  </p:childTnLst>
                                </p:cTn>
                              </p:par>
                              <p:par>
                                <p:cTn id="378" nodeType="withEffect" fill="hold" presetClass="entr" presetID="10">
                                  <p:stCondLst>
                                    <p:cond delay="0"/>
                                  </p:stCondLst>
                                  <p:childTnLst>
                                    <p:set>
                                      <p:cBhvr>
                                        <p:cTn id="379" dur="1" fill="hold">
                                          <p:stCondLst>
                                            <p:cond delay="0"/>
                                          </p:stCondLst>
                                        </p:cTn>
                                        <p:tgtEl>
                                          <p:spTgt spid="298"/>
                                        </p:tgtEl>
                                        <p:attrNameLst>
                                          <p:attrName>style.visibility</p:attrName>
                                        </p:attrNameLst>
                                      </p:cBhvr>
                                      <p:to>
                                        <p:strVal val="visible"/>
                                      </p:to>
                                    </p:set>
                                    <p:animEffect filter="fade" transition="in">
                                      <p:cBhvr additive="repl">
                                        <p:cTn id="380" dur="500"/>
                                        <p:tgtEl>
                                          <p:spTgt spid="298"/>
                                        </p:tgtEl>
                                      </p:cBhvr>
                                    </p:animEffect>
                                  </p:childTnLst>
                                </p:cTn>
                              </p:par>
                              <p:par>
                                <p:cTn id="381" nodeType="withEffect" fill="hold" presetClass="entr" presetID="10">
                                  <p:stCondLst>
                                    <p:cond delay="0"/>
                                  </p:stCondLst>
                                  <p:childTnLst>
                                    <p:set>
                                      <p:cBhvr>
                                        <p:cTn id="382" dur="1" fill="hold">
                                          <p:stCondLst>
                                            <p:cond delay="0"/>
                                          </p:stCondLst>
                                        </p:cTn>
                                        <p:tgtEl>
                                          <p:spTgt spid="299"/>
                                        </p:tgtEl>
                                        <p:attrNameLst>
                                          <p:attrName>style.visibility</p:attrName>
                                        </p:attrNameLst>
                                      </p:cBhvr>
                                      <p:to>
                                        <p:strVal val="visible"/>
                                      </p:to>
                                    </p:set>
                                    <p:animEffect filter="fade" transition="in">
                                      <p:cBhvr additive="repl">
                                        <p:cTn id="383" dur="500"/>
                                        <p:tgtEl>
                                          <p:spTgt spid="299"/>
                                        </p:tgtEl>
                                      </p:cBhvr>
                                    </p:animEffect>
                                  </p:childTnLst>
                                </p:cTn>
                              </p:par>
                              <p:par>
                                <p:cTn id="384" nodeType="withEffect" fill="hold" presetClass="entr" presetID="10">
                                  <p:stCondLst>
                                    <p:cond delay="0"/>
                                  </p:stCondLst>
                                  <p:childTnLst>
                                    <p:set>
                                      <p:cBhvr>
                                        <p:cTn id="385" dur="1" fill="hold">
                                          <p:stCondLst>
                                            <p:cond delay="0"/>
                                          </p:stCondLst>
                                        </p:cTn>
                                        <p:tgtEl>
                                          <p:spTgt spid="300"/>
                                        </p:tgtEl>
                                        <p:attrNameLst>
                                          <p:attrName>style.visibility</p:attrName>
                                        </p:attrNameLst>
                                      </p:cBhvr>
                                      <p:to>
                                        <p:strVal val="visible"/>
                                      </p:to>
                                    </p:set>
                                    <p:animEffect filter="fade" transition="in">
                                      <p:cBhvr additive="repl">
                                        <p:cTn id="386" dur="500"/>
                                        <p:tgtEl>
                                          <p:spTgt spid="300"/>
                                        </p:tgtEl>
                                      </p:cBhvr>
                                    </p:animEffec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10">
                                  <p:stCondLst>
                                    <p:cond delay="0"/>
                                  </p:stCondLst>
                                  <p:childTnLst>
                                    <p:set>
                                      <p:cBhvr>
                                        <p:cTn id="390" dur="1" fill="hold">
                                          <p:stCondLst>
                                            <p:cond delay="0"/>
                                          </p:stCondLst>
                                        </p:cTn>
                                        <p:tgtEl>
                                          <p:spTgt spid="310"/>
                                        </p:tgtEl>
                                        <p:attrNameLst>
                                          <p:attrName>style.visibility</p:attrName>
                                        </p:attrNameLst>
                                      </p:cBhvr>
                                      <p:to>
                                        <p:strVal val="visible"/>
                                      </p:to>
                                    </p:set>
                                    <p:animEffect filter="fade" transition="in">
                                      <p:cBhvr additive="repl">
                                        <p:cTn id="391" dur="500"/>
                                        <p:tgtEl>
                                          <p:spTgt spid="310"/>
                                        </p:tgtEl>
                                      </p:cBhvr>
                                    </p:animEffect>
                                  </p:childTnLst>
                                </p:cTn>
                              </p:par>
                              <p:par>
                                <p:cTn id="392" nodeType="withEffect" fill="hold" presetClass="entr" presetID="10">
                                  <p:stCondLst>
                                    <p:cond delay="0"/>
                                  </p:stCondLst>
                                  <p:childTnLst>
                                    <p:set>
                                      <p:cBhvr>
                                        <p:cTn id="393" dur="1" fill="hold">
                                          <p:stCondLst>
                                            <p:cond delay="0"/>
                                          </p:stCondLst>
                                        </p:cTn>
                                        <p:tgtEl>
                                          <p:spTgt spid="311"/>
                                        </p:tgtEl>
                                        <p:attrNameLst>
                                          <p:attrName>style.visibility</p:attrName>
                                        </p:attrNameLst>
                                      </p:cBhvr>
                                      <p:to>
                                        <p:strVal val="visible"/>
                                      </p:to>
                                    </p:set>
                                    <p:animEffect filter="fade" transition="in">
                                      <p:cBhvr additive="repl">
                                        <p:cTn id="394" dur="500"/>
                                        <p:tgtEl>
                                          <p:spTgt spid="311"/>
                                        </p:tgtEl>
                                      </p:cBhvr>
                                    </p:animEffect>
                                  </p:childTnLst>
                                </p:cTn>
                              </p:par>
                              <p:par>
                                <p:cTn id="395" nodeType="withEffect" fill="hold" presetClass="entr" presetID="10">
                                  <p:stCondLst>
                                    <p:cond delay="0"/>
                                  </p:stCondLst>
                                  <p:childTnLst>
                                    <p:set>
                                      <p:cBhvr>
                                        <p:cTn id="396" dur="1" fill="hold">
                                          <p:stCondLst>
                                            <p:cond delay="0"/>
                                          </p:stCondLst>
                                        </p:cTn>
                                        <p:tgtEl>
                                          <p:spTgt spid="312"/>
                                        </p:tgtEl>
                                        <p:attrNameLst>
                                          <p:attrName>style.visibility</p:attrName>
                                        </p:attrNameLst>
                                      </p:cBhvr>
                                      <p:to>
                                        <p:strVal val="visible"/>
                                      </p:to>
                                    </p:set>
                                    <p:animEffect filter="fade" transition="in">
                                      <p:cBhvr additive="repl">
                                        <p:cTn id="397" dur="500"/>
                                        <p:tgtEl>
                                          <p:spTgt spid="312"/>
                                        </p:tgtEl>
                                      </p:cBhvr>
                                    </p:animEffect>
                                  </p:childTnLst>
                                </p:cTn>
                              </p:par>
                              <p:par>
                                <p:cTn id="398" nodeType="withEffect" fill="hold" presetClass="entr" presetID="10">
                                  <p:stCondLst>
                                    <p:cond delay="0"/>
                                  </p:stCondLst>
                                  <p:childTnLst>
                                    <p:set>
                                      <p:cBhvr>
                                        <p:cTn id="399" dur="1" fill="hold">
                                          <p:stCondLst>
                                            <p:cond delay="0"/>
                                          </p:stCondLst>
                                        </p:cTn>
                                        <p:tgtEl>
                                          <p:spTgt spid="313"/>
                                        </p:tgtEl>
                                        <p:attrNameLst>
                                          <p:attrName>style.visibility</p:attrName>
                                        </p:attrNameLst>
                                      </p:cBhvr>
                                      <p:to>
                                        <p:strVal val="visible"/>
                                      </p:to>
                                    </p:set>
                                    <p:animEffect filter="fade" transition="in">
                                      <p:cBhvr additive="repl">
                                        <p:cTn id="400" dur="500"/>
                                        <p:tgtEl>
                                          <p:spTgt spid="313"/>
                                        </p:tgtEl>
                                      </p:cBhvr>
                                    </p:animEffect>
                                  </p:childTnLst>
                                </p:cTn>
                              </p:par>
                              <p:par>
                                <p:cTn id="401" nodeType="withEffect" fill="hold" presetClass="entr" presetID="10">
                                  <p:stCondLst>
                                    <p:cond delay="0"/>
                                  </p:stCondLst>
                                  <p:childTnLst>
                                    <p:set>
                                      <p:cBhvr>
                                        <p:cTn id="402" dur="1" fill="hold">
                                          <p:stCondLst>
                                            <p:cond delay="0"/>
                                          </p:stCondLst>
                                        </p:cTn>
                                        <p:tgtEl>
                                          <p:spTgt spid="315"/>
                                        </p:tgtEl>
                                        <p:attrNameLst>
                                          <p:attrName>style.visibility</p:attrName>
                                        </p:attrNameLst>
                                      </p:cBhvr>
                                      <p:to>
                                        <p:strVal val="visible"/>
                                      </p:to>
                                    </p:set>
                                    <p:animEffect filter="fade" transition="in">
                                      <p:cBhvr additive="repl">
                                        <p:cTn id="403" dur="500"/>
                                        <p:tgtEl>
                                          <p:spTgt spid="315"/>
                                        </p:tgtEl>
                                      </p:cBhvr>
                                    </p:animEffect>
                                  </p:childTnLst>
                                </p:cTn>
                              </p:par>
                              <p:par>
                                <p:cTn id="404" nodeType="withEffect" fill="hold" presetClass="entr" presetID="10">
                                  <p:stCondLst>
                                    <p:cond delay="0"/>
                                  </p:stCondLst>
                                  <p:childTnLst>
                                    <p:set>
                                      <p:cBhvr>
                                        <p:cTn id="405" dur="1" fill="hold">
                                          <p:stCondLst>
                                            <p:cond delay="0"/>
                                          </p:stCondLst>
                                        </p:cTn>
                                        <p:tgtEl>
                                          <p:spTgt spid="306"/>
                                        </p:tgtEl>
                                        <p:attrNameLst>
                                          <p:attrName>style.visibility</p:attrName>
                                        </p:attrNameLst>
                                      </p:cBhvr>
                                      <p:to>
                                        <p:strVal val="visible"/>
                                      </p:to>
                                    </p:set>
                                    <p:animEffect filter="fade" transition="in">
                                      <p:cBhvr additive="repl">
                                        <p:cTn id="406" dur="500"/>
                                        <p:tgtEl>
                                          <p:spTgt spid="306"/>
                                        </p:tgtEl>
                                      </p:cBhvr>
                                    </p:animEffect>
                                  </p:childTnLst>
                                </p:cTn>
                              </p:par>
                              <p:par>
                                <p:cTn id="407" nodeType="withEffect" fill="hold" presetClass="entr" presetID="10">
                                  <p:stCondLst>
                                    <p:cond delay="0"/>
                                  </p:stCondLst>
                                  <p:childTnLst>
                                    <p:set>
                                      <p:cBhvr>
                                        <p:cTn id="408" dur="1" fill="hold">
                                          <p:stCondLst>
                                            <p:cond delay="0"/>
                                          </p:stCondLst>
                                        </p:cTn>
                                        <p:tgtEl>
                                          <p:spTgt spid="307"/>
                                        </p:tgtEl>
                                        <p:attrNameLst>
                                          <p:attrName>style.visibility</p:attrName>
                                        </p:attrNameLst>
                                      </p:cBhvr>
                                      <p:to>
                                        <p:strVal val="visible"/>
                                      </p:to>
                                    </p:set>
                                    <p:animEffect filter="fade" transition="in">
                                      <p:cBhvr additive="repl">
                                        <p:cTn id="409" dur="500"/>
                                        <p:tgtEl>
                                          <p:spTgt spid="307"/>
                                        </p:tgtEl>
                                      </p:cBhvr>
                                    </p:animEffect>
                                  </p:childTnLst>
                                </p:cTn>
                              </p:par>
                              <p:par>
                                <p:cTn id="410" nodeType="withEffect" fill="hold" presetClass="entr" presetID="10">
                                  <p:stCondLst>
                                    <p:cond delay="0"/>
                                  </p:stCondLst>
                                  <p:childTnLst>
                                    <p:set>
                                      <p:cBhvr>
                                        <p:cTn id="411" dur="1" fill="hold">
                                          <p:stCondLst>
                                            <p:cond delay="0"/>
                                          </p:stCondLst>
                                        </p:cTn>
                                        <p:tgtEl>
                                          <p:spTgt spid="309"/>
                                        </p:tgtEl>
                                        <p:attrNameLst>
                                          <p:attrName>style.visibility</p:attrName>
                                        </p:attrNameLst>
                                      </p:cBhvr>
                                      <p:to>
                                        <p:strVal val="visible"/>
                                      </p:to>
                                    </p:set>
                                    <p:animEffect filter="fade" transition="in">
                                      <p:cBhvr additive="repl">
                                        <p:cTn id="412" dur="500"/>
                                        <p:tgtEl>
                                          <p:spTgt spid="309"/>
                                        </p:tgtEl>
                                      </p:cBhvr>
                                    </p:animEffect>
                                  </p:childTnLst>
                                </p:cTn>
                              </p:par>
                              <p:par>
                                <p:cTn id="413" nodeType="withEffect" fill="hold" presetClass="entr" presetID="10">
                                  <p:stCondLst>
                                    <p:cond delay="0"/>
                                  </p:stCondLst>
                                  <p:childTnLst>
                                    <p:set>
                                      <p:cBhvr>
                                        <p:cTn id="414" dur="1" fill="hold">
                                          <p:stCondLst>
                                            <p:cond delay="0"/>
                                          </p:stCondLst>
                                        </p:cTn>
                                        <p:tgtEl>
                                          <p:spTgt spid="314"/>
                                        </p:tgtEl>
                                        <p:attrNameLst>
                                          <p:attrName>style.visibility</p:attrName>
                                        </p:attrNameLst>
                                      </p:cBhvr>
                                      <p:to>
                                        <p:strVal val="visible"/>
                                      </p:to>
                                    </p:set>
                                    <p:animEffect filter="fade" transition="in">
                                      <p:cBhvr additive="repl">
                                        <p:cTn id="415" dur="500"/>
                                        <p:tgtEl>
                                          <p:spTgt spid="314"/>
                                        </p:tgtEl>
                                      </p:cBhvr>
                                    </p:animEffect>
                                  </p:childTnLst>
                                </p:cTn>
                              </p:par>
                              <p:par>
                                <p:cTn id="416" nodeType="withEffect" fill="hold" presetClass="entr" presetID="10">
                                  <p:stCondLst>
                                    <p:cond delay="0"/>
                                  </p:stCondLst>
                                  <p:childTnLst>
                                    <p:set>
                                      <p:cBhvr>
                                        <p:cTn id="417" dur="1" fill="hold">
                                          <p:stCondLst>
                                            <p:cond delay="0"/>
                                          </p:stCondLst>
                                        </p:cTn>
                                        <p:tgtEl>
                                          <p:spTgt spid="308"/>
                                        </p:tgtEl>
                                        <p:attrNameLst>
                                          <p:attrName>style.visibility</p:attrName>
                                        </p:attrNameLst>
                                      </p:cBhvr>
                                      <p:to>
                                        <p:strVal val="visible"/>
                                      </p:to>
                                    </p:set>
                                    <p:animEffect filter="fade" transition="in">
                                      <p:cBhvr additive="repl">
                                        <p:cTn id="418"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317" name="TextShape 2"/>
          <p:cNvSpPr txBox="1"/>
          <p:nvPr/>
        </p:nvSpPr>
        <p:spPr>
          <a:xfrm>
            <a:off x="1435680" y="1447920"/>
            <a:ext cx="7497720" cy="5409720"/>
          </a:xfrm>
          <a:prstGeom prst="rect">
            <a:avLst/>
          </a:prstGeom>
          <a:noFill/>
          <a:ln>
            <a:noFill/>
          </a:ln>
        </p:spPr>
        <p:txBody>
          <a:bodyPr lIns="90000" rIns="90000" tIns="45000" bIns="45000">
            <a:normAutofit fontScale="94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Nhắc lại khái niệm chuỗi hằng</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Chuỗi hằng là một chuỗi có giá trị cố định, không thể thay đổi</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Ví dụ: chuỗi </a:t>
            </a:r>
            <a:r>
              <a:rPr b="0" lang="en-US" sz="2400" spc="-1" strike="noStrike">
                <a:solidFill>
                  <a:srgbClr val="c00000"/>
                </a:solidFill>
                <a:latin typeface="Times New Roman"/>
              </a:rPr>
              <a:t>“abcd”</a:t>
            </a:r>
            <a:r>
              <a:rPr b="0" lang="en-US" sz="2400" spc="-1" strike="noStrike">
                <a:solidFill>
                  <a:srgbClr val="000000"/>
                </a:solidFill>
                <a:latin typeface="Times New Roman"/>
              </a:rPr>
              <a:t> là một chuỗi hằng</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Muốn giữ địa chỉ chuỗi hằng cần một hằng con trỏ (hằng con trỏ </a:t>
            </a:r>
            <a:r>
              <a:rPr b="0" lang="en-US" sz="2800" spc="-1" strike="noStrike">
                <a:solidFill>
                  <a:srgbClr val="000000"/>
                </a:solidFill>
                <a:latin typeface="Symbol"/>
              </a:rPr>
              <a:t></a:t>
            </a:r>
            <a:r>
              <a:rPr b="0" lang="en-US" sz="2800" spc="-1" strike="noStrike">
                <a:solidFill>
                  <a:srgbClr val="000000"/>
                </a:solidFill>
                <a:latin typeface="Times New Roman"/>
              </a:rPr>
              <a:t> con trỏ hằng)</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Hằng con trỏ dùng để hằng hóa vùng dữ liệu hoặc trỏ tới vùng dữ liệu có bản chất là hằng</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Ví dụ: </a:t>
            </a:r>
            <a:r>
              <a:rPr b="0" lang="en-US" sz="2400" spc="-1" strike="noStrike">
                <a:solidFill>
                  <a:srgbClr val="0070c0"/>
                </a:solidFill>
                <a:latin typeface="Times New Roman"/>
              </a:rPr>
              <a:t>const char</a:t>
            </a:r>
            <a:r>
              <a:rPr b="0" lang="en-US" sz="2400" spc="-1" strike="noStrike">
                <a:solidFill>
                  <a:srgbClr val="000000"/>
                </a:solidFill>
                <a:latin typeface="Times New Roman"/>
              </a:rPr>
              <a:t>* s = </a:t>
            </a:r>
            <a:r>
              <a:rPr b="0" lang="en-US" sz="2400" spc="-1" strike="noStrike">
                <a:solidFill>
                  <a:srgbClr val="c00000"/>
                </a:solidFill>
                <a:latin typeface="Times New Roman"/>
              </a:rPr>
              <a:t>“abcd”</a:t>
            </a:r>
            <a:r>
              <a:rPr b="0" lang="en-US" sz="2400" spc="-1" strike="noStrike">
                <a:solidFill>
                  <a:srgbClr val="000000"/>
                </a:solidFill>
                <a:latin typeface="Times New Roman"/>
              </a:rPr>
              <a:t>; </a:t>
            </a:r>
            <a:r>
              <a:rPr b="0" lang="en-US" sz="2400" spc="-1" strike="noStrike">
                <a:solidFill>
                  <a:srgbClr val="00b050"/>
                </a:solidFill>
                <a:latin typeface="Times New Roman"/>
              </a:rPr>
              <a:t>// Đúng</a:t>
            </a:r>
            <a:endParaRPr b="0" lang="en-US" sz="2400" spc="-1" strike="noStrike">
              <a:solidFill>
                <a:srgbClr val="000000"/>
              </a:solidFill>
              <a:latin typeface="Gill Sans MT"/>
            </a:endParaRPr>
          </a:p>
          <a:p>
            <a:pPr marL="658440" algn="just">
              <a:lnSpc>
                <a:spcPct val="100000"/>
              </a:lnSpc>
              <a:spcBef>
                <a:spcPts val="479"/>
              </a:spcBef>
            </a:pPr>
            <a:r>
              <a:rPr b="0" lang="en-US" sz="2400" spc="-1" strike="noStrike">
                <a:solidFill>
                  <a:srgbClr val="000000"/>
                </a:solidFill>
                <a:latin typeface="Times New Roman"/>
              </a:rPr>
              <a:t>                       </a:t>
            </a:r>
            <a:r>
              <a:rPr b="0" lang="en-US" sz="2400" spc="-1" strike="noStrike">
                <a:solidFill>
                  <a:srgbClr val="0070c0"/>
                </a:solidFill>
                <a:latin typeface="Times New Roman"/>
              </a:rPr>
              <a:t>char</a:t>
            </a:r>
            <a:r>
              <a:rPr b="0" lang="en-US" sz="2400" spc="-1" strike="noStrike">
                <a:solidFill>
                  <a:srgbClr val="000000"/>
                </a:solidFill>
                <a:latin typeface="Times New Roman"/>
              </a:rPr>
              <a:t>* s = </a:t>
            </a:r>
            <a:r>
              <a:rPr b="0" lang="en-US" sz="2400" spc="-1" strike="noStrike">
                <a:solidFill>
                  <a:srgbClr val="c00000"/>
                </a:solidFill>
                <a:latin typeface="Times New Roman"/>
              </a:rPr>
              <a:t>“abcd”</a:t>
            </a:r>
            <a:r>
              <a:rPr b="0" lang="en-US" sz="2400" spc="-1" strike="noStrike">
                <a:solidFill>
                  <a:srgbClr val="000000"/>
                </a:solidFill>
                <a:latin typeface="Times New Roman"/>
              </a:rPr>
              <a:t>; </a:t>
            </a:r>
            <a:r>
              <a:rPr b="0" lang="en-US" sz="2400" spc="-1" strike="noStrike">
                <a:solidFill>
                  <a:srgbClr val="00b050"/>
                </a:solidFill>
                <a:latin typeface="Times New Roman"/>
              </a:rPr>
              <a:t>// Sai</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Việc thay đổi chuỗi hằng với hằng con trỏ là bất hợp lệ</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Ví dụ: s[0] = </a:t>
            </a:r>
            <a:r>
              <a:rPr b="0" lang="en-US" sz="2400" spc="-1" strike="noStrike">
                <a:solidFill>
                  <a:srgbClr val="c00000"/>
                </a:solidFill>
                <a:latin typeface="Times New Roman"/>
              </a:rPr>
              <a:t>‘A’</a:t>
            </a:r>
            <a:r>
              <a:rPr b="0" lang="en-US" sz="2400" spc="-1" strike="noStrike">
                <a:solidFill>
                  <a:srgbClr val="000000"/>
                </a:solidFill>
                <a:latin typeface="Times New Roman"/>
              </a:rPr>
              <a:t>; </a:t>
            </a:r>
            <a:r>
              <a:rPr b="0" lang="en-US" sz="2400" spc="-1" strike="noStrike">
                <a:solidFill>
                  <a:srgbClr val="00b050"/>
                </a:solidFill>
                <a:latin typeface="Times New Roman"/>
              </a:rPr>
              <a:t>// Sai</a:t>
            </a:r>
            <a:endParaRPr b="0" lang="en-US" sz="2400" spc="-1" strike="noStrike">
              <a:solidFill>
                <a:srgbClr val="000000"/>
              </a:solidFill>
              <a:latin typeface="Gill Sans MT"/>
            </a:endParaRPr>
          </a:p>
        </p:txBody>
      </p:sp>
      <p:sp>
        <p:nvSpPr>
          <p:cNvPr id="318"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E1FC7D6C-6034-409D-A6D7-8FCE787D7962}" type="slidenum">
              <a:rPr b="0" lang="en-US" sz="1200" spc="-1" strike="noStrike">
                <a:solidFill>
                  <a:srgbClr val="b5a989"/>
                </a:solidFill>
                <a:latin typeface="Gill Sans MT"/>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Times New Roman"/>
              </a:rPr>
              <a:t>THAO TÁC CƠ BẢN</a:t>
            </a:r>
            <a:endParaRPr b="0" lang="en-US" sz="4300" spc="-1" strike="noStrike">
              <a:solidFill>
                <a:srgbClr val="000000"/>
              </a:solidFill>
              <a:latin typeface="Gill Sans MT"/>
            </a:endParaRPr>
          </a:p>
        </p:txBody>
      </p:sp>
      <p:sp>
        <p:nvSpPr>
          <p:cNvPr id="320" name="TextShape 2"/>
          <p:cNvSpPr txBox="1"/>
          <p:nvPr/>
        </p:nvSpPr>
        <p:spPr>
          <a:xfrm>
            <a:off x="1435680" y="1447920"/>
            <a:ext cx="7497720" cy="5562360"/>
          </a:xfrm>
          <a:prstGeom prst="rect">
            <a:avLst/>
          </a:prstGeom>
          <a:noFill/>
          <a:ln>
            <a:noFill/>
          </a:ln>
        </p:spPr>
        <p:txBody>
          <a:bodyPr lIns="90000" rIns="90000" tIns="45000" bIns="45000">
            <a:normAutofit fontScale="30000"/>
          </a:bodyPr>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Times New Roman"/>
              </a:rPr>
              <a:t>Sắp xếp danh sách mảng các chuỗi</a:t>
            </a:r>
            <a:endParaRPr b="0" lang="en-US" sz="32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SortStringArray(</a:t>
            </a:r>
            <a:r>
              <a:rPr b="0" lang="en-US" sz="2800" spc="-1" strike="noStrike">
                <a:solidFill>
                  <a:srgbClr val="0070c0"/>
                </a:solidFill>
                <a:latin typeface="Times New Roman"/>
              </a:rPr>
              <a:t>char</a:t>
            </a:r>
            <a:r>
              <a:rPr b="0" lang="en-US" sz="2800" spc="-1" strike="noStrike">
                <a:solidFill>
                  <a:srgbClr val="000000"/>
                </a:solidFill>
                <a:latin typeface="Times New Roman"/>
              </a:rPr>
              <a:t>** b, </a:t>
            </a:r>
            <a:r>
              <a:rPr b="0" lang="en-US" sz="2800" spc="-1" strike="noStrike">
                <a:solidFill>
                  <a:srgbClr val="0070c0"/>
                </a:solidFill>
                <a:latin typeface="Times New Roman"/>
              </a:rPr>
              <a:t>int</a:t>
            </a:r>
            <a:r>
              <a:rPr b="0" lang="en-US" sz="2800" spc="-1" strike="noStrike">
                <a:solidFill>
                  <a:srgbClr val="000000"/>
                </a:solidFill>
                <a:latin typeface="Times New Roman"/>
              </a:rPr>
              <a:t> 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buffer[10]; </a:t>
            </a:r>
            <a:r>
              <a:rPr b="0" lang="en-US" sz="2400" spc="-1" strike="noStrike">
                <a:solidFill>
                  <a:srgbClr val="0070c0"/>
                </a:solidFill>
                <a:latin typeface="Times New Roman"/>
              </a:rPr>
              <a:t>int</a:t>
            </a:r>
            <a:r>
              <a:rPr b="0" lang="en-US" sz="2400" spc="-1" strike="noStrike">
                <a:solidFill>
                  <a:srgbClr val="000000"/>
                </a:solidFill>
                <a:latin typeface="Times New Roman"/>
              </a:rPr>
              <a:t> len1, len2;</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for</a:t>
            </a:r>
            <a:r>
              <a:rPr b="0" lang="en-US" sz="2400" spc="-1" strike="noStrike">
                <a:solidFill>
                  <a:srgbClr val="000000"/>
                </a:solidFill>
                <a:latin typeface="Times New Roman"/>
              </a:rPr>
              <a:t>(</a:t>
            </a:r>
            <a:r>
              <a:rPr b="0" lang="en-US" sz="2400" spc="-1" strike="noStrike">
                <a:solidFill>
                  <a:srgbClr val="0070c0"/>
                </a:solidFill>
                <a:latin typeface="Times New Roman"/>
              </a:rPr>
              <a:t>int</a:t>
            </a:r>
            <a:r>
              <a:rPr b="0" lang="en-US" sz="2400" spc="-1" strike="noStrike">
                <a:solidFill>
                  <a:srgbClr val="000000"/>
                </a:solidFill>
                <a:latin typeface="Times New Roman"/>
              </a:rPr>
              <a:t> i = 0; i &lt; n - 1; i++){</a:t>
            </a:r>
            <a:endParaRPr b="0" lang="en-US" sz="24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70c0"/>
                </a:solidFill>
                <a:latin typeface="Times New Roman"/>
              </a:rPr>
              <a:t>for</a:t>
            </a:r>
            <a:r>
              <a:rPr b="0" lang="en-US" sz="2000" spc="-1" strike="noStrike">
                <a:solidFill>
                  <a:srgbClr val="000000"/>
                </a:solidFill>
                <a:latin typeface="Times New Roman"/>
              </a:rPr>
              <a:t>(</a:t>
            </a:r>
            <a:r>
              <a:rPr b="0" lang="en-US" sz="2000" spc="-1" strike="noStrike">
                <a:solidFill>
                  <a:srgbClr val="0070c0"/>
                </a:solidFill>
                <a:latin typeface="Times New Roman"/>
              </a:rPr>
              <a:t>int</a:t>
            </a:r>
            <a:r>
              <a:rPr b="0" lang="en-US" sz="2000" spc="-1" strike="noStrike">
                <a:solidFill>
                  <a:srgbClr val="000000"/>
                </a:solidFill>
                <a:latin typeface="Times New Roman"/>
              </a:rPr>
              <a:t> j = i + 1; j &lt; n; j++){</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(strcmp(b[i], b[j]) &gt; 0){</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0000"/>
                </a:solidFill>
                <a:latin typeface="Times New Roman"/>
              </a:rPr>
              <a:t>len1 = strlen(b[i]); len2 = strlen(b[j]);</a:t>
            </a:r>
            <a:r>
              <a:rPr b="0" lang="en-US" sz="2000" spc="-1" strike="noStrike">
                <a:solidFill>
                  <a:srgbClr val="000000"/>
                </a:solidFill>
                <a:latin typeface="Times New Roman"/>
              </a:rPr>
              <a:t>	</a:t>
            </a:r>
            <a:r>
              <a:rPr b="0" lang="en-US" sz="2000" spc="-1" strike="noStrike">
                <a:solidFill>
                  <a:srgbClr val="000000"/>
                </a:solidFill>
                <a:latin typeface="Times New Roman"/>
              </a:rPr>
              <a:t>	</a:t>
            </a:r>
            <a:r>
              <a:rPr b="0" lang="en-US" sz="2000" spc="-1" strike="noStrike">
                <a:solidFill>
                  <a:srgbClr val="000000"/>
                </a:solidFill>
                <a:latin typeface="Times New Roman"/>
              </a:rPr>
              <a:t>	</a:t>
            </a:r>
            <a:r>
              <a:rPr b="0" lang="en-US" sz="2000" spc="-1" strike="noStrike">
                <a:solidFill>
                  <a:srgbClr val="000000"/>
                </a:solidFill>
                <a:latin typeface="Times New Roman"/>
              </a:rPr>
              <a:t>	</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0000"/>
                </a:solidFill>
                <a:latin typeface="Times New Roman"/>
              </a:rPr>
              <a:t>strcpy(buffer, b[j]);</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(len2 &lt; len1){</a:t>
            </a:r>
            <a:endParaRPr b="0" lang="en-US" sz="2000" spc="-1" strike="noStrike">
              <a:solidFill>
                <a:srgbClr val="000000"/>
              </a:solidFill>
              <a:latin typeface="Gill Sans MT"/>
            </a:endParaRPr>
          </a:p>
          <a:p>
            <a:pPr lvl="6" marL="1719000" indent="-182520" algn="just">
              <a:lnSpc>
                <a:spcPct val="100000"/>
              </a:lnSpc>
              <a:spcBef>
                <a:spcPts val="400"/>
              </a:spcBef>
              <a:buClr>
                <a:srgbClr val="475a8d"/>
              </a:buClr>
              <a:buFont typeface="Wingdings 2" charset="2"/>
              <a:buChar char=""/>
            </a:pPr>
            <a:r>
              <a:rPr b="0" lang="en-US" sz="2000" spc="-1" strike="noStrike">
                <a:solidFill>
                  <a:srgbClr val="0070c0"/>
                </a:solidFill>
                <a:latin typeface="Times New Roman"/>
              </a:rPr>
              <a:t>char</a:t>
            </a:r>
            <a:r>
              <a:rPr b="0" lang="en-US" sz="2000" spc="-1" strike="noStrike">
                <a:solidFill>
                  <a:srgbClr val="000000"/>
                </a:solidFill>
                <a:latin typeface="Times New Roman"/>
              </a:rPr>
              <a:t>* buf = </a:t>
            </a:r>
            <a:r>
              <a:rPr b="0" lang="en-US" sz="2000" spc="-1" strike="noStrike">
                <a:solidFill>
                  <a:srgbClr val="0070c0"/>
                </a:solidFill>
                <a:latin typeface="Times New Roman"/>
              </a:rPr>
              <a:t>new</a:t>
            </a:r>
            <a:r>
              <a:rPr b="0" lang="en-US" sz="2000" spc="-1" strike="noStrike">
                <a:solidFill>
                  <a:srgbClr val="000000"/>
                </a:solidFill>
                <a:latin typeface="Times New Roman"/>
              </a:rPr>
              <a:t> </a:t>
            </a:r>
            <a:r>
              <a:rPr b="0" lang="en-US" sz="2000" spc="-1" strike="noStrike">
                <a:solidFill>
                  <a:srgbClr val="0070c0"/>
                </a:solidFill>
                <a:latin typeface="Times New Roman"/>
              </a:rPr>
              <a:t>char</a:t>
            </a:r>
            <a:r>
              <a:rPr b="0" lang="en-US" sz="2000" spc="-1" strike="noStrike">
                <a:solidFill>
                  <a:srgbClr val="000000"/>
                </a:solidFill>
                <a:latin typeface="Times New Roman"/>
              </a:rPr>
              <a:t>[len1 + 1]; strcpy(buf, b[i]);</a:t>
            </a:r>
            <a:endParaRPr b="0" lang="en-US" sz="2000" spc="-1" strike="noStrike">
              <a:solidFill>
                <a:srgbClr val="000000"/>
              </a:solidFill>
              <a:latin typeface="Gill Sans MT"/>
            </a:endParaRPr>
          </a:p>
          <a:p>
            <a:pPr lvl="6" marL="1719000" indent="-182520" algn="just">
              <a:lnSpc>
                <a:spcPct val="100000"/>
              </a:lnSpc>
              <a:spcBef>
                <a:spcPts val="400"/>
              </a:spcBef>
              <a:buClr>
                <a:srgbClr val="475a8d"/>
              </a:buClr>
              <a:buFont typeface="Wingdings 2" charset="2"/>
              <a:buChar char=""/>
            </a:pPr>
            <a:r>
              <a:rPr b="0" lang="en-US" sz="2000" spc="-1" strike="noStrike">
                <a:solidFill>
                  <a:srgbClr val="0070c0"/>
                </a:solidFill>
                <a:latin typeface="Times New Roman"/>
              </a:rPr>
              <a:t>delete</a:t>
            </a:r>
            <a:r>
              <a:rPr b="0" lang="en-US" sz="2000" spc="-1" strike="noStrike">
                <a:solidFill>
                  <a:srgbClr val="000000"/>
                </a:solidFill>
                <a:latin typeface="Times New Roman"/>
              </a:rPr>
              <a:t>[] b[j]; b[j] = buf;</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70c0"/>
                </a:solidFill>
                <a:latin typeface="Times New Roman"/>
              </a:rPr>
              <a:t>else</a:t>
            </a:r>
            <a:r>
              <a:rPr b="0" lang="en-US" sz="2000" spc="-1" strike="noStrike">
                <a:solidFill>
                  <a:srgbClr val="000000"/>
                </a:solidFill>
                <a:latin typeface="Times New Roman"/>
              </a:rPr>
              <a:t> strcpy(b[j], b[i]);</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70c0"/>
                </a:solidFill>
                <a:latin typeface="Times New Roman"/>
              </a:rPr>
              <a:t>if</a:t>
            </a:r>
            <a:r>
              <a:rPr b="0" lang="en-US" sz="2000" spc="-1" strike="noStrike">
                <a:solidFill>
                  <a:srgbClr val="000000"/>
                </a:solidFill>
                <a:latin typeface="Times New Roman"/>
              </a:rPr>
              <a:t>(len1 &lt; len2){</a:t>
            </a:r>
            <a:endParaRPr b="0" lang="en-US" sz="2000" spc="-1" strike="noStrike">
              <a:solidFill>
                <a:srgbClr val="000000"/>
              </a:solidFill>
              <a:latin typeface="Gill Sans MT"/>
            </a:endParaRPr>
          </a:p>
          <a:p>
            <a:pPr lvl="6" marL="1719000" indent="-182520" algn="just">
              <a:lnSpc>
                <a:spcPct val="100000"/>
              </a:lnSpc>
              <a:spcBef>
                <a:spcPts val="400"/>
              </a:spcBef>
              <a:buClr>
                <a:srgbClr val="475a8d"/>
              </a:buClr>
              <a:buFont typeface="Wingdings 2" charset="2"/>
              <a:buChar char=""/>
            </a:pPr>
            <a:r>
              <a:rPr b="0" lang="en-US" sz="2000" spc="-1" strike="noStrike">
                <a:solidFill>
                  <a:srgbClr val="0070c0"/>
                </a:solidFill>
                <a:latin typeface="Times New Roman"/>
              </a:rPr>
              <a:t>char</a:t>
            </a:r>
            <a:r>
              <a:rPr b="0" lang="en-US" sz="2000" spc="-1" strike="noStrike">
                <a:solidFill>
                  <a:srgbClr val="000000"/>
                </a:solidFill>
                <a:latin typeface="Times New Roman"/>
              </a:rPr>
              <a:t>* buf = </a:t>
            </a:r>
            <a:r>
              <a:rPr b="0" lang="en-US" sz="2000" spc="-1" strike="noStrike">
                <a:solidFill>
                  <a:srgbClr val="0070c0"/>
                </a:solidFill>
                <a:latin typeface="Times New Roman"/>
              </a:rPr>
              <a:t>new char</a:t>
            </a:r>
            <a:r>
              <a:rPr b="0" lang="en-US" sz="2000" spc="-1" strike="noStrike">
                <a:solidFill>
                  <a:srgbClr val="000000"/>
                </a:solidFill>
                <a:latin typeface="Times New Roman"/>
              </a:rPr>
              <a:t>[len2 + 1]; strcpy(buf, buffer);</a:t>
            </a:r>
            <a:endParaRPr b="0" lang="en-US" sz="2000" spc="-1" strike="noStrike">
              <a:solidFill>
                <a:srgbClr val="000000"/>
              </a:solidFill>
              <a:latin typeface="Gill Sans MT"/>
            </a:endParaRPr>
          </a:p>
          <a:p>
            <a:pPr lvl="6" marL="1719000" indent="-182520" algn="just">
              <a:lnSpc>
                <a:spcPct val="100000"/>
              </a:lnSpc>
              <a:spcBef>
                <a:spcPts val="400"/>
              </a:spcBef>
              <a:buClr>
                <a:srgbClr val="475a8d"/>
              </a:buClr>
              <a:buFont typeface="Wingdings 2" charset="2"/>
              <a:buChar char=""/>
            </a:pPr>
            <a:r>
              <a:rPr b="0" lang="en-US" sz="2000" spc="-1" strike="noStrike">
                <a:solidFill>
                  <a:srgbClr val="0070c0"/>
                </a:solidFill>
                <a:latin typeface="Times New Roman"/>
              </a:rPr>
              <a:t>delete</a:t>
            </a:r>
            <a:r>
              <a:rPr b="0" lang="en-US" sz="2000" spc="-1" strike="noStrike">
                <a:solidFill>
                  <a:srgbClr val="000000"/>
                </a:solidFill>
                <a:latin typeface="Times New Roman"/>
              </a:rPr>
              <a:t>[] b[i]; b[i] = buf;</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5" marL="1508760" indent="-182520" algn="just">
              <a:lnSpc>
                <a:spcPct val="100000"/>
              </a:lnSpc>
              <a:spcBef>
                <a:spcPts val="400"/>
              </a:spcBef>
              <a:buClr>
                <a:srgbClr val="964305"/>
              </a:buClr>
              <a:buFont typeface="Wingdings 2" charset="2"/>
              <a:buChar char=""/>
            </a:pPr>
            <a:r>
              <a:rPr b="0" lang="en-US" sz="2000" spc="-1" strike="noStrike">
                <a:solidFill>
                  <a:srgbClr val="0070c0"/>
                </a:solidFill>
                <a:latin typeface="Times New Roman"/>
              </a:rPr>
              <a:t>else</a:t>
            </a:r>
            <a:r>
              <a:rPr b="0" lang="en-US" sz="2000" spc="-1" strike="noStrike">
                <a:solidFill>
                  <a:srgbClr val="000000"/>
                </a:solidFill>
                <a:latin typeface="Times New Roman"/>
              </a:rPr>
              <a:t> strcpy(b[i], buffer);</a:t>
            </a:r>
            <a:r>
              <a:rPr b="0" lang="en-US" sz="2000" spc="-1" strike="noStrike">
                <a:solidFill>
                  <a:srgbClr val="000000"/>
                </a:solidFill>
                <a:latin typeface="Times New Roman"/>
              </a:rPr>
              <a:t>	</a:t>
            </a:r>
            <a:r>
              <a:rPr b="0" lang="en-US" sz="2000" spc="-1" strike="noStrike">
                <a:solidFill>
                  <a:srgbClr val="000000"/>
                </a:solidFill>
                <a:latin typeface="Times New Roman"/>
              </a:rPr>
              <a:t>	</a:t>
            </a:r>
            <a:endParaRPr b="0" lang="en-US" sz="2000" spc="-1" strike="noStrike">
              <a:solidFill>
                <a:srgbClr val="000000"/>
              </a:solidFill>
              <a:latin typeface="Gill Sans MT"/>
            </a:endParaRPr>
          </a:p>
          <a:p>
            <a:pPr lvl="4" marL="1298520" indent="-182520" algn="just">
              <a:lnSpc>
                <a:spcPct val="100000"/>
              </a:lnSpc>
              <a:spcBef>
                <a:spcPts val="400"/>
              </a:spcBef>
              <a:buClr>
                <a:srgbClr val="84aa33"/>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3" marL="1097280" indent="-173520" algn="just">
              <a:lnSpc>
                <a:spcPct val="100000"/>
              </a:lnSpc>
              <a:spcBef>
                <a:spcPts val="400"/>
              </a:spcBef>
              <a:buClr>
                <a:srgbClr val="c32d2e"/>
              </a:buClr>
              <a:buFont typeface="Wingdings 2" charset="2"/>
              <a:buChar char=""/>
            </a:pPr>
            <a:r>
              <a:rPr b="0" lang="en-US" sz="2000" spc="-1" strike="noStrike">
                <a:solidFill>
                  <a:srgbClr val="000000"/>
                </a:solidFill>
                <a:latin typeface="Times New Roman"/>
              </a:rPr>
              <a:t>}</a:t>
            </a:r>
            <a:endParaRPr b="0" lang="en-US" sz="20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70c0"/>
                </a:solidFill>
                <a:latin typeface="Times New Roman"/>
              </a:rPr>
              <a:t>void</a:t>
            </a:r>
            <a:r>
              <a:rPr b="0" lang="en-US" sz="2800" spc="-1" strike="noStrike">
                <a:solidFill>
                  <a:srgbClr val="000000"/>
                </a:solidFill>
                <a:latin typeface="Times New Roman"/>
              </a:rPr>
              <a:t> main(){</a:t>
            </a:r>
            <a:endParaRPr b="0" lang="en-US" sz="28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char</a:t>
            </a:r>
            <a:r>
              <a:rPr b="0" lang="en-US" sz="2400" spc="-1" strike="noStrike">
                <a:solidFill>
                  <a:srgbClr val="000000"/>
                </a:solidFill>
                <a:latin typeface="Times New Roman"/>
              </a:rPr>
              <a:t>** a = </a:t>
            </a:r>
            <a:r>
              <a:rPr b="0" lang="en-US" sz="2400" spc="-1" strike="noStrike">
                <a:solidFill>
                  <a:srgbClr val="0070c0"/>
                </a:solidFill>
                <a:latin typeface="Times New Roman"/>
              </a:rPr>
              <a:t>new char</a:t>
            </a:r>
            <a:r>
              <a:rPr b="0" lang="en-US" sz="2400" spc="-1" strike="noStrike">
                <a:solidFill>
                  <a:srgbClr val="000000"/>
                </a:solidFill>
                <a:latin typeface="Times New Roman"/>
              </a:rPr>
              <a:t>*[3]; </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a[0] = </a:t>
            </a:r>
            <a:r>
              <a:rPr b="0" lang="en-US" sz="2400" spc="-1" strike="noStrike">
                <a:solidFill>
                  <a:srgbClr val="0070c0"/>
                </a:solidFill>
                <a:latin typeface="Times New Roman"/>
              </a:rPr>
              <a:t>new char</a:t>
            </a:r>
            <a:r>
              <a:rPr b="0" lang="en-US" sz="2400" spc="-1" strike="noStrike">
                <a:solidFill>
                  <a:srgbClr val="000000"/>
                </a:solidFill>
                <a:latin typeface="Times New Roman"/>
              </a:rPr>
              <a:t>[9]; a[1] = </a:t>
            </a:r>
            <a:r>
              <a:rPr b="0" lang="en-US" sz="2400" spc="-1" strike="noStrike">
                <a:solidFill>
                  <a:srgbClr val="0070c0"/>
                </a:solidFill>
                <a:latin typeface="Times New Roman"/>
              </a:rPr>
              <a:t>new char</a:t>
            </a:r>
            <a:r>
              <a:rPr b="0" lang="en-US" sz="2400" spc="-1" strike="noStrike">
                <a:solidFill>
                  <a:srgbClr val="000000"/>
                </a:solidFill>
                <a:latin typeface="Times New Roman"/>
              </a:rPr>
              <a:t>[6]; a[2] = </a:t>
            </a:r>
            <a:r>
              <a:rPr b="0" lang="en-US" sz="2400" spc="-1" strike="noStrike">
                <a:solidFill>
                  <a:srgbClr val="0070c0"/>
                </a:solidFill>
                <a:latin typeface="Times New Roman"/>
              </a:rPr>
              <a:t>new char</a:t>
            </a:r>
            <a:r>
              <a:rPr b="0" lang="en-US" sz="2400" spc="-1" strike="noStrike">
                <a:solidFill>
                  <a:srgbClr val="000000"/>
                </a:solidFill>
                <a:latin typeface="Times New Roman"/>
              </a:rPr>
              <a:t>[8];</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strcpy(a[0], </a:t>
            </a:r>
            <a:r>
              <a:rPr b="0" lang="en-US" sz="2400" spc="-1" strike="noStrike">
                <a:solidFill>
                  <a:srgbClr val="c00000"/>
                </a:solidFill>
                <a:latin typeface="Times New Roman"/>
              </a:rPr>
              <a:t>"Xin chao"</a:t>
            </a:r>
            <a:r>
              <a:rPr b="0" lang="en-US" sz="2400" spc="-1" strike="noStrike">
                <a:solidFill>
                  <a:srgbClr val="000000"/>
                </a:solidFill>
                <a:latin typeface="Times New Roman"/>
              </a:rPr>
              <a:t>);strcpy(a[1], </a:t>
            </a:r>
            <a:r>
              <a:rPr b="0" lang="en-US" sz="2400" spc="-1" strike="noStrike">
                <a:solidFill>
                  <a:srgbClr val="c00000"/>
                </a:solidFill>
                <a:latin typeface="Times New Roman"/>
              </a:rPr>
              <a:t>"Hello"</a:t>
            </a:r>
            <a:r>
              <a:rPr b="0" lang="en-US" sz="2400" spc="-1" strike="noStrike">
                <a:solidFill>
                  <a:srgbClr val="000000"/>
                </a:solidFill>
                <a:latin typeface="Times New Roman"/>
              </a:rPr>
              <a:t>);strcpy(a[2], </a:t>
            </a:r>
            <a:r>
              <a:rPr b="0" lang="en-US" sz="2400" spc="-1" strike="noStrike">
                <a:solidFill>
                  <a:srgbClr val="c00000"/>
                </a:solidFill>
                <a:latin typeface="Times New Roman"/>
              </a:rPr>
              <a:t>"Bonjour"</a:t>
            </a:r>
            <a:r>
              <a:rPr b="0" lang="en-US" sz="2400" spc="-1" strike="noStrike">
                <a:solidFill>
                  <a:srgbClr val="000000"/>
                </a:solidFill>
                <a:latin typeface="Times New Roman"/>
              </a:rPr>
              <a:t>);</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0000"/>
                </a:solidFill>
                <a:latin typeface="Times New Roman"/>
              </a:rPr>
              <a:t>SortStringArray(a, 3);</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for</a:t>
            </a:r>
            <a:r>
              <a:rPr b="0" lang="en-US" sz="2400" spc="-1" strike="noStrike">
                <a:solidFill>
                  <a:srgbClr val="000000"/>
                </a:solidFill>
                <a:latin typeface="Times New Roman"/>
              </a:rPr>
              <a:t>(</a:t>
            </a:r>
            <a:r>
              <a:rPr b="0" lang="en-US" sz="2400" spc="-1" strike="noStrike">
                <a:solidFill>
                  <a:srgbClr val="0070c0"/>
                </a:solidFill>
                <a:latin typeface="Times New Roman"/>
              </a:rPr>
              <a:t>int</a:t>
            </a:r>
            <a:r>
              <a:rPr b="0" lang="en-US" sz="2400" spc="-1" strike="noStrike">
                <a:solidFill>
                  <a:srgbClr val="000000"/>
                </a:solidFill>
                <a:latin typeface="Times New Roman"/>
              </a:rPr>
              <a:t> i = 0; i &lt; 3; i++) </a:t>
            </a:r>
            <a:r>
              <a:rPr b="0" lang="en-US" sz="2400" spc="-1" strike="noStrike">
                <a:solidFill>
                  <a:srgbClr val="0070c0"/>
                </a:solidFill>
                <a:latin typeface="Times New Roman"/>
              </a:rPr>
              <a:t>delete</a:t>
            </a:r>
            <a:r>
              <a:rPr b="0" lang="en-US" sz="2400" spc="-1" strike="noStrike">
                <a:solidFill>
                  <a:srgbClr val="000000"/>
                </a:solidFill>
                <a:latin typeface="Times New Roman"/>
              </a:rPr>
              <a:t>[] a[i];</a:t>
            </a:r>
            <a:endParaRPr b="0" lang="en-US" sz="2400" spc="-1" strike="noStrike">
              <a:solidFill>
                <a:srgbClr val="000000"/>
              </a:solidFill>
              <a:latin typeface="Gill Sans MT"/>
            </a:endParaRPr>
          </a:p>
          <a:p>
            <a:pPr lvl="2" marL="887040" indent="-228240" algn="just">
              <a:lnSpc>
                <a:spcPct val="100000"/>
              </a:lnSpc>
              <a:spcBef>
                <a:spcPts val="479"/>
              </a:spcBef>
              <a:buClr>
                <a:srgbClr val="feb80a"/>
              </a:buClr>
              <a:buFont typeface="Wingdings 2" charset="2"/>
              <a:buChar char=""/>
            </a:pPr>
            <a:r>
              <a:rPr b="0" lang="en-US" sz="2400" spc="-1" strike="noStrike">
                <a:solidFill>
                  <a:srgbClr val="0070c0"/>
                </a:solidFill>
                <a:latin typeface="Times New Roman"/>
              </a:rPr>
              <a:t>delete</a:t>
            </a:r>
            <a:r>
              <a:rPr b="0" lang="en-US" sz="2400" spc="-1" strike="noStrike">
                <a:solidFill>
                  <a:srgbClr val="000000"/>
                </a:solidFill>
                <a:latin typeface="Times New Roman"/>
              </a:rPr>
              <a:t>[] a;</a:t>
            </a:r>
            <a:endParaRPr b="0" lang="en-US" sz="2400" spc="-1" strike="noStrike">
              <a:solidFill>
                <a:srgbClr val="000000"/>
              </a:solidFill>
              <a:latin typeface="Gill Sans MT"/>
            </a:endParaRPr>
          </a:p>
          <a:p>
            <a:pPr lvl="1" marL="640080" indent="-237240" algn="just">
              <a:lnSpc>
                <a:spcPct val="100000"/>
              </a:lnSpc>
              <a:spcBef>
                <a:spcPts val="550"/>
              </a:spcBef>
              <a:buClr>
                <a:srgbClr val="3891a7"/>
              </a:buClr>
              <a:buFont typeface="Verdana"/>
              <a:buChar char="◦"/>
            </a:pPr>
            <a:r>
              <a:rPr b="0" lang="en-US" sz="2800" spc="-1" strike="noStrike">
                <a:solidFill>
                  <a:srgbClr val="000000"/>
                </a:solidFill>
                <a:latin typeface="Times New Roman"/>
              </a:rPr>
              <a:t>}</a:t>
            </a:r>
            <a:endParaRPr b="0" lang="en-US" sz="2800" spc="-1" strike="noStrike">
              <a:solidFill>
                <a:srgbClr val="000000"/>
              </a:solidFill>
              <a:latin typeface="Gill Sans MT"/>
            </a:endParaRPr>
          </a:p>
        </p:txBody>
      </p:sp>
      <p:sp>
        <p:nvSpPr>
          <p:cNvPr id="321" name="TextShape 3"/>
          <p:cNvSpPr txBox="1"/>
          <p:nvPr/>
        </p:nvSpPr>
        <p:spPr>
          <a:xfrm>
            <a:off x="8613720" y="6305400"/>
            <a:ext cx="456840" cy="475920"/>
          </a:xfrm>
          <a:prstGeom prst="rect">
            <a:avLst/>
          </a:prstGeom>
          <a:noFill/>
          <a:ln>
            <a:noFill/>
          </a:ln>
        </p:spPr>
        <p:txBody>
          <a:bodyPr lIns="90000" rIns="90000" tIns="45000" bIns="45000" anchor="b">
            <a:noAutofit/>
          </a:bodyPr>
          <a:p>
            <a:pPr algn="ctr">
              <a:lnSpc>
                <a:spcPct val="100000"/>
              </a:lnSpc>
            </a:pPr>
            <a:fld id="{A8A1E9D3-6383-4BE9-8B76-B0D8B767BCBD}" type="slidenum">
              <a:rPr b="0" lang="en-US" sz="1200" spc="-1" strike="noStrike">
                <a:solidFill>
                  <a:srgbClr val="b5a989"/>
                </a:solidFill>
                <a:latin typeface="Gill Sans MT"/>
              </a:rPr>
              <a:t>&lt;number&gt;</a:t>
            </a:fld>
            <a:endParaRPr b="0" lang="en-US" sz="1200" spc="-1" strike="noStrike">
              <a:latin typeface="Times New Roman"/>
            </a:endParaRPr>
          </a:p>
        </p:txBody>
      </p:sp>
      <p:sp>
        <p:nvSpPr>
          <p:cNvPr id="322" name="CustomShape 4"/>
          <p:cNvSpPr/>
          <p:nvPr/>
        </p:nvSpPr>
        <p:spPr>
          <a:xfrm>
            <a:off x="5360040" y="6345000"/>
            <a:ext cx="304560" cy="304560"/>
          </a:xfrm>
          <a:prstGeom prst="rect">
            <a:avLst/>
          </a:prstGeom>
          <a:ln>
            <a:round/>
          </a:ln>
        </p:spPr>
        <p:style>
          <a:lnRef idx="2">
            <a:schemeClr val="accent6"/>
          </a:lnRef>
          <a:fillRef idx="1">
            <a:schemeClr val="lt1"/>
          </a:fillRef>
          <a:effectRef idx="0">
            <a:schemeClr val="accent6"/>
          </a:effectRef>
          <a:fontRef idx="minor"/>
        </p:style>
      </p:sp>
      <p:sp>
        <p:nvSpPr>
          <p:cNvPr id="323" name="CustomShape 5"/>
          <p:cNvSpPr/>
          <p:nvPr/>
        </p:nvSpPr>
        <p:spPr>
          <a:xfrm>
            <a:off x="5322240" y="6428520"/>
            <a:ext cx="2480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a</a:t>
            </a:r>
            <a:endParaRPr b="0" lang="en-US" sz="1200" spc="-1" strike="noStrike">
              <a:latin typeface="Arial"/>
            </a:endParaRPr>
          </a:p>
        </p:txBody>
      </p:sp>
      <p:sp>
        <p:nvSpPr>
          <p:cNvPr id="324" name="CustomShape 6"/>
          <p:cNvSpPr/>
          <p:nvPr/>
        </p:nvSpPr>
        <p:spPr>
          <a:xfrm>
            <a:off x="5261400" y="611640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&lt;10&gt;</a:t>
            </a:r>
            <a:endParaRPr b="0" lang="en-US" sz="1200" spc="-1" strike="noStrike">
              <a:latin typeface="Arial"/>
            </a:endParaRPr>
          </a:p>
        </p:txBody>
      </p:sp>
      <p:sp>
        <p:nvSpPr>
          <p:cNvPr id="325" name="CustomShape 7"/>
          <p:cNvSpPr/>
          <p:nvPr/>
        </p:nvSpPr>
        <p:spPr>
          <a:xfrm>
            <a:off x="5310720" y="635508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&lt;100&gt;</a:t>
            </a:r>
            <a:endParaRPr b="0" lang="en-US" sz="700" spc="-1" strike="noStrike">
              <a:latin typeface="Arial"/>
            </a:endParaRPr>
          </a:p>
        </p:txBody>
      </p:sp>
      <p:sp>
        <p:nvSpPr>
          <p:cNvPr id="326" name="CustomShape 8"/>
          <p:cNvSpPr/>
          <p:nvPr/>
        </p:nvSpPr>
        <p:spPr>
          <a:xfrm>
            <a:off x="6473160" y="6334560"/>
            <a:ext cx="304560" cy="304560"/>
          </a:xfrm>
          <a:prstGeom prst="rect">
            <a:avLst/>
          </a:prstGeom>
          <a:ln>
            <a:round/>
          </a:ln>
        </p:spPr>
        <p:style>
          <a:lnRef idx="2">
            <a:schemeClr val="accent6"/>
          </a:lnRef>
          <a:fillRef idx="1">
            <a:schemeClr val="lt1"/>
          </a:fillRef>
          <a:effectRef idx="0">
            <a:schemeClr val="accent6"/>
          </a:effectRef>
          <a:fontRef idx="minor"/>
        </p:style>
      </p:sp>
      <p:sp>
        <p:nvSpPr>
          <p:cNvPr id="327" name="CustomShape 9"/>
          <p:cNvSpPr/>
          <p:nvPr/>
        </p:nvSpPr>
        <p:spPr>
          <a:xfrm>
            <a:off x="6871680" y="6332040"/>
            <a:ext cx="304560" cy="304560"/>
          </a:xfrm>
          <a:prstGeom prst="rect">
            <a:avLst/>
          </a:prstGeom>
          <a:ln>
            <a:round/>
          </a:ln>
        </p:spPr>
        <p:style>
          <a:lnRef idx="2">
            <a:schemeClr val="accent6"/>
          </a:lnRef>
          <a:fillRef idx="1">
            <a:schemeClr val="lt1"/>
          </a:fillRef>
          <a:effectRef idx="0">
            <a:schemeClr val="accent6"/>
          </a:effectRef>
          <a:fontRef idx="minor"/>
        </p:style>
      </p:sp>
      <p:sp>
        <p:nvSpPr>
          <p:cNvPr id="328" name="CustomShape 10"/>
          <p:cNvSpPr/>
          <p:nvPr/>
        </p:nvSpPr>
        <p:spPr>
          <a:xfrm>
            <a:off x="7250040" y="6324480"/>
            <a:ext cx="304560" cy="304560"/>
          </a:xfrm>
          <a:prstGeom prst="rect">
            <a:avLst/>
          </a:prstGeom>
          <a:ln>
            <a:round/>
          </a:ln>
        </p:spPr>
        <p:style>
          <a:lnRef idx="2">
            <a:schemeClr val="accent6"/>
          </a:lnRef>
          <a:fillRef idx="1">
            <a:schemeClr val="lt1"/>
          </a:fillRef>
          <a:effectRef idx="0">
            <a:schemeClr val="accent6"/>
          </a:effectRef>
          <a:fontRef idx="minor"/>
        </p:style>
      </p:sp>
      <p:sp>
        <p:nvSpPr>
          <p:cNvPr id="329" name="CustomShape 11"/>
          <p:cNvSpPr/>
          <p:nvPr/>
        </p:nvSpPr>
        <p:spPr>
          <a:xfrm>
            <a:off x="6345360" y="6631200"/>
            <a:ext cx="549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&lt;100&gt;</a:t>
            </a:r>
            <a:endParaRPr b="0" lang="en-US" sz="1100" spc="-1" strike="noStrike">
              <a:latin typeface="Arial"/>
            </a:endParaRPr>
          </a:p>
        </p:txBody>
      </p:sp>
      <p:sp>
        <p:nvSpPr>
          <p:cNvPr id="330" name="CustomShape 12"/>
          <p:cNvSpPr/>
          <p:nvPr/>
        </p:nvSpPr>
        <p:spPr>
          <a:xfrm>
            <a:off x="5664600" y="6497280"/>
            <a:ext cx="677160" cy="2646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331" name="CustomShape 13"/>
          <p:cNvSpPr/>
          <p:nvPr/>
        </p:nvSpPr>
        <p:spPr>
          <a:xfrm>
            <a:off x="6761880" y="6629400"/>
            <a:ext cx="549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&lt;104&gt;</a:t>
            </a:r>
            <a:endParaRPr b="0" lang="en-US" sz="1100" spc="-1" strike="noStrike">
              <a:latin typeface="Arial"/>
            </a:endParaRPr>
          </a:p>
        </p:txBody>
      </p:sp>
      <p:sp>
        <p:nvSpPr>
          <p:cNvPr id="332" name="CustomShape 14"/>
          <p:cNvSpPr/>
          <p:nvPr/>
        </p:nvSpPr>
        <p:spPr>
          <a:xfrm>
            <a:off x="7151040" y="6629400"/>
            <a:ext cx="549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&lt;108&gt;</a:t>
            </a:r>
            <a:endParaRPr b="0" lang="en-US" sz="1100" spc="-1" strike="noStrike">
              <a:latin typeface="Arial"/>
            </a:endParaRPr>
          </a:p>
        </p:txBody>
      </p:sp>
      <p:sp>
        <p:nvSpPr>
          <p:cNvPr id="333" name="CustomShape 15"/>
          <p:cNvSpPr/>
          <p:nvPr/>
        </p:nvSpPr>
        <p:spPr>
          <a:xfrm>
            <a:off x="6467040" y="5562720"/>
            <a:ext cx="304560" cy="304560"/>
          </a:xfrm>
          <a:prstGeom prst="rect">
            <a:avLst/>
          </a:prstGeom>
          <a:ln>
            <a:round/>
          </a:ln>
        </p:spPr>
        <p:style>
          <a:lnRef idx="2">
            <a:schemeClr val="accent6"/>
          </a:lnRef>
          <a:fillRef idx="1">
            <a:schemeClr val="lt1"/>
          </a:fillRef>
          <a:effectRef idx="0">
            <a:schemeClr val="accent6"/>
          </a:effectRef>
          <a:fontRef idx="minor"/>
        </p:style>
      </p:sp>
      <p:sp>
        <p:nvSpPr>
          <p:cNvPr id="334" name="CustomShape 16"/>
          <p:cNvSpPr/>
          <p:nvPr/>
        </p:nvSpPr>
        <p:spPr>
          <a:xfrm>
            <a:off x="6467040" y="5211720"/>
            <a:ext cx="304560" cy="304560"/>
          </a:xfrm>
          <a:prstGeom prst="rect">
            <a:avLst/>
          </a:prstGeom>
          <a:ln>
            <a:round/>
          </a:ln>
        </p:spPr>
        <p:style>
          <a:lnRef idx="2">
            <a:schemeClr val="accent6"/>
          </a:lnRef>
          <a:fillRef idx="1">
            <a:schemeClr val="lt1"/>
          </a:fillRef>
          <a:effectRef idx="0">
            <a:schemeClr val="accent6"/>
          </a:effectRef>
          <a:fontRef idx="minor"/>
        </p:style>
      </p:sp>
      <p:sp>
        <p:nvSpPr>
          <p:cNvPr id="335" name="CustomShape 17"/>
          <p:cNvSpPr/>
          <p:nvPr/>
        </p:nvSpPr>
        <p:spPr>
          <a:xfrm>
            <a:off x="6467040" y="4856760"/>
            <a:ext cx="304560" cy="304560"/>
          </a:xfrm>
          <a:prstGeom prst="rect">
            <a:avLst/>
          </a:prstGeom>
          <a:ln>
            <a:round/>
          </a:ln>
        </p:spPr>
        <p:style>
          <a:lnRef idx="2">
            <a:schemeClr val="accent6"/>
          </a:lnRef>
          <a:fillRef idx="1">
            <a:schemeClr val="lt1"/>
          </a:fillRef>
          <a:effectRef idx="0">
            <a:schemeClr val="accent6"/>
          </a:effectRef>
          <a:fontRef idx="minor"/>
        </p:style>
      </p:sp>
      <p:sp>
        <p:nvSpPr>
          <p:cNvPr id="336" name="CustomShape 18"/>
          <p:cNvSpPr/>
          <p:nvPr/>
        </p:nvSpPr>
        <p:spPr>
          <a:xfrm>
            <a:off x="6467040" y="4505760"/>
            <a:ext cx="304560" cy="304560"/>
          </a:xfrm>
          <a:prstGeom prst="rect">
            <a:avLst/>
          </a:prstGeom>
          <a:ln>
            <a:round/>
          </a:ln>
        </p:spPr>
        <p:style>
          <a:lnRef idx="2">
            <a:schemeClr val="accent6"/>
          </a:lnRef>
          <a:fillRef idx="1">
            <a:schemeClr val="lt1"/>
          </a:fillRef>
          <a:effectRef idx="0">
            <a:schemeClr val="accent6"/>
          </a:effectRef>
          <a:fontRef idx="minor"/>
        </p:style>
      </p:sp>
      <p:sp>
        <p:nvSpPr>
          <p:cNvPr id="337" name="CustomShape 19"/>
          <p:cNvSpPr/>
          <p:nvPr/>
        </p:nvSpPr>
        <p:spPr>
          <a:xfrm>
            <a:off x="6467040" y="4150800"/>
            <a:ext cx="304560" cy="304560"/>
          </a:xfrm>
          <a:prstGeom prst="rect">
            <a:avLst/>
          </a:prstGeom>
          <a:ln>
            <a:round/>
          </a:ln>
        </p:spPr>
        <p:style>
          <a:lnRef idx="2">
            <a:schemeClr val="accent6"/>
          </a:lnRef>
          <a:fillRef idx="1">
            <a:schemeClr val="lt1"/>
          </a:fillRef>
          <a:effectRef idx="0">
            <a:schemeClr val="accent6"/>
          </a:effectRef>
          <a:fontRef idx="minor"/>
        </p:style>
      </p:sp>
      <p:sp>
        <p:nvSpPr>
          <p:cNvPr id="338" name="CustomShape 20"/>
          <p:cNvSpPr/>
          <p:nvPr/>
        </p:nvSpPr>
        <p:spPr>
          <a:xfrm>
            <a:off x="6467040" y="3790080"/>
            <a:ext cx="304560" cy="304560"/>
          </a:xfrm>
          <a:prstGeom prst="rect">
            <a:avLst/>
          </a:prstGeom>
          <a:ln>
            <a:round/>
          </a:ln>
        </p:spPr>
        <p:style>
          <a:lnRef idx="2">
            <a:schemeClr val="accent6"/>
          </a:lnRef>
          <a:fillRef idx="1">
            <a:schemeClr val="lt1"/>
          </a:fillRef>
          <a:effectRef idx="0">
            <a:schemeClr val="accent6"/>
          </a:effectRef>
          <a:fontRef idx="minor"/>
        </p:style>
      </p:sp>
      <p:sp>
        <p:nvSpPr>
          <p:cNvPr id="339" name="CustomShape 21"/>
          <p:cNvSpPr/>
          <p:nvPr/>
        </p:nvSpPr>
        <p:spPr>
          <a:xfrm>
            <a:off x="6467040" y="3434760"/>
            <a:ext cx="304560" cy="304560"/>
          </a:xfrm>
          <a:prstGeom prst="rect">
            <a:avLst/>
          </a:prstGeom>
          <a:ln>
            <a:round/>
          </a:ln>
        </p:spPr>
        <p:style>
          <a:lnRef idx="2">
            <a:schemeClr val="accent6"/>
          </a:lnRef>
          <a:fillRef idx="1">
            <a:schemeClr val="lt1"/>
          </a:fillRef>
          <a:effectRef idx="0">
            <a:schemeClr val="accent6"/>
          </a:effectRef>
          <a:fontRef idx="minor"/>
        </p:style>
      </p:sp>
      <p:sp>
        <p:nvSpPr>
          <p:cNvPr id="340" name="CustomShape 22"/>
          <p:cNvSpPr/>
          <p:nvPr/>
        </p:nvSpPr>
        <p:spPr>
          <a:xfrm>
            <a:off x="6467040" y="3084120"/>
            <a:ext cx="304560" cy="304560"/>
          </a:xfrm>
          <a:prstGeom prst="rect">
            <a:avLst/>
          </a:prstGeom>
          <a:ln>
            <a:round/>
          </a:ln>
        </p:spPr>
        <p:style>
          <a:lnRef idx="2">
            <a:schemeClr val="accent6"/>
          </a:lnRef>
          <a:fillRef idx="1">
            <a:schemeClr val="lt1"/>
          </a:fillRef>
          <a:effectRef idx="0">
            <a:schemeClr val="accent6"/>
          </a:effectRef>
          <a:fontRef idx="minor"/>
        </p:style>
      </p:sp>
      <p:sp>
        <p:nvSpPr>
          <p:cNvPr id="341" name="CustomShape 23"/>
          <p:cNvSpPr/>
          <p:nvPr/>
        </p:nvSpPr>
        <p:spPr>
          <a:xfrm>
            <a:off x="6467040" y="2728800"/>
            <a:ext cx="304560" cy="304560"/>
          </a:xfrm>
          <a:prstGeom prst="rect">
            <a:avLst/>
          </a:prstGeom>
          <a:ln>
            <a:round/>
          </a:ln>
        </p:spPr>
        <p:style>
          <a:lnRef idx="2">
            <a:schemeClr val="accent6"/>
          </a:lnRef>
          <a:fillRef idx="1">
            <a:schemeClr val="lt1"/>
          </a:fillRef>
          <a:effectRef idx="0">
            <a:schemeClr val="accent6"/>
          </a:effectRef>
          <a:fontRef idx="minor"/>
        </p:style>
      </p:sp>
      <p:sp>
        <p:nvSpPr>
          <p:cNvPr id="342" name="CustomShape 24"/>
          <p:cNvSpPr/>
          <p:nvPr/>
        </p:nvSpPr>
        <p:spPr>
          <a:xfrm>
            <a:off x="6873840" y="5576760"/>
            <a:ext cx="304560" cy="304560"/>
          </a:xfrm>
          <a:prstGeom prst="rect">
            <a:avLst/>
          </a:prstGeom>
          <a:ln>
            <a:round/>
          </a:ln>
        </p:spPr>
        <p:style>
          <a:lnRef idx="2">
            <a:schemeClr val="accent6"/>
          </a:lnRef>
          <a:fillRef idx="1">
            <a:schemeClr val="lt1"/>
          </a:fillRef>
          <a:effectRef idx="0">
            <a:schemeClr val="accent6"/>
          </a:effectRef>
          <a:fontRef idx="minor"/>
        </p:style>
      </p:sp>
      <p:sp>
        <p:nvSpPr>
          <p:cNvPr id="343" name="CustomShape 25"/>
          <p:cNvSpPr/>
          <p:nvPr/>
        </p:nvSpPr>
        <p:spPr>
          <a:xfrm>
            <a:off x="6873840" y="5226120"/>
            <a:ext cx="304560" cy="304560"/>
          </a:xfrm>
          <a:prstGeom prst="rect">
            <a:avLst/>
          </a:prstGeom>
          <a:ln>
            <a:round/>
          </a:ln>
        </p:spPr>
        <p:style>
          <a:lnRef idx="2">
            <a:schemeClr val="accent6"/>
          </a:lnRef>
          <a:fillRef idx="1">
            <a:schemeClr val="lt1"/>
          </a:fillRef>
          <a:effectRef idx="0">
            <a:schemeClr val="accent6"/>
          </a:effectRef>
          <a:fontRef idx="minor"/>
        </p:style>
      </p:sp>
      <p:sp>
        <p:nvSpPr>
          <p:cNvPr id="344" name="CustomShape 26"/>
          <p:cNvSpPr/>
          <p:nvPr/>
        </p:nvSpPr>
        <p:spPr>
          <a:xfrm>
            <a:off x="6873840" y="4870800"/>
            <a:ext cx="304560" cy="304560"/>
          </a:xfrm>
          <a:prstGeom prst="rect">
            <a:avLst/>
          </a:prstGeom>
          <a:ln>
            <a:round/>
          </a:ln>
        </p:spPr>
        <p:style>
          <a:lnRef idx="2">
            <a:schemeClr val="accent6"/>
          </a:lnRef>
          <a:fillRef idx="1">
            <a:schemeClr val="lt1"/>
          </a:fillRef>
          <a:effectRef idx="0">
            <a:schemeClr val="accent6"/>
          </a:effectRef>
          <a:fontRef idx="minor"/>
        </p:style>
      </p:sp>
      <p:sp>
        <p:nvSpPr>
          <p:cNvPr id="345" name="CustomShape 27"/>
          <p:cNvSpPr/>
          <p:nvPr/>
        </p:nvSpPr>
        <p:spPr>
          <a:xfrm>
            <a:off x="6873840" y="4520160"/>
            <a:ext cx="304560" cy="304560"/>
          </a:xfrm>
          <a:prstGeom prst="rect">
            <a:avLst/>
          </a:prstGeom>
          <a:ln>
            <a:round/>
          </a:ln>
        </p:spPr>
        <p:style>
          <a:lnRef idx="2">
            <a:schemeClr val="accent6"/>
          </a:lnRef>
          <a:fillRef idx="1">
            <a:schemeClr val="lt1"/>
          </a:fillRef>
          <a:effectRef idx="0">
            <a:schemeClr val="accent6"/>
          </a:effectRef>
          <a:fontRef idx="minor"/>
        </p:style>
      </p:sp>
      <p:sp>
        <p:nvSpPr>
          <p:cNvPr id="346" name="CustomShape 28"/>
          <p:cNvSpPr/>
          <p:nvPr/>
        </p:nvSpPr>
        <p:spPr>
          <a:xfrm>
            <a:off x="6873840" y="4165200"/>
            <a:ext cx="304560" cy="304560"/>
          </a:xfrm>
          <a:prstGeom prst="rect">
            <a:avLst/>
          </a:prstGeom>
          <a:ln>
            <a:round/>
          </a:ln>
        </p:spPr>
        <p:style>
          <a:lnRef idx="2">
            <a:schemeClr val="accent6"/>
          </a:lnRef>
          <a:fillRef idx="1">
            <a:schemeClr val="lt1"/>
          </a:fillRef>
          <a:effectRef idx="0">
            <a:schemeClr val="accent6"/>
          </a:effectRef>
          <a:fontRef idx="minor"/>
        </p:style>
      </p:sp>
      <p:sp>
        <p:nvSpPr>
          <p:cNvPr id="347" name="CustomShape 29"/>
          <p:cNvSpPr/>
          <p:nvPr/>
        </p:nvSpPr>
        <p:spPr>
          <a:xfrm>
            <a:off x="6873840" y="3804120"/>
            <a:ext cx="304560" cy="304560"/>
          </a:xfrm>
          <a:prstGeom prst="rect">
            <a:avLst/>
          </a:prstGeom>
          <a:ln>
            <a:round/>
          </a:ln>
        </p:spPr>
        <p:style>
          <a:lnRef idx="2">
            <a:schemeClr val="accent6"/>
          </a:lnRef>
          <a:fillRef idx="1">
            <a:schemeClr val="lt1"/>
          </a:fillRef>
          <a:effectRef idx="0">
            <a:schemeClr val="accent6"/>
          </a:effectRef>
          <a:fontRef idx="minor"/>
        </p:style>
      </p:sp>
      <p:sp>
        <p:nvSpPr>
          <p:cNvPr id="348" name="CustomShape 30"/>
          <p:cNvSpPr/>
          <p:nvPr/>
        </p:nvSpPr>
        <p:spPr>
          <a:xfrm>
            <a:off x="7264800" y="5562720"/>
            <a:ext cx="304560" cy="304560"/>
          </a:xfrm>
          <a:prstGeom prst="rect">
            <a:avLst/>
          </a:prstGeom>
          <a:ln>
            <a:round/>
          </a:ln>
        </p:spPr>
        <p:style>
          <a:lnRef idx="2">
            <a:schemeClr val="accent6"/>
          </a:lnRef>
          <a:fillRef idx="1">
            <a:schemeClr val="lt1"/>
          </a:fillRef>
          <a:effectRef idx="0">
            <a:schemeClr val="accent6"/>
          </a:effectRef>
          <a:fontRef idx="minor"/>
        </p:style>
      </p:sp>
      <p:sp>
        <p:nvSpPr>
          <p:cNvPr id="349" name="CustomShape 31"/>
          <p:cNvSpPr/>
          <p:nvPr/>
        </p:nvSpPr>
        <p:spPr>
          <a:xfrm>
            <a:off x="7264800" y="5211720"/>
            <a:ext cx="304560" cy="304560"/>
          </a:xfrm>
          <a:prstGeom prst="rect">
            <a:avLst/>
          </a:prstGeom>
          <a:ln>
            <a:round/>
          </a:ln>
        </p:spPr>
        <p:style>
          <a:lnRef idx="2">
            <a:schemeClr val="accent6"/>
          </a:lnRef>
          <a:fillRef idx="1">
            <a:schemeClr val="lt1"/>
          </a:fillRef>
          <a:effectRef idx="0">
            <a:schemeClr val="accent6"/>
          </a:effectRef>
          <a:fontRef idx="minor"/>
        </p:style>
      </p:sp>
      <p:sp>
        <p:nvSpPr>
          <p:cNvPr id="350" name="CustomShape 32"/>
          <p:cNvSpPr/>
          <p:nvPr/>
        </p:nvSpPr>
        <p:spPr>
          <a:xfrm>
            <a:off x="7264800" y="4856760"/>
            <a:ext cx="304560" cy="304560"/>
          </a:xfrm>
          <a:prstGeom prst="rect">
            <a:avLst/>
          </a:prstGeom>
          <a:ln>
            <a:round/>
          </a:ln>
        </p:spPr>
        <p:style>
          <a:lnRef idx="2">
            <a:schemeClr val="accent6"/>
          </a:lnRef>
          <a:fillRef idx="1">
            <a:schemeClr val="lt1"/>
          </a:fillRef>
          <a:effectRef idx="0">
            <a:schemeClr val="accent6"/>
          </a:effectRef>
          <a:fontRef idx="minor"/>
        </p:style>
      </p:sp>
      <p:sp>
        <p:nvSpPr>
          <p:cNvPr id="351" name="CustomShape 33"/>
          <p:cNvSpPr/>
          <p:nvPr/>
        </p:nvSpPr>
        <p:spPr>
          <a:xfrm>
            <a:off x="7264800" y="4505760"/>
            <a:ext cx="304560" cy="304560"/>
          </a:xfrm>
          <a:prstGeom prst="rect">
            <a:avLst/>
          </a:prstGeom>
          <a:ln>
            <a:round/>
          </a:ln>
        </p:spPr>
        <p:style>
          <a:lnRef idx="2">
            <a:schemeClr val="accent6"/>
          </a:lnRef>
          <a:fillRef idx="1">
            <a:schemeClr val="lt1"/>
          </a:fillRef>
          <a:effectRef idx="0">
            <a:schemeClr val="accent6"/>
          </a:effectRef>
          <a:fontRef idx="minor"/>
        </p:style>
      </p:sp>
      <p:sp>
        <p:nvSpPr>
          <p:cNvPr id="352" name="CustomShape 34"/>
          <p:cNvSpPr/>
          <p:nvPr/>
        </p:nvSpPr>
        <p:spPr>
          <a:xfrm>
            <a:off x="7264800" y="4150800"/>
            <a:ext cx="304560" cy="304560"/>
          </a:xfrm>
          <a:prstGeom prst="rect">
            <a:avLst/>
          </a:prstGeom>
          <a:ln>
            <a:round/>
          </a:ln>
        </p:spPr>
        <p:style>
          <a:lnRef idx="2">
            <a:schemeClr val="accent6"/>
          </a:lnRef>
          <a:fillRef idx="1">
            <a:schemeClr val="lt1"/>
          </a:fillRef>
          <a:effectRef idx="0">
            <a:schemeClr val="accent6"/>
          </a:effectRef>
          <a:fontRef idx="minor"/>
        </p:style>
      </p:sp>
      <p:sp>
        <p:nvSpPr>
          <p:cNvPr id="353" name="CustomShape 35"/>
          <p:cNvSpPr/>
          <p:nvPr/>
        </p:nvSpPr>
        <p:spPr>
          <a:xfrm>
            <a:off x="7264800" y="3790080"/>
            <a:ext cx="304560" cy="304560"/>
          </a:xfrm>
          <a:prstGeom prst="rect">
            <a:avLst/>
          </a:prstGeom>
          <a:ln>
            <a:round/>
          </a:ln>
        </p:spPr>
        <p:style>
          <a:lnRef idx="2">
            <a:schemeClr val="accent6"/>
          </a:lnRef>
          <a:fillRef idx="1">
            <a:schemeClr val="lt1"/>
          </a:fillRef>
          <a:effectRef idx="0">
            <a:schemeClr val="accent6"/>
          </a:effectRef>
          <a:fontRef idx="minor"/>
        </p:style>
      </p:sp>
      <p:sp>
        <p:nvSpPr>
          <p:cNvPr id="354" name="CustomShape 36"/>
          <p:cNvSpPr/>
          <p:nvPr/>
        </p:nvSpPr>
        <p:spPr>
          <a:xfrm>
            <a:off x="7264800" y="3434760"/>
            <a:ext cx="304560" cy="304560"/>
          </a:xfrm>
          <a:prstGeom prst="rect">
            <a:avLst/>
          </a:prstGeom>
          <a:ln>
            <a:round/>
          </a:ln>
        </p:spPr>
        <p:style>
          <a:lnRef idx="2">
            <a:schemeClr val="accent6"/>
          </a:lnRef>
          <a:fillRef idx="1">
            <a:schemeClr val="lt1"/>
          </a:fillRef>
          <a:effectRef idx="0">
            <a:schemeClr val="accent6"/>
          </a:effectRef>
          <a:fontRef idx="minor"/>
        </p:style>
      </p:sp>
      <p:sp>
        <p:nvSpPr>
          <p:cNvPr id="355" name="CustomShape 37"/>
          <p:cNvSpPr/>
          <p:nvPr/>
        </p:nvSpPr>
        <p:spPr>
          <a:xfrm>
            <a:off x="7264800" y="3084120"/>
            <a:ext cx="304560" cy="304560"/>
          </a:xfrm>
          <a:prstGeom prst="rect">
            <a:avLst/>
          </a:prstGeom>
          <a:ln>
            <a:round/>
          </a:ln>
        </p:spPr>
        <p:style>
          <a:lnRef idx="2">
            <a:schemeClr val="accent6"/>
          </a:lnRef>
          <a:fillRef idx="1">
            <a:schemeClr val="lt1"/>
          </a:fillRef>
          <a:effectRef idx="0">
            <a:schemeClr val="accent6"/>
          </a:effectRef>
          <a:fontRef idx="minor"/>
        </p:style>
      </p:sp>
      <p:sp>
        <p:nvSpPr>
          <p:cNvPr id="356" name="CustomShape 38"/>
          <p:cNvSpPr/>
          <p:nvPr/>
        </p:nvSpPr>
        <p:spPr>
          <a:xfrm>
            <a:off x="6357600" y="5859360"/>
            <a:ext cx="5162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&lt;300&gt;</a:t>
            </a:r>
            <a:endParaRPr b="0" lang="en-US" sz="1000" spc="-1" strike="noStrike">
              <a:latin typeface="Arial"/>
            </a:endParaRPr>
          </a:p>
        </p:txBody>
      </p:sp>
      <p:sp>
        <p:nvSpPr>
          <p:cNvPr id="357" name="CustomShape 39"/>
          <p:cNvSpPr/>
          <p:nvPr/>
        </p:nvSpPr>
        <p:spPr>
          <a:xfrm>
            <a:off x="6774120" y="5857200"/>
            <a:ext cx="5162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&lt;400&gt;</a:t>
            </a:r>
            <a:endParaRPr b="0" lang="en-US" sz="1000" spc="-1" strike="noStrike">
              <a:latin typeface="Arial"/>
            </a:endParaRPr>
          </a:p>
        </p:txBody>
      </p:sp>
      <p:sp>
        <p:nvSpPr>
          <p:cNvPr id="358" name="CustomShape 40"/>
          <p:cNvSpPr/>
          <p:nvPr/>
        </p:nvSpPr>
        <p:spPr>
          <a:xfrm>
            <a:off x="7168320" y="5857200"/>
            <a:ext cx="5162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&lt;500&gt;</a:t>
            </a:r>
            <a:endParaRPr b="0" lang="en-US" sz="1000" spc="-1" strike="noStrike">
              <a:latin typeface="Arial"/>
            </a:endParaRPr>
          </a:p>
        </p:txBody>
      </p:sp>
      <p:sp>
        <p:nvSpPr>
          <p:cNvPr id="359" name="CustomShape 41"/>
          <p:cNvSpPr/>
          <p:nvPr/>
        </p:nvSpPr>
        <p:spPr>
          <a:xfrm>
            <a:off x="6395400" y="636804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&lt;300&gt;</a:t>
            </a:r>
            <a:endParaRPr b="0" lang="en-US" sz="800" spc="-1" strike="noStrike">
              <a:latin typeface="Arial"/>
            </a:endParaRPr>
          </a:p>
        </p:txBody>
      </p:sp>
      <p:sp>
        <p:nvSpPr>
          <p:cNvPr id="360" name="CustomShape 42"/>
          <p:cNvSpPr/>
          <p:nvPr/>
        </p:nvSpPr>
        <p:spPr>
          <a:xfrm>
            <a:off x="6801840" y="636588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&lt;400&gt;</a:t>
            </a:r>
            <a:endParaRPr b="0" lang="en-US" sz="800" spc="-1" strike="noStrike">
              <a:latin typeface="Arial"/>
            </a:endParaRPr>
          </a:p>
        </p:txBody>
      </p:sp>
      <p:sp>
        <p:nvSpPr>
          <p:cNvPr id="361" name="CustomShape 43"/>
          <p:cNvSpPr/>
          <p:nvPr/>
        </p:nvSpPr>
        <p:spPr>
          <a:xfrm>
            <a:off x="7185960" y="636588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&lt;500&gt;</a:t>
            </a:r>
            <a:endParaRPr b="0" lang="en-US" sz="800" spc="-1" strike="noStrike">
              <a:latin typeface="Arial"/>
            </a:endParaRPr>
          </a:p>
        </p:txBody>
      </p:sp>
      <p:sp>
        <p:nvSpPr>
          <p:cNvPr id="362" name="CustomShape 44"/>
          <p:cNvSpPr/>
          <p:nvPr/>
        </p:nvSpPr>
        <p:spPr>
          <a:xfrm flipV="1" rot="16200000">
            <a:off x="6487920" y="6233400"/>
            <a:ext cx="262080" cy="54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363" name="CustomShape 45"/>
          <p:cNvSpPr/>
          <p:nvPr/>
        </p:nvSpPr>
        <p:spPr>
          <a:xfrm flipH="1" flipV="1" rot="5400000">
            <a:off x="6913440" y="6213240"/>
            <a:ext cx="228240" cy="828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364" name="CustomShape 46"/>
          <p:cNvSpPr/>
          <p:nvPr/>
        </p:nvSpPr>
        <p:spPr>
          <a:xfrm flipH="1" flipV="1" rot="5400000">
            <a:off x="7287840" y="6227280"/>
            <a:ext cx="262080" cy="140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365" name="CustomShape 47"/>
          <p:cNvSpPr/>
          <p:nvPr/>
        </p:nvSpPr>
        <p:spPr>
          <a:xfrm>
            <a:off x="6486840" y="560268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X</a:t>
            </a:r>
            <a:endParaRPr b="0" lang="en-US" sz="1100" spc="-1" strike="noStrike">
              <a:latin typeface="Arial"/>
            </a:endParaRPr>
          </a:p>
        </p:txBody>
      </p:sp>
      <p:sp>
        <p:nvSpPr>
          <p:cNvPr id="366" name="CustomShape 48"/>
          <p:cNvSpPr/>
          <p:nvPr/>
        </p:nvSpPr>
        <p:spPr>
          <a:xfrm>
            <a:off x="6508080" y="524196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i</a:t>
            </a:r>
            <a:endParaRPr b="0" lang="en-US" sz="1100" spc="-1" strike="noStrike">
              <a:latin typeface="Arial"/>
            </a:endParaRPr>
          </a:p>
        </p:txBody>
      </p:sp>
      <p:sp>
        <p:nvSpPr>
          <p:cNvPr id="367" name="CustomShape 49"/>
          <p:cNvSpPr/>
          <p:nvPr/>
        </p:nvSpPr>
        <p:spPr>
          <a:xfrm>
            <a:off x="6514920" y="48769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n</a:t>
            </a:r>
            <a:endParaRPr b="0" lang="en-US" sz="1100" spc="-1" strike="noStrike">
              <a:latin typeface="Arial"/>
            </a:endParaRPr>
          </a:p>
        </p:txBody>
      </p:sp>
      <p:sp>
        <p:nvSpPr>
          <p:cNvPr id="368" name="CustomShape 50"/>
          <p:cNvSpPr/>
          <p:nvPr/>
        </p:nvSpPr>
        <p:spPr>
          <a:xfrm>
            <a:off x="6508440" y="417096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c</a:t>
            </a:r>
            <a:endParaRPr b="0" lang="en-US" sz="1100" spc="-1" strike="noStrike">
              <a:latin typeface="Arial"/>
            </a:endParaRPr>
          </a:p>
        </p:txBody>
      </p:sp>
      <p:sp>
        <p:nvSpPr>
          <p:cNvPr id="369" name="CustomShape 51"/>
          <p:cNvSpPr/>
          <p:nvPr/>
        </p:nvSpPr>
        <p:spPr>
          <a:xfrm>
            <a:off x="6504840" y="38059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370" name="CustomShape 52"/>
          <p:cNvSpPr/>
          <p:nvPr/>
        </p:nvSpPr>
        <p:spPr>
          <a:xfrm>
            <a:off x="6488640" y="346500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a</a:t>
            </a:r>
            <a:endParaRPr b="0" lang="en-US" sz="1100" spc="-1" strike="noStrike">
              <a:latin typeface="Arial"/>
            </a:endParaRPr>
          </a:p>
        </p:txBody>
      </p:sp>
      <p:sp>
        <p:nvSpPr>
          <p:cNvPr id="371" name="CustomShape 53"/>
          <p:cNvSpPr/>
          <p:nvPr/>
        </p:nvSpPr>
        <p:spPr>
          <a:xfrm>
            <a:off x="6485040" y="31140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372" name="CustomShape 54"/>
          <p:cNvSpPr/>
          <p:nvPr/>
        </p:nvSpPr>
        <p:spPr>
          <a:xfrm>
            <a:off x="6485040" y="27489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373" name="CustomShape 55"/>
          <p:cNvSpPr/>
          <p:nvPr/>
        </p:nvSpPr>
        <p:spPr>
          <a:xfrm>
            <a:off x="6901920" y="38199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374" name="CustomShape 56"/>
          <p:cNvSpPr/>
          <p:nvPr/>
        </p:nvSpPr>
        <p:spPr>
          <a:xfrm>
            <a:off x="7283880" y="31183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375" name="CustomShape 57"/>
          <p:cNvSpPr/>
          <p:nvPr/>
        </p:nvSpPr>
        <p:spPr>
          <a:xfrm>
            <a:off x="6886440" y="560268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376" name="CustomShape 58"/>
          <p:cNvSpPr/>
          <p:nvPr/>
        </p:nvSpPr>
        <p:spPr>
          <a:xfrm>
            <a:off x="6905520" y="525348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377" name="CustomShape 59"/>
          <p:cNvSpPr/>
          <p:nvPr/>
        </p:nvSpPr>
        <p:spPr>
          <a:xfrm>
            <a:off x="6917040" y="489276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378" name="CustomShape 60"/>
          <p:cNvSpPr/>
          <p:nvPr/>
        </p:nvSpPr>
        <p:spPr>
          <a:xfrm>
            <a:off x="6917040" y="453600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379" name="CustomShape 61"/>
          <p:cNvSpPr/>
          <p:nvPr/>
        </p:nvSpPr>
        <p:spPr>
          <a:xfrm>
            <a:off x="6901920" y="41781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380" name="CustomShape 62"/>
          <p:cNvSpPr/>
          <p:nvPr/>
        </p:nvSpPr>
        <p:spPr>
          <a:xfrm>
            <a:off x="7271280" y="558540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B</a:t>
            </a:r>
            <a:endParaRPr b="0" lang="en-US" sz="1100" spc="-1" strike="noStrike">
              <a:latin typeface="Arial"/>
            </a:endParaRPr>
          </a:p>
        </p:txBody>
      </p:sp>
      <p:sp>
        <p:nvSpPr>
          <p:cNvPr id="381" name="CustomShape 63"/>
          <p:cNvSpPr/>
          <p:nvPr/>
        </p:nvSpPr>
        <p:spPr>
          <a:xfrm>
            <a:off x="7286760" y="52365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382" name="CustomShape 64"/>
          <p:cNvSpPr/>
          <p:nvPr/>
        </p:nvSpPr>
        <p:spPr>
          <a:xfrm>
            <a:off x="7286760" y="487548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n</a:t>
            </a:r>
            <a:endParaRPr b="0" lang="en-US" sz="1100" spc="-1" strike="noStrike">
              <a:latin typeface="Arial"/>
            </a:endParaRPr>
          </a:p>
        </p:txBody>
      </p:sp>
      <p:sp>
        <p:nvSpPr>
          <p:cNvPr id="383" name="CustomShape 65"/>
          <p:cNvSpPr/>
          <p:nvPr/>
        </p:nvSpPr>
        <p:spPr>
          <a:xfrm>
            <a:off x="7300440" y="451872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j</a:t>
            </a:r>
            <a:endParaRPr b="0" lang="en-US" sz="1100" spc="-1" strike="noStrike">
              <a:latin typeface="Arial"/>
            </a:endParaRPr>
          </a:p>
        </p:txBody>
      </p:sp>
      <p:sp>
        <p:nvSpPr>
          <p:cNvPr id="384" name="CustomShape 66"/>
          <p:cNvSpPr/>
          <p:nvPr/>
        </p:nvSpPr>
        <p:spPr>
          <a:xfrm>
            <a:off x="7290360" y="416088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385" name="CustomShape 67"/>
          <p:cNvSpPr/>
          <p:nvPr/>
        </p:nvSpPr>
        <p:spPr>
          <a:xfrm>
            <a:off x="7290360" y="38059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u</a:t>
            </a:r>
            <a:endParaRPr b="0" lang="en-US" sz="1100" spc="-1" strike="noStrike">
              <a:latin typeface="Arial"/>
            </a:endParaRPr>
          </a:p>
        </p:txBody>
      </p:sp>
      <p:sp>
        <p:nvSpPr>
          <p:cNvPr id="386" name="CustomShape 68"/>
          <p:cNvSpPr/>
          <p:nvPr/>
        </p:nvSpPr>
        <p:spPr>
          <a:xfrm>
            <a:off x="7295040" y="3475080"/>
            <a:ext cx="22824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r</a:t>
            </a:r>
            <a:endParaRPr b="0" lang="en-US" sz="1100" spc="-1" strike="noStrike">
              <a:latin typeface="Arial"/>
            </a:endParaRPr>
          </a:p>
        </p:txBody>
      </p:sp>
      <p:sp>
        <p:nvSpPr>
          <p:cNvPr id="387" name="CustomShape 69"/>
          <p:cNvSpPr/>
          <p:nvPr/>
        </p:nvSpPr>
        <p:spPr>
          <a:xfrm>
            <a:off x="5817240" y="6116400"/>
            <a:ext cx="304560" cy="304560"/>
          </a:xfrm>
          <a:prstGeom prst="rect">
            <a:avLst/>
          </a:prstGeom>
          <a:ln>
            <a:round/>
          </a:ln>
        </p:spPr>
        <p:style>
          <a:lnRef idx="2">
            <a:schemeClr val="accent6"/>
          </a:lnRef>
          <a:fillRef idx="1">
            <a:schemeClr val="lt1"/>
          </a:fillRef>
          <a:effectRef idx="0">
            <a:schemeClr val="accent6"/>
          </a:effectRef>
          <a:fontRef idx="minor"/>
        </p:style>
      </p:sp>
      <p:sp>
        <p:nvSpPr>
          <p:cNvPr id="388" name="CustomShape 70"/>
          <p:cNvSpPr/>
          <p:nvPr/>
        </p:nvSpPr>
        <p:spPr>
          <a:xfrm>
            <a:off x="5778720" y="619992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b</a:t>
            </a:r>
            <a:endParaRPr b="0" lang="en-US" sz="1200" spc="-1" strike="noStrike">
              <a:latin typeface="Arial"/>
            </a:endParaRPr>
          </a:p>
        </p:txBody>
      </p:sp>
      <p:sp>
        <p:nvSpPr>
          <p:cNvPr id="389" name="CustomShape 71"/>
          <p:cNvSpPr/>
          <p:nvPr/>
        </p:nvSpPr>
        <p:spPr>
          <a:xfrm>
            <a:off x="5718600" y="5887800"/>
            <a:ext cx="5040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&lt;05&gt;</a:t>
            </a:r>
            <a:endParaRPr b="0" lang="en-US" sz="1200" spc="-1" strike="noStrike">
              <a:latin typeface="Arial"/>
            </a:endParaRPr>
          </a:p>
        </p:txBody>
      </p:sp>
      <p:sp>
        <p:nvSpPr>
          <p:cNvPr id="390" name="CustomShape 72"/>
          <p:cNvSpPr/>
          <p:nvPr/>
        </p:nvSpPr>
        <p:spPr>
          <a:xfrm>
            <a:off x="5767920" y="612648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&lt;100&gt;</a:t>
            </a:r>
            <a:endParaRPr b="0" lang="en-US" sz="700" spc="-1" strike="noStrike">
              <a:latin typeface="Arial"/>
            </a:endParaRPr>
          </a:p>
        </p:txBody>
      </p:sp>
      <p:sp>
        <p:nvSpPr>
          <p:cNvPr id="391" name="CustomShape 73"/>
          <p:cNvSpPr/>
          <p:nvPr/>
        </p:nvSpPr>
        <p:spPr>
          <a:xfrm>
            <a:off x="6121800" y="6268680"/>
            <a:ext cx="219960" cy="49320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392" name="CustomShape 74"/>
          <p:cNvSpPr/>
          <p:nvPr/>
        </p:nvSpPr>
        <p:spPr>
          <a:xfrm>
            <a:off x="8643960" y="1254240"/>
            <a:ext cx="304560" cy="304560"/>
          </a:xfrm>
          <a:prstGeom prst="rect">
            <a:avLst/>
          </a:prstGeom>
          <a:ln>
            <a:round/>
          </a:ln>
        </p:spPr>
        <p:style>
          <a:lnRef idx="2">
            <a:schemeClr val="accent6"/>
          </a:lnRef>
          <a:fillRef idx="1">
            <a:schemeClr val="lt1"/>
          </a:fillRef>
          <a:effectRef idx="0">
            <a:schemeClr val="accent6"/>
          </a:effectRef>
          <a:fontRef idx="minor"/>
        </p:style>
      </p:sp>
      <p:sp>
        <p:nvSpPr>
          <p:cNvPr id="393" name="CustomShape 75"/>
          <p:cNvSpPr/>
          <p:nvPr/>
        </p:nvSpPr>
        <p:spPr>
          <a:xfrm>
            <a:off x="8306280" y="1250640"/>
            <a:ext cx="304560" cy="304560"/>
          </a:xfrm>
          <a:prstGeom prst="rect">
            <a:avLst/>
          </a:prstGeom>
          <a:ln>
            <a:round/>
          </a:ln>
        </p:spPr>
        <p:style>
          <a:lnRef idx="2">
            <a:schemeClr val="accent6"/>
          </a:lnRef>
          <a:fillRef idx="1">
            <a:schemeClr val="lt1"/>
          </a:fillRef>
          <a:effectRef idx="0">
            <a:schemeClr val="accent6"/>
          </a:effectRef>
          <a:fontRef idx="minor"/>
        </p:style>
      </p:sp>
      <p:sp>
        <p:nvSpPr>
          <p:cNvPr id="394" name="CustomShape 76"/>
          <p:cNvSpPr/>
          <p:nvPr/>
        </p:nvSpPr>
        <p:spPr>
          <a:xfrm>
            <a:off x="7959240" y="1251000"/>
            <a:ext cx="304560" cy="304560"/>
          </a:xfrm>
          <a:prstGeom prst="rect">
            <a:avLst/>
          </a:prstGeom>
          <a:ln>
            <a:round/>
          </a:ln>
        </p:spPr>
        <p:style>
          <a:lnRef idx="2">
            <a:schemeClr val="accent6"/>
          </a:lnRef>
          <a:fillRef idx="1">
            <a:schemeClr val="lt1"/>
          </a:fillRef>
          <a:effectRef idx="0">
            <a:schemeClr val="accent6"/>
          </a:effectRef>
          <a:fontRef idx="minor"/>
        </p:style>
      </p:sp>
      <p:sp>
        <p:nvSpPr>
          <p:cNvPr id="395" name="CustomShape 77"/>
          <p:cNvSpPr/>
          <p:nvPr/>
        </p:nvSpPr>
        <p:spPr>
          <a:xfrm>
            <a:off x="7611840" y="1248480"/>
            <a:ext cx="304560" cy="304560"/>
          </a:xfrm>
          <a:prstGeom prst="rect">
            <a:avLst/>
          </a:prstGeom>
          <a:ln>
            <a:round/>
          </a:ln>
        </p:spPr>
        <p:style>
          <a:lnRef idx="2">
            <a:schemeClr val="accent6"/>
          </a:lnRef>
          <a:fillRef idx="1">
            <a:schemeClr val="lt1"/>
          </a:fillRef>
          <a:effectRef idx="0">
            <a:schemeClr val="accent6"/>
          </a:effectRef>
          <a:fontRef idx="minor"/>
        </p:style>
      </p:sp>
      <p:sp>
        <p:nvSpPr>
          <p:cNvPr id="396" name="CustomShape 78"/>
          <p:cNvSpPr/>
          <p:nvPr/>
        </p:nvSpPr>
        <p:spPr>
          <a:xfrm>
            <a:off x="7258320" y="1248480"/>
            <a:ext cx="304560" cy="304560"/>
          </a:xfrm>
          <a:prstGeom prst="rect">
            <a:avLst/>
          </a:prstGeom>
          <a:ln>
            <a:round/>
          </a:ln>
        </p:spPr>
        <p:style>
          <a:lnRef idx="2">
            <a:schemeClr val="accent6"/>
          </a:lnRef>
          <a:fillRef idx="1">
            <a:schemeClr val="lt1"/>
          </a:fillRef>
          <a:effectRef idx="0">
            <a:schemeClr val="accent6"/>
          </a:effectRef>
          <a:fontRef idx="minor"/>
        </p:style>
      </p:sp>
      <p:sp>
        <p:nvSpPr>
          <p:cNvPr id="397" name="CustomShape 79"/>
          <p:cNvSpPr/>
          <p:nvPr/>
        </p:nvSpPr>
        <p:spPr>
          <a:xfrm>
            <a:off x="6902640" y="1245240"/>
            <a:ext cx="304560" cy="304560"/>
          </a:xfrm>
          <a:prstGeom prst="rect">
            <a:avLst/>
          </a:prstGeom>
          <a:ln>
            <a:round/>
          </a:ln>
        </p:spPr>
        <p:style>
          <a:lnRef idx="2">
            <a:schemeClr val="accent6"/>
          </a:lnRef>
          <a:fillRef idx="1">
            <a:schemeClr val="lt1"/>
          </a:fillRef>
          <a:effectRef idx="0">
            <a:schemeClr val="accent6"/>
          </a:effectRef>
          <a:fontRef idx="minor"/>
        </p:style>
      </p:sp>
      <p:sp>
        <p:nvSpPr>
          <p:cNvPr id="398" name="CustomShape 80"/>
          <p:cNvSpPr/>
          <p:nvPr/>
        </p:nvSpPr>
        <p:spPr>
          <a:xfrm>
            <a:off x="6574320" y="1245240"/>
            <a:ext cx="304560" cy="304560"/>
          </a:xfrm>
          <a:prstGeom prst="rect">
            <a:avLst/>
          </a:prstGeom>
          <a:ln>
            <a:round/>
          </a:ln>
        </p:spPr>
        <p:style>
          <a:lnRef idx="2">
            <a:schemeClr val="accent6"/>
          </a:lnRef>
          <a:fillRef idx="1">
            <a:schemeClr val="lt1"/>
          </a:fillRef>
          <a:effectRef idx="0">
            <a:schemeClr val="accent6"/>
          </a:effectRef>
          <a:fontRef idx="minor"/>
        </p:style>
      </p:sp>
      <p:sp>
        <p:nvSpPr>
          <p:cNvPr id="399" name="CustomShape 81"/>
          <p:cNvSpPr/>
          <p:nvPr/>
        </p:nvSpPr>
        <p:spPr>
          <a:xfrm>
            <a:off x="6227280" y="1245240"/>
            <a:ext cx="304560" cy="304560"/>
          </a:xfrm>
          <a:prstGeom prst="rect">
            <a:avLst/>
          </a:prstGeom>
          <a:ln>
            <a:round/>
          </a:ln>
        </p:spPr>
        <p:style>
          <a:lnRef idx="2">
            <a:schemeClr val="accent6"/>
          </a:lnRef>
          <a:fillRef idx="1">
            <a:schemeClr val="lt1"/>
          </a:fillRef>
          <a:effectRef idx="0">
            <a:schemeClr val="accent6"/>
          </a:effectRef>
          <a:fontRef idx="minor"/>
        </p:style>
      </p:sp>
      <p:sp>
        <p:nvSpPr>
          <p:cNvPr id="400" name="CustomShape 82"/>
          <p:cNvSpPr/>
          <p:nvPr/>
        </p:nvSpPr>
        <p:spPr>
          <a:xfrm>
            <a:off x="5898960" y="1245240"/>
            <a:ext cx="304560" cy="304560"/>
          </a:xfrm>
          <a:prstGeom prst="rect">
            <a:avLst/>
          </a:prstGeom>
          <a:ln>
            <a:round/>
          </a:ln>
        </p:spPr>
        <p:style>
          <a:lnRef idx="2">
            <a:schemeClr val="accent6"/>
          </a:lnRef>
          <a:fillRef idx="1">
            <a:schemeClr val="lt1"/>
          </a:fillRef>
          <a:effectRef idx="0">
            <a:schemeClr val="accent6"/>
          </a:effectRef>
          <a:fontRef idx="minor"/>
        </p:style>
      </p:sp>
      <p:sp>
        <p:nvSpPr>
          <p:cNvPr id="401" name="CustomShape 83"/>
          <p:cNvSpPr/>
          <p:nvPr/>
        </p:nvSpPr>
        <p:spPr>
          <a:xfrm>
            <a:off x="8658000" y="127980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402" name="CustomShape 84"/>
          <p:cNvSpPr/>
          <p:nvPr/>
        </p:nvSpPr>
        <p:spPr>
          <a:xfrm>
            <a:off x="8341920" y="127980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403" name="CustomShape 85"/>
          <p:cNvSpPr/>
          <p:nvPr/>
        </p:nvSpPr>
        <p:spPr>
          <a:xfrm>
            <a:off x="8000640" y="127980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404" name="CustomShape 86"/>
          <p:cNvSpPr/>
          <p:nvPr/>
        </p:nvSpPr>
        <p:spPr>
          <a:xfrm>
            <a:off x="7642800" y="127980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405" name="CustomShape 87"/>
          <p:cNvSpPr/>
          <p:nvPr/>
        </p:nvSpPr>
        <p:spPr>
          <a:xfrm>
            <a:off x="7290360" y="12798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406" name="CustomShape 88"/>
          <p:cNvSpPr/>
          <p:nvPr/>
        </p:nvSpPr>
        <p:spPr>
          <a:xfrm>
            <a:off x="5562720" y="1245240"/>
            <a:ext cx="304560" cy="304560"/>
          </a:xfrm>
          <a:prstGeom prst="rect">
            <a:avLst/>
          </a:prstGeom>
          <a:ln>
            <a:round/>
          </a:ln>
        </p:spPr>
        <p:style>
          <a:lnRef idx="2">
            <a:schemeClr val="accent6"/>
          </a:lnRef>
          <a:fillRef idx="1">
            <a:schemeClr val="lt1"/>
          </a:fillRef>
          <a:effectRef idx="0">
            <a:schemeClr val="accent6"/>
          </a:effectRef>
          <a:fontRef idx="minor"/>
        </p:style>
      </p:sp>
      <p:sp>
        <p:nvSpPr>
          <p:cNvPr id="407" name="CustomShape 89"/>
          <p:cNvSpPr/>
          <p:nvPr/>
        </p:nvSpPr>
        <p:spPr>
          <a:xfrm>
            <a:off x="8639280" y="2057400"/>
            <a:ext cx="304560" cy="304560"/>
          </a:xfrm>
          <a:prstGeom prst="rect">
            <a:avLst/>
          </a:prstGeom>
          <a:ln>
            <a:round/>
          </a:ln>
        </p:spPr>
        <p:style>
          <a:lnRef idx="2">
            <a:schemeClr val="accent6"/>
          </a:lnRef>
          <a:fillRef idx="1">
            <a:schemeClr val="lt1"/>
          </a:fillRef>
          <a:effectRef idx="0">
            <a:schemeClr val="accent6"/>
          </a:effectRef>
          <a:fontRef idx="minor"/>
        </p:style>
      </p:sp>
      <p:sp>
        <p:nvSpPr>
          <p:cNvPr id="408" name="CustomShape 90"/>
          <p:cNvSpPr/>
          <p:nvPr/>
        </p:nvSpPr>
        <p:spPr>
          <a:xfrm>
            <a:off x="8593200" y="2188080"/>
            <a:ext cx="3945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buffer</a:t>
            </a:r>
            <a:endParaRPr b="0" lang="en-US" sz="700" spc="-1" strike="noStrike">
              <a:latin typeface="Arial"/>
            </a:endParaRPr>
          </a:p>
        </p:txBody>
      </p:sp>
      <p:sp>
        <p:nvSpPr>
          <p:cNvPr id="409" name="CustomShape 91"/>
          <p:cNvSpPr/>
          <p:nvPr/>
        </p:nvSpPr>
        <p:spPr>
          <a:xfrm>
            <a:off x="8545680" y="2337840"/>
            <a:ext cx="49356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&lt;???&gt;</a:t>
            </a:r>
            <a:endParaRPr b="0" lang="en-US" sz="1000" spc="-1" strike="noStrike">
              <a:latin typeface="Arial"/>
            </a:endParaRPr>
          </a:p>
        </p:txBody>
      </p:sp>
      <p:sp>
        <p:nvSpPr>
          <p:cNvPr id="410" name="CustomShape 92"/>
          <p:cNvSpPr/>
          <p:nvPr/>
        </p:nvSpPr>
        <p:spPr>
          <a:xfrm>
            <a:off x="8588520" y="2059920"/>
            <a:ext cx="414360" cy="196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700" spc="-1" strike="noStrike">
                <a:solidFill>
                  <a:srgbClr val="000000"/>
                </a:solidFill>
                <a:latin typeface="Times New Roman"/>
              </a:rPr>
              <a:t>&lt;600&gt;</a:t>
            </a:r>
            <a:endParaRPr b="0" lang="en-US" sz="700" spc="-1" strike="noStrike">
              <a:latin typeface="Arial"/>
            </a:endParaRPr>
          </a:p>
        </p:txBody>
      </p:sp>
      <p:sp>
        <p:nvSpPr>
          <p:cNvPr id="411" name="CustomShape 93"/>
          <p:cNvSpPr/>
          <p:nvPr/>
        </p:nvSpPr>
        <p:spPr>
          <a:xfrm flipV="1" rot="16200000">
            <a:off x="8667720" y="1930680"/>
            <a:ext cx="250920" cy="50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412" name="CustomShape 94"/>
          <p:cNvSpPr/>
          <p:nvPr/>
        </p:nvSpPr>
        <p:spPr>
          <a:xfrm>
            <a:off x="8515800" y="1546920"/>
            <a:ext cx="549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&lt;600&gt;</a:t>
            </a:r>
            <a:endParaRPr b="0" lang="en-US" sz="1100" spc="-1" strike="noStrike">
              <a:latin typeface="Arial"/>
            </a:endParaRPr>
          </a:p>
        </p:txBody>
      </p:sp>
      <p:sp>
        <p:nvSpPr>
          <p:cNvPr id="413" name="CustomShape 95"/>
          <p:cNvSpPr/>
          <p:nvPr/>
        </p:nvSpPr>
        <p:spPr>
          <a:xfrm>
            <a:off x="4220640" y="5039640"/>
            <a:ext cx="304560" cy="304560"/>
          </a:xfrm>
          <a:prstGeom prst="rect">
            <a:avLst/>
          </a:prstGeom>
          <a:ln>
            <a:round/>
          </a:ln>
        </p:spPr>
        <p:style>
          <a:lnRef idx="2">
            <a:schemeClr val="accent6"/>
          </a:lnRef>
          <a:fillRef idx="1">
            <a:schemeClr val="lt1"/>
          </a:fillRef>
          <a:effectRef idx="0">
            <a:schemeClr val="accent6"/>
          </a:effectRef>
          <a:fontRef idx="minor"/>
        </p:style>
      </p:sp>
      <p:sp>
        <p:nvSpPr>
          <p:cNvPr id="414" name="CustomShape 96"/>
          <p:cNvSpPr/>
          <p:nvPr/>
        </p:nvSpPr>
        <p:spPr>
          <a:xfrm>
            <a:off x="4677840" y="5039640"/>
            <a:ext cx="304560" cy="304560"/>
          </a:xfrm>
          <a:prstGeom prst="rect">
            <a:avLst/>
          </a:prstGeom>
          <a:ln>
            <a:round/>
          </a:ln>
        </p:spPr>
        <p:style>
          <a:lnRef idx="2">
            <a:schemeClr val="accent6"/>
          </a:lnRef>
          <a:fillRef idx="1">
            <a:schemeClr val="lt1"/>
          </a:fillRef>
          <a:effectRef idx="0">
            <a:schemeClr val="accent6"/>
          </a:effectRef>
          <a:fontRef idx="minor"/>
        </p:style>
      </p:sp>
      <p:sp>
        <p:nvSpPr>
          <p:cNvPr id="415" name="CustomShape 97"/>
          <p:cNvSpPr/>
          <p:nvPr/>
        </p:nvSpPr>
        <p:spPr>
          <a:xfrm>
            <a:off x="4182480" y="5136120"/>
            <a:ext cx="41112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len1</a:t>
            </a:r>
            <a:endParaRPr b="0" lang="en-US" sz="1050" spc="-1" strike="noStrike">
              <a:latin typeface="Arial"/>
            </a:endParaRPr>
          </a:p>
        </p:txBody>
      </p:sp>
      <p:sp>
        <p:nvSpPr>
          <p:cNvPr id="416" name="CustomShape 98"/>
          <p:cNvSpPr/>
          <p:nvPr/>
        </p:nvSpPr>
        <p:spPr>
          <a:xfrm>
            <a:off x="4635360" y="5136120"/>
            <a:ext cx="41112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len2</a:t>
            </a:r>
            <a:endParaRPr b="0" lang="en-US" sz="1050" spc="-1" strike="noStrike">
              <a:latin typeface="Arial"/>
            </a:endParaRPr>
          </a:p>
        </p:txBody>
      </p:sp>
      <p:sp>
        <p:nvSpPr>
          <p:cNvPr id="417" name="CustomShape 99"/>
          <p:cNvSpPr/>
          <p:nvPr/>
        </p:nvSpPr>
        <p:spPr>
          <a:xfrm>
            <a:off x="4113360" y="4824000"/>
            <a:ext cx="53172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&lt;700&gt;</a:t>
            </a:r>
            <a:endParaRPr b="0" lang="en-US" sz="1050" spc="-1" strike="noStrike">
              <a:latin typeface="Arial"/>
            </a:endParaRPr>
          </a:p>
        </p:txBody>
      </p:sp>
      <p:sp>
        <p:nvSpPr>
          <p:cNvPr id="418" name="CustomShape 100"/>
          <p:cNvSpPr/>
          <p:nvPr/>
        </p:nvSpPr>
        <p:spPr>
          <a:xfrm>
            <a:off x="4570920" y="4831200"/>
            <a:ext cx="53172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&lt;704&gt;</a:t>
            </a:r>
            <a:endParaRPr b="0" lang="en-US" sz="1050" spc="-1" strike="noStrike">
              <a:latin typeface="Arial"/>
            </a:endParaRPr>
          </a:p>
        </p:txBody>
      </p:sp>
      <p:sp>
        <p:nvSpPr>
          <p:cNvPr id="419" name="CustomShape 101"/>
          <p:cNvSpPr/>
          <p:nvPr/>
        </p:nvSpPr>
        <p:spPr>
          <a:xfrm>
            <a:off x="4262040" y="5036400"/>
            <a:ext cx="24804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8</a:t>
            </a:r>
            <a:endParaRPr b="0" lang="en-US" sz="1050" spc="-1" strike="noStrike">
              <a:latin typeface="Arial"/>
            </a:endParaRPr>
          </a:p>
        </p:txBody>
      </p:sp>
      <p:sp>
        <p:nvSpPr>
          <p:cNvPr id="420" name="CustomShape 102"/>
          <p:cNvSpPr/>
          <p:nvPr/>
        </p:nvSpPr>
        <p:spPr>
          <a:xfrm>
            <a:off x="4700880" y="5029200"/>
            <a:ext cx="248040" cy="25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50" spc="-1" strike="noStrike">
                <a:solidFill>
                  <a:srgbClr val="000000"/>
                </a:solidFill>
                <a:latin typeface="Times New Roman"/>
              </a:rPr>
              <a:t>5</a:t>
            </a:r>
            <a:endParaRPr b="0" lang="en-US" sz="1050" spc="-1" strike="noStrike">
              <a:latin typeface="Arial"/>
            </a:endParaRPr>
          </a:p>
        </p:txBody>
      </p:sp>
      <p:sp>
        <p:nvSpPr>
          <p:cNvPr id="421" name="CustomShape 103"/>
          <p:cNvSpPr/>
          <p:nvPr/>
        </p:nvSpPr>
        <p:spPr>
          <a:xfrm>
            <a:off x="7666560" y="5562720"/>
            <a:ext cx="304560" cy="304560"/>
          </a:xfrm>
          <a:prstGeom prst="rect">
            <a:avLst/>
          </a:prstGeom>
          <a:ln>
            <a:round/>
          </a:ln>
        </p:spPr>
        <p:style>
          <a:lnRef idx="2">
            <a:schemeClr val="accent6"/>
          </a:lnRef>
          <a:fillRef idx="1">
            <a:schemeClr val="lt1"/>
          </a:fillRef>
          <a:effectRef idx="0">
            <a:schemeClr val="accent6"/>
          </a:effectRef>
          <a:fontRef idx="minor"/>
        </p:style>
      </p:sp>
      <p:sp>
        <p:nvSpPr>
          <p:cNvPr id="422" name="CustomShape 104"/>
          <p:cNvSpPr/>
          <p:nvPr/>
        </p:nvSpPr>
        <p:spPr>
          <a:xfrm>
            <a:off x="7666560" y="5211720"/>
            <a:ext cx="304560" cy="304560"/>
          </a:xfrm>
          <a:prstGeom prst="rect">
            <a:avLst/>
          </a:prstGeom>
          <a:ln>
            <a:round/>
          </a:ln>
        </p:spPr>
        <p:style>
          <a:lnRef idx="2">
            <a:schemeClr val="accent6"/>
          </a:lnRef>
          <a:fillRef idx="1">
            <a:schemeClr val="lt1"/>
          </a:fillRef>
          <a:effectRef idx="0">
            <a:schemeClr val="accent6"/>
          </a:effectRef>
          <a:fontRef idx="minor"/>
        </p:style>
      </p:sp>
      <p:sp>
        <p:nvSpPr>
          <p:cNvPr id="423" name="CustomShape 105"/>
          <p:cNvSpPr/>
          <p:nvPr/>
        </p:nvSpPr>
        <p:spPr>
          <a:xfrm>
            <a:off x="7666560" y="4856760"/>
            <a:ext cx="304560" cy="304560"/>
          </a:xfrm>
          <a:prstGeom prst="rect">
            <a:avLst/>
          </a:prstGeom>
          <a:ln>
            <a:round/>
          </a:ln>
        </p:spPr>
        <p:style>
          <a:lnRef idx="2">
            <a:schemeClr val="accent6"/>
          </a:lnRef>
          <a:fillRef idx="1">
            <a:schemeClr val="lt1"/>
          </a:fillRef>
          <a:effectRef idx="0">
            <a:schemeClr val="accent6"/>
          </a:effectRef>
          <a:fontRef idx="minor"/>
        </p:style>
      </p:sp>
      <p:sp>
        <p:nvSpPr>
          <p:cNvPr id="424" name="CustomShape 106"/>
          <p:cNvSpPr/>
          <p:nvPr/>
        </p:nvSpPr>
        <p:spPr>
          <a:xfrm>
            <a:off x="7666560" y="4505760"/>
            <a:ext cx="304560" cy="304560"/>
          </a:xfrm>
          <a:prstGeom prst="rect">
            <a:avLst/>
          </a:prstGeom>
          <a:ln>
            <a:round/>
          </a:ln>
        </p:spPr>
        <p:style>
          <a:lnRef idx="2">
            <a:schemeClr val="accent6"/>
          </a:lnRef>
          <a:fillRef idx="1">
            <a:schemeClr val="lt1"/>
          </a:fillRef>
          <a:effectRef idx="0">
            <a:schemeClr val="accent6"/>
          </a:effectRef>
          <a:fontRef idx="minor"/>
        </p:style>
      </p:sp>
      <p:sp>
        <p:nvSpPr>
          <p:cNvPr id="425" name="CustomShape 107"/>
          <p:cNvSpPr/>
          <p:nvPr/>
        </p:nvSpPr>
        <p:spPr>
          <a:xfrm>
            <a:off x="7666560" y="4150800"/>
            <a:ext cx="304560" cy="304560"/>
          </a:xfrm>
          <a:prstGeom prst="rect">
            <a:avLst/>
          </a:prstGeom>
          <a:ln>
            <a:round/>
          </a:ln>
        </p:spPr>
        <p:style>
          <a:lnRef idx="2">
            <a:schemeClr val="accent6"/>
          </a:lnRef>
          <a:fillRef idx="1">
            <a:schemeClr val="lt1"/>
          </a:fillRef>
          <a:effectRef idx="0">
            <a:schemeClr val="accent6"/>
          </a:effectRef>
          <a:fontRef idx="minor"/>
        </p:style>
      </p:sp>
      <p:sp>
        <p:nvSpPr>
          <p:cNvPr id="426" name="CustomShape 108"/>
          <p:cNvSpPr/>
          <p:nvPr/>
        </p:nvSpPr>
        <p:spPr>
          <a:xfrm>
            <a:off x="7666560" y="3790080"/>
            <a:ext cx="304560" cy="304560"/>
          </a:xfrm>
          <a:prstGeom prst="rect">
            <a:avLst/>
          </a:prstGeom>
          <a:ln>
            <a:round/>
          </a:ln>
        </p:spPr>
        <p:style>
          <a:lnRef idx="2">
            <a:schemeClr val="accent6"/>
          </a:lnRef>
          <a:fillRef idx="1">
            <a:schemeClr val="lt1"/>
          </a:fillRef>
          <a:effectRef idx="0">
            <a:schemeClr val="accent6"/>
          </a:effectRef>
          <a:fontRef idx="minor"/>
        </p:style>
      </p:sp>
      <p:sp>
        <p:nvSpPr>
          <p:cNvPr id="427" name="CustomShape 109"/>
          <p:cNvSpPr/>
          <p:nvPr/>
        </p:nvSpPr>
        <p:spPr>
          <a:xfrm>
            <a:off x="7666560" y="3434760"/>
            <a:ext cx="304560" cy="304560"/>
          </a:xfrm>
          <a:prstGeom prst="rect">
            <a:avLst/>
          </a:prstGeom>
          <a:ln>
            <a:round/>
          </a:ln>
        </p:spPr>
        <p:style>
          <a:lnRef idx="2">
            <a:schemeClr val="accent6"/>
          </a:lnRef>
          <a:fillRef idx="1">
            <a:schemeClr val="lt1"/>
          </a:fillRef>
          <a:effectRef idx="0">
            <a:schemeClr val="accent6"/>
          </a:effectRef>
          <a:fontRef idx="minor"/>
        </p:style>
      </p:sp>
      <p:sp>
        <p:nvSpPr>
          <p:cNvPr id="428" name="CustomShape 110"/>
          <p:cNvSpPr/>
          <p:nvPr/>
        </p:nvSpPr>
        <p:spPr>
          <a:xfrm>
            <a:off x="7666560" y="3084120"/>
            <a:ext cx="304560" cy="304560"/>
          </a:xfrm>
          <a:prstGeom prst="rect">
            <a:avLst/>
          </a:prstGeom>
          <a:ln>
            <a:round/>
          </a:ln>
        </p:spPr>
        <p:style>
          <a:lnRef idx="2">
            <a:schemeClr val="accent6"/>
          </a:lnRef>
          <a:fillRef idx="1">
            <a:schemeClr val="lt1"/>
          </a:fillRef>
          <a:effectRef idx="0">
            <a:schemeClr val="accent6"/>
          </a:effectRef>
          <a:fontRef idx="minor"/>
        </p:style>
      </p:sp>
      <p:sp>
        <p:nvSpPr>
          <p:cNvPr id="429" name="CustomShape 111"/>
          <p:cNvSpPr/>
          <p:nvPr/>
        </p:nvSpPr>
        <p:spPr>
          <a:xfrm>
            <a:off x="8057160" y="5563080"/>
            <a:ext cx="304560" cy="304560"/>
          </a:xfrm>
          <a:prstGeom prst="rect">
            <a:avLst/>
          </a:prstGeom>
          <a:ln>
            <a:round/>
          </a:ln>
        </p:spPr>
        <p:style>
          <a:lnRef idx="2">
            <a:schemeClr val="accent6"/>
          </a:lnRef>
          <a:fillRef idx="1">
            <a:schemeClr val="lt1"/>
          </a:fillRef>
          <a:effectRef idx="0">
            <a:schemeClr val="accent6"/>
          </a:effectRef>
          <a:fontRef idx="minor"/>
        </p:style>
      </p:sp>
      <p:sp>
        <p:nvSpPr>
          <p:cNvPr id="430" name="CustomShape 112"/>
          <p:cNvSpPr/>
          <p:nvPr/>
        </p:nvSpPr>
        <p:spPr>
          <a:xfrm>
            <a:off x="8057160" y="5212080"/>
            <a:ext cx="304560" cy="304560"/>
          </a:xfrm>
          <a:prstGeom prst="rect">
            <a:avLst/>
          </a:prstGeom>
          <a:ln>
            <a:round/>
          </a:ln>
        </p:spPr>
        <p:style>
          <a:lnRef idx="2">
            <a:schemeClr val="accent6"/>
          </a:lnRef>
          <a:fillRef idx="1">
            <a:schemeClr val="lt1"/>
          </a:fillRef>
          <a:effectRef idx="0">
            <a:schemeClr val="accent6"/>
          </a:effectRef>
          <a:fontRef idx="minor"/>
        </p:style>
      </p:sp>
      <p:sp>
        <p:nvSpPr>
          <p:cNvPr id="431" name="CustomShape 113"/>
          <p:cNvSpPr/>
          <p:nvPr/>
        </p:nvSpPr>
        <p:spPr>
          <a:xfrm>
            <a:off x="8057160" y="4857120"/>
            <a:ext cx="304560" cy="304560"/>
          </a:xfrm>
          <a:prstGeom prst="rect">
            <a:avLst/>
          </a:prstGeom>
          <a:ln>
            <a:round/>
          </a:ln>
        </p:spPr>
        <p:style>
          <a:lnRef idx="2">
            <a:schemeClr val="accent6"/>
          </a:lnRef>
          <a:fillRef idx="1">
            <a:schemeClr val="lt1"/>
          </a:fillRef>
          <a:effectRef idx="0">
            <a:schemeClr val="accent6"/>
          </a:effectRef>
          <a:fontRef idx="minor"/>
        </p:style>
      </p:sp>
      <p:sp>
        <p:nvSpPr>
          <p:cNvPr id="432" name="CustomShape 114"/>
          <p:cNvSpPr/>
          <p:nvPr/>
        </p:nvSpPr>
        <p:spPr>
          <a:xfrm>
            <a:off x="8057160" y="4506120"/>
            <a:ext cx="304560" cy="304560"/>
          </a:xfrm>
          <a:prstGeom prst="rect">
            <a:avLst/>
          </a:prstGeom>
          <a:ln>
            <a:round/>
          </a:ln>
        </p:spPr>
        <p:style>
          <a:lnRef idx="2">
            <a:schemeClr val="accent6"/>
          </a:lnRef>
          <a:fillRef idx="1">
            <a:schemeClr val="lt1"/>
          </a:fillRef>
          <a:effectRef idx="0">
            <a:schemeClr val="accent6"/>
          </a:effectRef>
          <a:fontRef idx="minor"/>
        </p:style>
      </p:sp>
      <p:sp>
        <p:nvSpPr>
          <p:cNvPr id="433" name="CustomShape 115"/>
          <p:cNvSpPr/>
          <p:nvPr/>
        </p:nvSpPr>
        <p:spPr>
          <a:xfrm>
            <a:off x="8057160" y="4151160"/>
            <a:ext cx="304560" cy="304560"/>
          </a:xfrm>
          <a:prstGeom prst="rect">
            <a:avLst/>
          </a:prstGeom>
          <a:ln>
            <a:round/>
          </a:ln>
        </p:spPr>
        <p:style>
          <a:lnRef idx="2">
            <a:schemeClr val="accent6"/>
          </a:lnRef>
          <a:fillRef idx="1">
            <a:schemeClr val="lt1"/>
          </a:fillRef>
          <a:effectRef idx="0">
            <a:schemeClr val="accent6"/>
          </a:effectRef>
          <a:fontRef idx="minor"/>
        </p:style>
      </p:sp>
      <p:sp>
        <p:nvSpPr>
          <p:cNvPr id="434" name="CustomShape 116"/>
          <p:cNvSpPr/>
          <p:nvPr/>
        </p:nvSpPr>
        <p:spPr>
          <a:xfrm>
            <a:off x="8057160" y="3790440"/>
            <a:ext cx="304560" cy="304560"/>
          </a:xfrm>
          <a:prstGeom prst="rect">
            <a:avLst/>
          </a:prstGeom>
          <a:ln>
            <a:round/>
          </a:ln>
        </p:spPr>
        <p:style>
          <a:lnRef idx="2">
            <a:schemeClr val="accent6"/>
          </a:lnRef>
          <a:fillRef idx="1">
            <a:schemeClr val="lt1"/>
          </a:fillRef>
          <a:effectRef idx="0">
            <a:schemeClr val="accent6"/>
          </a:effectRef>
          <a:fontRef idx="minor"/>
        </p:style>
      </p:sp>
      <p:sp>
        <p:nvSpPr>
          <p:cNvPr id="435" name="CustomShape 117"/>
          <p:cNvSpPr/>
          <p:nvPr/>
        </p:nvSpPr>
        <p:spPr>
          <a:xfrm>
            <a:off x="8057160" y="3435480"/>
            <a:ext cx="304560" cy="304560"/>
          </a:xfrm>
          <a:prstGeom prst="rect">
            <a:avLst/>
          </a:prstGeom>
          <a:ln>
            <a:round/>
          </a:ln>
        </p:spPr>
        <p:style>
          <a:lnRef idx="2">
            <a:schemeClr val="accent6"/>
          </a:lnRef>
          <a:fillRef idx="1">
            <a:schemeClr val="lt1"/>
          </a:fillRef>
          <a:effectRef idx="0">
            <a:schemeClr val="accent6"/>
          </a:effectRef>
          <a:fontRef idx="minor"/>
        </p:style>
      </p:sp>
      <p:sp>
        <p:nvSpPr>
          <p:cNvPr id="436" name="CustomShape 118"/>
          <p:cNvSpPr/>
          <p:nvPr/>
        </p:nvSpPr>
        <p:spPr>
          <a:xfrm>
            <a:off x="7573680" y="5854320"/>
            <a:ext cx="5162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&lt;900&gt;</a:t>
            </a:r>
            <a:endParaRPr b="0" lang="en-US" sz="1000" spc="-1" strike="noStrike">
              <a:latin typeface="Arial"/>
            </a:endParaRPr>
          </a:p>
        </p:txBody>
      </p:sp>
      <p:sp>
        <p:nvSpPr>
          <p:cNvPr id="437" name="CustomShape 119"/>
          <p:cNvSpPr/>
          <p:nvPr/>
        </p:nvSpPr>
        <p:spPr>
          <a:xfrm>
            <a:off x="7974360" y="5857560"/>
            <a:ext cx="5162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&lt;950&gt;</a:t>
            </a:r>
            <a:endParaRPr b="0" lang="en-US" sz="1000" spc="-1" strike="noStrike">
              <a:latin typeface="Arial"/>
            </a:endParaRPr>
          </a:p>
        </p:txBody>
      </p:sp>
      <p:sp>
        <p:nvSpPr>
          <p:cNvPr id="438" name="CustomShape 120"/>
          <p:cNvSpPr/>
          <p:nvPr/>
        </p:nvSpPr>
        <p:spPr>
          <a:xfrm>
            <a:off x="7666560" y="2733120"/>
            <a:ext cx="304560" cy="304560"/>
          </a:xfrm>
          <a:prstGeom prst="rect">
            <a:avLst/>
          </a:prstGeom>
          <a:ln>
            <a:round/>
          </a:ln>
        </p:spPr>
        <p:style>
          <a:lnRef idx="2">
            <a:schemeClr val="accent6"/>
          </a:lnRef>
          <a:fillRef idx="1">
            <a:schemeClr val="lt1"/>
          </a:fillRef>
          <a:effectRef idx="0">
            <a:schemeClr val="accent6"/>
          </a:effectRef>
          <a:fontRef idx="minor"/>
        </p:style>
      </p:sp>
      <p:sp>
        <p:nvSpPr>
          <p:cNvPr id="439" name="CustomShape 121"/>
          <p:cNvSpPr/>
          <p:nvPr/>
        </p:nvSpPr>
        <p:spPr>
          <a:xfrm>
            <a:off x="7675200" y="558612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X</a:t>
            </a:r>
            <a:endParaRPr b="0" lang="en-US" sz="1100" spc="-1" strike="noStrike">
              <a:latin typeface="Arial"/>
            </a:endParaRPr>
          </a:p>
        </p:txBody>
      </p:sp>
      <p:sp>
        <p:nvSpPr>
          <p:cNvPr id="440" name="CustomShape 122"/>
          <p:cNvSpPr/>
          <p:nvPr/>
        </p:nvSpPr>
        <p:spPr>
          <a:xfrm>
            <a:off x="7696440" y="522504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i</a:t>
            </a:r>
            <a:endParaRPr b="0" lang="en-US" sz="1100" spc="-1" strike="noStrike">
              <a:latin typeface="Arial"/>
            </a:endParaRPr>
          </a:p>
        </p:txBody>
      </p:sp>
      <p:sp>
        <p:nvSpPr>
          <p:cNvPr id="441" name="CustomShape 123"/>
          <p:cNvSpPr/>
          <p:nvPr/>
        </p:nvSpPr>
        <p:spPr>
          <a:xfrm>
            <a:off x="7702920" y="48600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n</a:t>
            </a:r>
            <a:endParaRPr b="0" lang="en-US" sz="1100" spc="-1" strike="noStrike">
              <a:latin typeface="Arial"/>
            </a:endParaRPr>
          </a:p>
        </p:txBody>
      </p:sp>
      <p:sp>
        <p:nvSpPr>
          <p:cNvPr id="442" name="CustomShape 124"/>
          <p:cNvSpPr/>
          <p:nvPr/>
        </p:nvSpPr>
        <p:spPr>
          <a:xfrm>
            <a:off x="7696440" y="415404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c</a:t>
            </a:r>
            <a:endParaRPr b="0" lang="en-US" sz="1100" spc="-1" strike="noStrike">
              <a:latin typeface="Arial"/>
            </a:endParaRPr>
          </a:p>
        </p:txBody>
      </p:sp>
      <p:sp>
        <p:nvSpPr>
          <p:cNvPr id="443" name="CustomShape 125"/>
          <p:cNvSpPr/>
          <p:nvPr/>
        </p:nvSpPr>
        <p:spPr>
          <a:xfrm>
            <a:off x="7692840" y="37890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444" name="CustomShape 126"/>
          <p:cNvSpPr/>
          <p:nvPr/>
        </p:nvSpPr>
        <p:spPr>
          <a:xfrm>
            <a:off x="7701120" y="344808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a</a:t>
            </a:r>
            <a:endParaRPr b="0" lang="en-US" sz="1100" spc="-1" strike="noStrike">
              <a:latin typeface="Arial"/>
            </a:endParaRPr>
          </a:p>
        </p:txBody>
      </p:sp>
      <p:sp>
        <p:nvSpPr>
          <p:cNvPr id="445" name="CustomShape 127"/>
          <p:cNvSpPr/>
          <p:nvPr/>
        </p:nvSpPr>
        <p:spPr>
          <a:xfrm>
            <a:off x="7697520" y="309744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446" name="CustomShape 128"/>
          <p:cNvSpPr/>
          <p:nvPr/>
        </p:nvSpPr>
        <p:spPr>
          <a:xfrm>
            <a:off x="7697520" y="27324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447" name="CustomShape 129"/>
          <p:cNvSpPr/>
          <p:nvPr/>
        </p:nvSpPr>
        <p:spPr>
          <a:xfrm>
            <a:off x="8433360" y="6365520"/>
            <a:ext cx="304560" cy="304560"/>
          </a:xfrm>
          <a:prstGeom prst="rect">
            <a:avLst/>
          </a:prstGeom>
          <a:ln>
            <a:round/>
          </a:ln>
        </p:spPr>
        <p:style>
          <a:lnRef idx="2">
            <a:schemeClr val="accent6"/>
          </a:lnRef>
          <a:fillRef idx="1">
            <a:schemeClr val="lt1"/>
          </a:fillRef>
          <a:effectRef idx="0">
            <a:schemeClr val="accent6"/>
          </a:effectRef>
          <a:fontRef idx="minor"/>
        </p:style>
      </p:sp>
      <p:sp>
        <p:nvSpPr>
          <p:cNvPr id="448" name="CustomShape 130"/>
          <p:cNvSpPr/>
          <p:nvPr/>
        </p:nvSpPr>
        <p:spPr>
          <a:xfrm>
            <a:off x="8291520" y="6660000"/>
            <a:ext cx="6199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&lt;1000&gt;</a:t>
            </a:r>
            <a:endParaRPr b="0" lang="en-US" sz="1100" spc="-1" strike="noStrike">
              <a:latin typeface="Arial"/>
            </a:endParaRPr>
          </a:p>
        </p:txBody>
      </p:sp>
      <p:sp>
        <p:nvSpPr>
          <p:cNvPr id="449" name="CustomShape 131"/>
          <p:cNvSpPr/>
          <p:nvPr/>
        </p:nvSpPr>
        <p:spPr>
          <a:xfrm>
            <a:off x="8386560" y="6477480"/>
            <a:ext cx="31824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buf</a:t>
            </a:r>
            <a:endParaRPr b="0" lang="en-US" sz="800" spc="-1" strike="noStrike">
              <a:latin typeface="Arial"/>
            </a:endParaRPr>
          </a:p>
        </p:txBody>
      </p:sp>
      <p:sp>
        <p:nvSpPr>
          <p:cNvPr id="450" name="CustomShape 132"/>
          <p:cNvSpPr/>
          <p:nvPr/>
        </p:nvSpPr>
        <p:spPr>
          <a:xfrm>
            <a:off x="8374680" y="637236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&lt;900&gt;</a:t>
            </a:r>
            <a:endParaRPr b="0" lang="en-US" sz="800" spc="-1" strike="noStrike">
              <a:latin typeface="Arial"/>
            </a:endParaRPr>
          </a:p>
        </p:txBody>
      </p:sp>
      <p:sp>
        <p:nvSpPr>
          <p:cNvPr id="451" name="CustomShape 133"/>
          <p:cNvSpPr/>
          <p:nvPr/>
        </p:nvSpPr>
        <p:spPr>
          <a:xfrm flipV="1" rot="16200000">
            <a:off x="8076240" y="5856120"/>
            <a:ext cx="264960" cy="75348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452" name="CustomShape 134"/>
          <p:cNvSpPr/>
          <p:nvPr/>
        </p:nvSpPr>
        <p:spPr>
          <a:xfrm>
            <a:off x="6796800" y="636480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&lt;900&gt;</a:t>
            </a:r>
            <a:endParaRPr b="0" lang="en-US" sz="800" spc="-1" strike="noStrike">
              <a:latin typeface="Arial"/>
            </a:endParaRPr>
          </a:p>
        </p:txBody>
      </p:sp>
      <p:sp>
        <p:nvSpPr>
          <p:cNvPr id="453" name="CustomShape 135"/>
          <p:cNvSpPr/>
          <p:nvPr/>
        </p:nvSpPr>
        <p:spPr>
          <a:xfrm flipH="1" flipV="1" rot="5400000">
            <a:off x="7120080" y="5880960"/>
            <a:ext cx="354240" cy="54684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454" name="CustomShape 136"/>
          <p:cNvSpPr/>
          <p:nvPr/>
        </p:nvSpPr>
        <p:spPr>
          <a:xfrm>
            <a:off x="6469920" y="559980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455" name="CustomShape 137"/>
          <p:cNvSpPr/>
          <p:nvPr/>
        </p:nvSpPr>
        <p:spPr>
          <a:xfrm>
            <a:off x="6489000" y="523872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456" name="CustomShape 138"/>
          <p:cNvSpPr/>
          <p:nvPr/>
        </p:nvSpPr>
        <p:spPr>
          <a:xfrm>
            <a:off x="6500520" y="489384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457" name="CustomShape 139"/>
          <p:cNvSpPr/>
          <p:nvPr/>
        </p:nvSpPr>
        <p:spPr>
          <a:xfrm>
            <a:off x="6500520" y="453168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458" name="CustomShape 140"/>
          <p:cNvSpPr/>
          <p:nvPr/>
        </p:nvSpPr>
        <p:spPr>
          <a:xfrm>
            <a:off x="6485040" y="41911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459" name="CustomShape 141"/>
          <p:cNvSpPr/>
          <p:nvPr/>
        </p:nvSpPr>
        <p:spPr>
          <a:xfrm>
            <a:off x="6485040" y="381024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460" name="CustomShape 142"/>
          <p:cNvSpPr/>
          <p:nvPr/>
        </p:nvSpPr>
        <p:spPr>
          <a:xfrm>
            <a:off x="4708080" y="5016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7</a:t>
            </a:r>
            <a:endParaRPr b="0" lang="en-US" sz="1200" spc="-1" strike="noStrike">
              <a:latin typeface="Arial"/>
            </a:endParaRPr>
          </a:p>
        </p:txBody>
      </p:sp>
      <p:sp>
        <p:nvSpPr>
          <p:cNvPr id="461" name="CustomShape 143"/>
          <p:cNvSpPr/>
          <p:nvPr/>
        </p:nvSpPr>
        <p:spPr>
          <a:xfrm>
            <a:off x="4248720" y="5016240"/>
            <a:ext cx="257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Times New Roman"/>
              </a:rPr>
              <a:t>5</a:t>
            </a:r>
            <a:endParaRPr b="0" lang="en-US" sz="1200" spc="-1" strike="noStrike">
              <a:latin typeface="Arial"/>
            </a:endParaRPr>
          </a:p>
        </p:txBody>
      </p:sp>
      <p:sp>
        <p:nvSpPr>
          <p:cNvPr id="462" name="CustomShape 144"/>
          <p:cNvSpPr/>
          <p:nvPr/>
        </p:nvSpPr>
        <p:spPr>
          <a:xfrm>
            <a:off x="6260760" y="12798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463" name="CustomShape 145"/>
          <p:cNvSpPr/>
          <p:nvPr/>
        </p:nvSpPr>
        <p:spPr>
          <a:xfrm>
            <a:off x="8672760" y="127152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B</a:t>
            </a:r>
            <a:endParaRPr b="0" lang="en-US" sz="1100" spc="-1" strike="noStrike">
              <a:latin typeface="Arial"/>
            </a:endParaRPr>
          </a:p>
        </p:txBody>
      </p:sp>
      <p:sp>
        <p:nvSpPr>
          <p:cNvPr id="464" name="CustomShape 146"/>
          <p:cNvSpPr/>
          <p:nvPr/>
        </p:nvSpPr>
        <p:spPr>
          <a:xfrm>
            <a:off x="8350560" y="12715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465" name="CustomShape 147"/>
          <p:cNvSpPr/>
          <p:nvPr/>
        </p:nvSpPr>
        <p:spPr>
          <a:xfrm>
            <a:off x="8003520" y="12715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n</a:t>
            </a:r>
            <a:endParaRPr b="0" lang="en-US" sz="1100" spc="-1" strike="noStrike">
              <a:latin typeface="Arial"/>
            </a:endParaRPr>
          </a:p>
        </p:txBody>
      </p:sp>
      <p:sp>
        <p:nvSpPr>
          <p:cNvPr id="466" name="CustomShape 148"/>
          <p:cNvSpPr/>
          <p:nvPr/>
        </p:nvSpPr>
        <p:spPr>
          <a:xfrm>
            <a:off x="7669440" y="127152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j</a:t>
            </a:r>
            <a:endParaRPr b="0" lang="en-US" sz="1100" spc="-1" strike="noStrike">
              <a:latin typeface="Arial"/>
            </a:endParaRPr>
          </a:p>
        </p:txBody>
      </p:sp>
      <p:sp>
        <p:nvSpPr>
          <p:cNvPr id="467" name="CustomShape 149"/>
          <p:cNvSpPr/>
          <p:nvPr/>
        </p:nvSpPr>
        <p:spPr>
          <a:xfrm>
            <a:off x="7285320" y="12715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468" name="CustomShape 150"/>
          <p:cNvSpPr/>
          <p:nvPr/>
        </p:nvSpPr>
        <p:spPr>
          <a:xfrm>
            <a:off x="6950520" y="127980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u</a:t>
            </a:r>
            <a:endParaRPr b="0" lang="en-US" sz="1100" spc="-1" strike="noStrike">
              <a:latin typeface="Arial"/>
            </a:endParaRPr>
          </a:p>
        </p:txBody>
      </p:sp>
      <p:sp>
        <p:nvSpPr>
          <p:cNvPr id="469" name="CustomShape 151"/>
          <p:cNvSpPr/>
          <p:nvPr/>
        </p:nvSpPr>
        <p:spPr>
          <a:xfrm>
            <a:off x="6606720" y="1279800"/>
            <a:ext cx="22824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r</a:t>
            </a:r>
            <a:endParaRPr b="0" lang="en-US" sz="1100" spc="-1" strike="noStrike">
              <a:latin typeface="Arial"/>
            </a:endParaRPr>
          </a:p>
        </p:txBody>
      </p:sp>
      <p:sp>
        <p:nvSpPr>
          <p:cNvPr id="470" name="CustomShape 152"/>
          <p:cNvSpPr/>
          <p:nvPr/>
        </p:nvSpPr>
        <p:spPr>
          <a:xfrm>
            <a:off x="6937560" y="12715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471" name="CustomShape 153"/>
          <p:cNvSpPr/>
          <p:nvPr/>
        </p:nvSpPr>
        <p:spPr>
          <a:xfrm>
            <a:off x="7268760" y="559980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472" name="CustomShape 154"/>
          <p:cNvSpPr/>
          <p:nvPr/>
        </p:nvSpPr>
        <p:spPr>
          <a:xfrm>
            <a:off x="7287480" y="523872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473" name="CustomShape 155"/>
          <p:cNvSpPr/>
          <p:nvPr/>
        </p:nvSpPr>
        <p:spPr>
          <a:xfrm>
            <a:off x="7299360" y="489384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474" name="CustomShape 156"/>
          <p:cNvSpPr/>
          <p:nvPr/>
        </p:nvSpPr>
        <p:spPr>
          <a:xfrm>
            <a:off x="7299360" y="453168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475" name="CustomShape 157"/>
          <p:cNvSpPr/>
          <p:nvPr/>
        </p:nvSpPr>
        <p:spPr>
          <a:xfrm>
            <a:off x="7283880" y="41907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476" name="CustomShape 158"/>
          <p:cNvSpPr/>
          <p:nvPr/>
        </p:nvSpPr>
        <p:spPr>
          <a:xfrm>
            <a:off x="7283880" y="380988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477" name="CustomShape 159"/>
          <p:cNvSpPr/>
          <p:nvPr/>
        </p:nvSpPr>
        <p:spPr>
          <a:xfrm>
            <a:off x="8372160" y="637344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&lt;950&gt;</a:t>
            </a:r>
            <a:endParaRPr b="0" lang="en-US" sz="800" spc="-1" strike="noStrike">
              <a:latin typeface="Arial"/>
            </a:endParaRPr>
          </a:p>
        </p:txBody>
      </p:sp>
      <p:sp>
        <p:nvSpPr>
          <p:cNvPr id="478" name="CustomShape 160"/>
          <p:cNvSpPr/>
          <p:nvPr/>
        </p:nvSpPr>
        <p:spPr>
          <a:xfrm flipV="1" rot="16200000">
            <a:off x="8278560" y="6057720"/>
            <a:ext cx="261720" cy="3524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479" name="CustomShape 161"/>
          <p:cNvSpPr/>
          <p:nvPr/>
        </p:nvSpPr>
        <p:spPr>
          <a:xfrm>
            <a:off x="8057160" y="3094200"/>
            <a:ext cx="304560" cy="304560"/>
          </a:xfrm>
          <a:prstGeom prst="rect">
            <a:avLst/>
          </a:prstGeom>
          <a:ln>
            <a:round/>
          </a:ln>
        </p:spPr>
        <p:style>
          <a:lnRef idx="2">
            <a:schemeClr val="accent6"/>
          </a:lnRef>
          <a:fillRef idx="1">
            <a:schemeClr val="lt1"/>
          </a:fillRef>
          <a:effectRef idx="0">
            <a:schemeClr val="accent6"/>
          </a:effectRef>
          <a:fontRef idx="minor"/>
        </p:style>
      </p:sp>
      <p:sp>
        <p:nvSpPr>
          <p:cNvPr id="480" name="CustomShape 162"/>
          <p:cNvSpPr/>
          <p:nvPr/>
        </p:nvSpPr>
        <p:spPr>
          <a:xfrm>
            <a:off x="8079120" y="31035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481" name="CustomShape 163"/>
          <p:cNvSpPr/>
          <p:nvPr/>
        </p:nvSpPr>
        <p:spPr>
          <a:xfrm>
            <a:off x="8067600" y="5570640"/>
            <a:ext cx="27396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B</a:t>
            </a:r>
            <a:endParaRPr b="0" lang="en-US" sz="1100" spc="-1" strike="noStrike">
              <a:latin typeface="Arial"/>
            </a:endParaRPr>
          </a:p>
        </p:txBody>
      </p:sp>
      <p:sp>
        <p:nvSpPr>
          <p:cNvPr id="482" name="CustomShape 164"/>
          <p:cNvSpPr/>
          <p:nvPr/>
        </p:nvSpPr>
        <p:spPr>
          <a:xfrm>
            <a:off x="8079120" y="522144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483" name="CustomShape 165"/>
          <p:cNvSpPr/>
          <p:nvPr/>
        </p:nvSpPr>
        <p:spPr>
          <a:xfrm>
            <a:off x="8079120" y="48607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n</a:t>
            </a:r>
            <a:endParaRPr b="0" lang="en-US" sz="1100" spc="-1" strike="noStrike">
              <a:latin typeface="Arial"/>
            </a:endParaRPr>
          </a:p>
        </p:txBody>
      </p:sp>
      <p:sp>
        <p:nvSpPr>
          <p:cNvPr id="484" name="CustomShape 166"/>
          <p:cNvSpPr/>
          <p:nvPr/>
        </p:nvSpPr>
        <p:spPr>
          <a:xfrm>
            <a:off x="8094600" y="450396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j</a:t>
            </a:r>
            <a:endParaRPr b="0" lang="en-US" sz="1100" spc="-1" strike="noStrike">
              <a:latin typeface="Arial"/>
            </a:endParaRPr>
          </a:p>
        </p:txBody>
      </p:sp>
      <p:sp>
        <p:nvSpPr>
          <p:cNvPr id="485" name="CustomShape 167"/>
          <p:cNvSpPr/>
          <p:nvPr/>
        </p:nvSpPr>
        <p:spPr>
          <a:xfrm>
            <a:off x="8079120" y="41457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486" name="CustomShape 168"/>
          <p:cNvSpPr/>
          <p:nvPr/>
        </p:nvSpPr>
        <p:spPr>
          <a:xfrm>
            <a:off x="8090280" y="3459960"/>
            <a:ext cx="22824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r</a:t>
            </a:r>
            <a:endParaRPr b="0" lang="en-US" sz="1100" spc="-1" strike="noStrike">
              <a:latin typeface="Arial"/>
            </a:endParaRPr>
          </a:p>
        </p:txBody>
      </p:sp>
      <p:sp>
        <p:nvSpPr>
          <p:cNvPr id="487" name="CustomShape 169"/>
          <p:cNvSpPr/>
          <p:nvPr/>
        </p:nvSpPr>
        <p:spPr>
          <a:xfrm>
            <a:off x="8094600" y="380988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j</a:t>
            </a:r>
            <a:endParaRPr b="0" lang="en-US" sz="1100" spc="-1" strike="noStrike">
              <a:latin typeface="Arial"/>
            </a:endParaRPr>
          </a:p>
        </p:txBody>
      </p:sp>
      <p:sp>
        <p:nvSpPr>
          <p:cNvPr id="488" name="CustomShape 170"/>
          <p:cNvSpPr/>
          <p:nvPr/>
        </p:nvSpPr>
        <p:spPr>
          <a:xfrm>
            <a:off x="6402240" y="636552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&lt;950&gt;</a:t>
            </a:r>
            <a:endParaRPr b="0" lang="en-US" sz="800" spc="-1" strike="noStrike">
              <a:latin typeface="Arial"/>
            </a:endParaRPr>
          </a:p>
        </p:txBody>
      </p:sp>
      <p:sp>
        <p:nvSpPr>
          <p:cNvPr id="489" name="CustomShape 171"/>
          <p:cNvSpPr/>
          <p:nvPr/>
        </p:nvSpPr>
        <p:spPr>
          <a:xfrm flipH="1" flipV="1" rot="5400000">
            <a:off x="7314120" y="5414760"/>
            <a:ext cx="230760" cy="16070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490" name="CustomShape 172"/>
          <p:cNvSpPr/>
          <p:nvPr/>
        </p:nvSpPr>
        <p:spPr>
          <a:xfrm>
            <a:off x="8444520" y="5567040"/>
            <a:ext cx="304560" cy="304560"/>
          </a:xfrm>
          <a:prstGeom prst="rect">
            <a:avLst/>
          </a:prstGeom>
          <a:ln>
            <a:round/>
          </a:ln>
        </p:spPr>
        <p:style>
          <a:lnRef idx="2">
            <a:schemeClr val="accent6"/>
          </a:lnRef>
          <a:fillRef idx="1">
            <a:schemeClr val="lt1"/>
          </a:fillRef>
          <a:effectRef idx="0">
            <a:schemeClr val="accent6"/>
          </a:effectRef>
          <a:fontRef idx="minor"/>
        </p:style>
      </p:sp>
      <p:sp>
        <p:nvSpPr>
          <p:cNvPr id="491" name="CustomShape 173"/>
          <p:cNvSpPr/>
          <p:nvPr/>
        </p:nvSpPr>
        <p:spPr>
          <a:xfrm>
            <a:off x="8444520" y="5216040"/>
            <a:ext cx="304560" cy="304560"/>
          </a:xfrm>
          <a:prstGeom prst="rect">
            <a:avLst/>
          </a:prstGeom>
          <a:ln>
            <a:round/>
          </a:ln>
        </p:spPr>
        <p:style>
          <a:lnRef idx="2">
            <a:schemeClr val="accent6"/>
          </a:lnRef>
          <a:fillRef idx="1">
            <a:schemeClr val="lt1"/>
          </a:fillRef>
          <a:effectRef idx="0">
            <a:schemeClr val="accent6"/>
          </a:effectRef>
          <a:fontRef idx="minor"/>
        </p:style>
      </p:sp>
      <p:sp>
        <p:nvSpPr>
          <p:cNvPr id="492" name="CustomShape 174"/>
          <p:cNvSpPr/>
          <p:nvPr/>
        </p:nvSpPr>
        <p:spPr>
          <a:xfrm>
            <a:off x="8444520" y="4861080"/>
            <a:ext cx="304560" cy="304560"/>
          </a:xfrm>
          <a:prstGeom prst="rect">
            <a:avLst/>
          </a:prstGeom>
          <a:ln>
            <a:round/>
          </a:ln>
        </p:spPr>
        <p:style>
          <a:lnRef idx="2">
            <a:schemeClr val="accent6"/>
          </a:lnRef>
          <a:fillRef idx="1">
            <a:schemeClr val="lt1"/>
          </a:fillRef>
          <a:effectRef idx="0">
            <a:schemeClr val="accent6"/>
          </a:effectRef>
          <a:fontRef idx="minor"/>
        </p:style>
      </p:sp>
      <p:sp>
        <p:nvSpPr>
          <p:cNvPr id="493" name="CustomShape 175"/>
          <p:cNvSpPr/>
          <p:nvPr/>
        </p:nvSpPr>
        <p:spPr>
          <a:xfrm>
            <a:off x="8444520" y="4510440"/>
            <a:ext cx="304560" cy="304560"/>
          </a:xfrm>
          <a:prstGeom prst="rect">
            <a:avLst/>
          </a:prstGeom>
          <a:ln>
            <a:round/>
          </a:ln>
        </p:spPr>
        <p:style>
          <a:lnRef idx="2">
            <a:schemeClr val="accent6"/>
          </a:lnRef>
          <a:fillRef idx="1">
            <a:schemeClr val="lt1"/>
          </a:fillRef>
          <a:effectRef idx="0">
            <a:schemeClr val="accent6"/>
          </a:effectRef>
          <a:fontRef idx="minor"/>
        </p:style>
      </p:sp>
      <p:sp>
        <p:nvSpPr>
          <p:cNvPr id="494" name="CustomShape 176"/>
          <p:cNvSpPr/>
          <p:nvPr/>
        </p:nvSpPr>
        <p:spPr>
          <a:xfrm>
            <a:off x="8444520" y="4155120"/>
            <a:ext cx="304560" cy="304560"/>
          </a:xfrm>
          <a:prstGeom prst="rect">
            <a:avLst/>
          </a:prstGeom>
          <a:ln>
            <a:round/>
          </a:ln>
        </p:spPr>
        <p:style>
          <a:lnRef idx="2">
            <a:schemeClr val="accent6"/>
          </a:lnRef>
          <a:fillRef idx="1">
            <a:schemeClr val="lt1"/>
          </a:fillRef>
          <a:effectRef idx="0">
            <a:schemeClr val="accent6"/>
          </a:effectRef>
          <a:fontRef idx="minor"/>
        </p:style>
      </p:sp>
      <p:sp>
        <p:nvSpPr>
          <p:cNvPr id="495" name="CustomShape 177"/>
          <p:cNvSpPr/>
          <p:nvPr/>
        </p:nvSpPr>
        <p:spPr>
          <a:xfrm>
            <a:off x="8444520" y="3794400"/>
            <a:ext cx="304560" cy="304560"/>
          </a:xfrm>
          <a:prstGeom prst="rect">
            <a:avLst/>
          </a:prstGeom>
          <a:ln>
            <a:round/>
          </a:ln>
        </p:spPr>
        <p:style>
          <a:lnRef idx="2">
            <a:schemeClr val="accent6"/>
          </a:lnRef>
          <a:fillRef idx="1">
            <a:schemeClr val="lt1"/>
          </a:fillRef>
          <a:effectRef idx="0">
            <a:schemeClr val="accent6"/>
          </a:effectRef>
          <a:fontRef idx="minor"/>
        </p:style>
      </p:sp>
      <p:sp>
        <p:nvSpPr>
          <p:cNvPr id="496" name="CustomShape 178"/>
          <p:cNvSpPr/>
          <p:nvPr/>
        </p:nvSpPr>
        <p:spPr>
          <a:xfrm>
            <a:off x="8444520" y="3439440"/>
            <a:ext cx="304560" cy="304560"/>
          </a:xfrm>
          <a:prstGeom prst="rect">
            <a:avLst/>
          </a:prstGeom>
          <a:ln>
            <a:round/>
          </a:ln>
        </p:spPr>
        <p:style>
          <a:lnRef idx="2">
            <a:schemeClr val="accent6"/>
          </a:lnRef>
          <a:fillRef idx="1">
            <a:schemeClr val="lt1"/>
          </a:fillRef>
          <a:effectRef idx="0">
            <a:schemeClr val="accent6"/>
          </a:effectRef>
          <a:fontRef idx="minor"/>
        </p:style>
      </p:sp>
      <p:sp>
        <p:nvSpPr>
          <p:cNvPr id="497" name="CustomShape 179"/>
          <p:cNvSpPr/>
          <p:nvPr/>
        </p:nvSpPr>
        <p:spPr>
          <a:xfrm>
            <a:off x="8444520" y="3088440"/>
            <a:ext cx="304560" cy="304560"/>
          </a:xfrm>
          <a:prstGeom prst="rect">
            <a:avLst/>
          </a:prstGeom>
          <a:ln>
            <a:round/>
          </a:ln>
        </p:spPr>
        <p:style>
          <a:lnRef idx="2">
            <a:schemeClr val="accent6"/>
          </a:lnRef>
          <a:fillRef idx="1">
            <a:schemeClr val="lt1"/>
          </a:fillRef>
          <a:effectRef idx="0">
            <a:schemeClr val="accent6"/>
          </a:effectRef>
          <a:fontRef idx="minor"/>
        </p:style>
      </p:sp>
      <p:sp>
        <p:nvSpPr>
          <p:cNvPr id="498" name="CustomShape 180"/>
          <p:cNvSpPr/>
          <p:nvPr/>
        </p:nvSpPr>
        <p:spPr>
          <a:xfrm>
            <a:off x="8352000" y="5858640"/>
            <a:ext cx="51624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000000"/>
                </a:solidFill>
                <a:latin typeface="Times New Roman"/>
              </a:rPr>
              <a:t>&lt;200&gt;</a:t>
            </a:r>
            <a:endParaRPr b="0" lang="en-US" sz="1000" spc="-1" strike="noStrike">
              <a:latin typeface="Arial"/>
            </a:endParaRPr>
          </a:p>
        </p:txBody>
      </p:sp>
      <p:sp>
        <p:nvSpPr>
          <p:cNvPr id="499" name="CustomShape 181"/>
          <p:cNvSpPr/>
          <p:nvPr/>
        </p:nvSpPr>
        <p:spPr>
          <a:xfrm>
            <a:off x="8447760" y="2757600"/>
            <a:ext cx="304560" cy="304560"/>
          </a:xfrm>
          <a:prstGeom prst="rect">
            <a:avLst/>
          </a:prstGeom>
          <a:ln>
            <a:round/>
          </a:ln>
        </p:spPr>
        <p:style>
          <a:lnRef idx="2">
            <a:schemeClr val="accent6"/>
          </a:lnRef>
          <a:fillRef idx="1">
            <a:schemeClr val="lt1"/>
          </a:fillRef>
          <a:effectRef idx="0">
            <a:schemeClr val="accent6"/>
          </a:effectRef>
          <a:fontRef idx="minor"/>
        </p:style>
      </p:sp>
      <p:sp>
        <p:nvSpPr>
          <p:cNvPr id="500" name="CustomShape 182"/>
          <p:cNvSpPr/>
          <p:nvPr/>
        </p:nvSpPr>
        <p:spPr>
          <a:xfrm>
            <a:off x="8372160" y="637020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&lt;200&gt;</a:t>
            </a:r>
            <a:endParaRPr b="0" lang="en-US" sz="800" spc="-1" strike="noStrike">
              <a:latin typeface="Arial"/>
            </a:endParaRPr>
          </a:p>
        </p:txBody>
      </p:sp>
      <p:sp>
        <p:nvSpPr>
          <p:cNvPr id="501" name="CustomShape 183"/>
          <p:cNvSpPr/>
          <p:nvPr/>
        </p:nvSpPr>
        <p:spPr>
          <a:xfrm flipH="1" flipV="1" rot="5400000">
            <a:off x="8472600" y="6234120"/>
            <a:ext cx="267120" cy="8640"/>
          </a:xfrm>
          <a:prstGeom prst="curved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502" name="CustomShape 184"/>
          <p:cNvSpPr/>
          <p:nvPr/>
        </p:nvSpPr>
        <p:spPr>
          <a:xfrm>
            <a:off x="8445240" y="558648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X</a:t>
            </a:r>
            <a:endParaRPr b="0" lang="en-US" sz="1100" spc="-1" strike="noStrike">
              <a:latin typeface="Arial"/>
            </a:endParaRPr>
          </a:p>
        </p:txBody>
      </p:sp>
      <p:sp>
        <p:nvSpPr>
          <p:cNvPr id="503" name="CustomShape 185"/>
          <p:cNvSpPr/>
          <p:nvPr/>
        </p:nvSpPr>
        <p:spPr>
          <a:xfrm>
            <a:off x="8475840" y="522972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i</a:t>
            </a:r>
            <a:endParaRPr b="0" lang="en-US" sz="1100" spc="-1" strike="noStrike">
              <a:latin typeface="Arial"/>
            </a:endParaRPr>
          </a:p>
        </p:txBody>
      </p:sp>
      <p:sp>
        <p:nvSpPr>
          <p:cNvPr id="504" name="CustomShape 186"/>
          <p:cNvSpPr/>
          <p:nvPr/>
        </p:nvSpPr>
        <p:spPr>
          <a:xfrm>
            <a:off x="8460720" y="486072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n</a:t>
            </a:r>
            <a:endParaRPr b="0" lang="en-US" sz="1100" spc="-1" strike="noStrike">
              <a:latin typeface="Arial"/>
            </a:endParaRPr>
          </a:p>
        </p:txBody>
      </p:sp>
      <p:sp>
        <p:nvSpPr>
          <p:cNvPr id="505" name="CustomShape 187"/>
          <p:cNvSpPr/>
          <p:nvPr/>
        </p:nvSpPr>
        <p:spPr>
          <a:xfrm>
            <a:off x="8464320" y="417132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c</a:t>
            </a:r>
            <a:endParaRPr b="0" lang="en-US" sz="1100" spc="-1" strike="noStrike">
              <a:latin typeface="Arial"/>
            </a:endParaRPr>
          </a:p>
        </p:txBody>
      </p:sp>
      <p:sp>
        <p:nvSpPr>
          <p:cNvPr id="506" name="CustomShape 188"/>
          <p:cNvSpPr/>
          <p:nvPr/>
        </p:nvSpPr>
        <p:spPr>
          <a:xfrm>
            <a:off x="8460720" y="38019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507" name="CustomShape 189"/>
          <p:cNvSpPr/>
          <p:nvPr/>
        </p:nvSpPr>
        <p:spPr>
          <a:xfrm>
            <a:off x="8464320" y="344880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a</a:t>
            </a:r>
            <a:endParaRPr b="0" lang="en-US" sz="1100" spc="-1" strike="noStrike">
              <a:latin typeface="Arial"/>
            </a:endParaRPr>
          </a:p>
        </p:txBody>
      </p:sp>
      <p:sp>
        <p:nvSpPr>
          <p:cNvPr id="508" name="CustomShape 190"/>
          <p:cNvSpPr/>
          <p:nvPr/>
        </p:nvSpPr>
        <p:spPr>
          <a:xfrm>
            <a:off x="8460720" y="30981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
        <p:nvSpPr>
          <p:cNvPr id="509" name="CustomShape 191"/>
          <p:cNvSpPr/>
          <p:nvPr/>
        </p:nvSpPr>
        <p:spPr>
          <a:xfrm>
            <a:off x="8460720" y="277416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510" name="CustomShape 192"/>
          <p:cNvSpPr/>
          <p:nvPr/>
        </p:nvSpPr>
        <p:spPr>
          <a:xfrm>
            <a:off x="7182720" y="6366960"/>
            <a:ext cx="4525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Times New Roman"/>
              </a:rPr>
              <a:t>&lt;200&gt;</a:t>
            </a:r>
            <a:endParaRPr b="0" lang="en-US" sz="800" spc="-1" strike="noStrike">
              <a:latin typeface="Arial"/>
            </a:endParaRPr>
          </a:p>
        </p:txBody>
      </p:sp>
      <p:sp>
        <p:nvSpPr>
          <p:cNvPr id="511" name="CustomShape 193"/>
          <p:cNvSpPr/>
          <p:nvPr/>
        </p:nvSpPr>
        <p:spPr>
          <a:xfrm flipV="1">
            <a:off x="7554600" y="6104160"/>
            <a:ext cx="1055160" cy="371880"/>
          </a:xfrm>
          <a:prstGeom prst="curvedConnector2">
            <a:avLst/>
          </a:prstGeom>
          <a:noFill/>
          <a:ln>
            <a:round/>
            <a:tailEnd len="med" type="triangle" w="med"/>
          </a:ln>
        </p:spPr>
        <p:style>
          <a:lnRef idx="1">
            <a:schemeClr val="accent1"/>
          </a:lnRef>
          <a:fillRef idx="0">
            <a:schemeClr val="accent1"/>
          </a:fillRef>
          <a:effectRef idx="0">
            <a:schemeClr val="accent1"/>
          </a:effectRef>
          <a:fontRef idx="minor"/>
        </p:style>
      </p:sp>
      <p:sp>
        <p:nvSpPr>
          <p:cNvPr id="512" name="CustomShape 194"/>
          <p:cNvSpPr/>
          <p:nvPr/>
        </p:nvSpPr>
        <p:spPr>
          <a:xfrm>
            <a:off x="7697520" y="382104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0</a:t>
            </a:r>
            <a:endParaRPr b="0" lang="en-US" sz="1100" spc="-1" strike="noStrike">
              <a:latin typeface="Arial"/>
            </a:endParaRPr>
          </a:p>
        </p:txBody>
      </p:sp>
      <p:sp>
        <p:nvSpPr>
          <p:cNvPr id="513" name="CustomShape 195"/>
          <p:cNvSpPr/>
          <p:nvPr/>
        </p:nvSpPr>
        <p:spPr>
          <a:xfrm>
            <a:off x="7682040" y="5603760"/>
            <a:ext cx="2815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H</a:t>
            </a:r>
            <a:endParaRPr b="0" lang="en-US" sz="1100" spc="-1" strike="noStrike">
              <a:latin typeface="Arial"/>
            </a:endParaRPr>
          </a:p>
        </p:txBody>
      </p:sp>
      <p:sp>
        <p:nvSpPr>
          <p:cNvPr id="514" name="CustomShape 196"/>
          <p:cNvSpPr/>
          <p:nvPr/>
        </p:nvSpPr>
        <p:spPr>
          <a:xfrm>
            <a:off x="7701120" y="5254560"/>
            <a:ext cx="24372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e</a:t>
            </a:r>
            <a:endParaRPr b="0" lang="en-US" sz="1100" spc="-1" strike="noStrike">
              <a:latin typeface="Arial"/>
            </a:endParaRPr>
          </a:p>
        </p:txBody>
      </p:sp>
      <p:sp>
        <p:nvSpPr>
          <p:cNvPr id="515" name="CustomShape 197"/>
          <p:cNvSpPr/>
          <p:nvPr/>
        </p:nvSpPr>
        <p:spPr>
          <a:xfrm>
            <a:off x="7712640" y="489384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516" name="CustomShape 198"/>
          <p:cNvSpPr/>
          <p:nvPr/>
        </p:nvSpPr>
        <p:spPr>
          <a:xfrm>
            <a:off x="7712640" y="4537080"/>
            <a:ext cx="2206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l</a:t>
            </a:r>
            <a:endParaRPr b="0" lang="en-US" sz="1100" spc="-1" strike="noStrike">
              <a:latin typeface="Arial"/>
            </a:endParaRPr>
          </a:p>
        </p:txBody>
      </p:sp>
      <p:sp>
        <p:nvSpPr>
          <p:cNvPr id="517" name="CustomShape 199"/>
          <p:cNvSpPr/>
          <p:nvPr/>
        </p:nvSpPr>
        <p:spPr>
          <a:xfrm>
            <a:off x="7697520" y="4179240"/>
            <a:ext cx="251280" cy="257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100" spc="-1" strike="noStrike">
                <a:solidFill>
                  <a:srgbClr val="000000"/>
                </a:solidFill>
                <a:latin typeface="Times New Roman"/>
              </a:rPr>
              <a:t>o</a:t>
            </a:r>
            <a:endParaRPr b="0" lang="en-US" sz="1100" spc="-1" strike="noStrike">
              <a:latin typeface="Arial"/>
            </a:endParaRPr>
          </a:p>
        </p:txBody>
      </p:sp>
    </p:spTree>
  </p:cSld>
  <mc:AlternateContent>
    <mc:Choice Requires="p14">
      <p:transition spd="slow" p14:dur="2000"/>
    </mc:Choice>
    <mc:Fallback>
      <p:transition spd="slow"/>
    </mc:Fallback>
  </mc:AlternateContent>
  <p:timing>
    <p:tnLst>
      <p:par>
        <p:cTn id="419" dur="indefinite" restart="never" nodeType="tmRoot">
          <p:childTnLst>
            <p:seq>
              <p:cTn id="420" dur="indefinite" nodeType="mainSeq">
                <p:childTnLst>
                  <p:par>
                    <p:cTn id="421" fill="hold">
                      <p:stCondLst>
                        <p:cond delay="indefinite"/>
                      </p:stCondLst>
                      <p:childTnLst>
                        <p:par>
                          <p:cTn id="422" fill="hold">
                            <p:stCondLst>
                              <p:cond delay="0"/>
                            </p:stCondLst>
                            <p:childTnLst>
                              <p:par>
                                <p:cTn id="423" nodeType="clickEffect" fill="hold" presetClass="entr" presetID="10">
                                  <p:stCondLst>
                                    <p:cond delay="0"/>
                                  </p:stCondLst>
                                  <p:childTnLst>
                                    <p:set>
                                      <p:cBhvr>
                                        <p:cTn id="424" dur="1" fill="hold">
                                          <p:stCondLst>
                                            <p:cond delay="0"/>
                                          </p:stCondLst>
                                        </p:cTn>
                                        <p:tgtEl>
                                          <p:spTgt spid="322"/>
                                        </p:tgtEl>
                                        <p:attrNameLst>
                                          <p:attrName>style.visibility</p:attrName>
                                        </p:attrNameLst>
                                      </p:cBhvr>
                                      <p:to>
                                        <p:strVal val="visible"/>
                                      </p:to>
                                    </p:set>
                                    <p:animEffect filter="fade" transition="in">
                                      <p:cBhvr additive="repl">
                                        <p:cTn id="425" dur="500"/>
                                        <p:tgtEl>
                                          <p:spTgt spid="322"/>
                                        </p:tgtEl>
                                      </p:cBhvr>
                                    </p:animEffect>
                                  </p:childTnLst>
                                </p:cTn>
                              </p:par>
                              <p:par>
                                <p:cTn id="426" nodeType="withEffect" fill="hold" presetClass="entr" presetID="10">
                                  <p:stCondLst>
                                    <p:cond delay="0"/>
                                  </p:stCondLst>
                                  <p:childTnLst>
                                    <p:set>
                                      <p:cBhvr>
                                        <p:cTn id="427" dur="1" fill="hold">
                                          <p:stCondLst>
                                            <p:cond delay="0"/>
                                          </p:stCondLst>
                                        </p:cTn>
                                        <p:tgtEl>
                                          <p:spTgt spid="323"/>
                                        </p:tgtEl>
                                        <p:attrNameLst>
                                          <p:attrName>style.visibility</p:attrName>
                                        </p:attrNameLst>
                                      </p:cBhvr>
                                      <p:to>
                                        <p:strVal val="visible"/>
                                      </p:to>
                                    </p:set>
                                    <p:animEffect filter="fade" transition="in">
                                      <p:cBhvr additive="repl">
                                        <p:cTn id="428" dur="500"/>
                                        <p:tgtEl>
                                          <p:spTgt spid="323"/>
                                        </p:tgtEl>
                                      </p:cBhvr>
                                    </p:animEffect>
                                  </p:childTnLst>
                                </p:cTn>
                              </p:par>
                              <p:par>
                                <p:cTn id="429" nodeType="withEffect" fill="hold" presetClass="entr" presetID="10">
                                  <p:stCondLst>
                                    <p:cond delay="0"/>
                                  </p:stCondLst>
                                  <p:childTnLst>
                                    <p:set>
                                      <p:cBhvr>
                                        <p:cTn id="430" dur="1" fill="hold">
                                          <p:stCondLst>
                                            <p:cond delay="0"/>
                                          </p:stCondLst>
                                        </p:cTn>
                                        <p:tgtEl>
                                          <p:spTgt spid="324"/>
                                        </p:tgtEl>
                                        <p:attrNameLst>
                                          <p:attrName>style.visibility</p:attrName>
                                        </p:attrNameLst>
                                      </p:cBhvr>
                                      <p:to>
                                        <p:strVal val="visible"/>
                                      </p:to>
                                    </p:set>
                                    <p:animEffect filter="fade" transition="in">
                                      <p:cBhvr additive="repl">
                                        <p:cTn id="431" dur="500"/>
                                        <p:tgtEl>
                                          <p:spTgt spid="324"/>
                                        </p:tgtEl>
                                      </p:cBhvr>
                                    </p:animEffect>
                                  </p:childTnLst>
                                </p:cTn>
                              </p:par>
                              <p:par>
                                <p:cTn id="432" nodeType="withEffect" fill="hold" presetClass="entr" presetID="10">
                                  <p:stCondLst>
                                    <p:cond delay="0"/>
                                  </p:stCondLst>
                                  <p:childTnLst>
                                    <p:set>
                                      <p:cBhvr>
                                        <p:cTn id="433" dur="1" fill="hold">
                                          <p:stCondLst>
                                            <p:cond delay="0"/>
                                          </p:stCondLst>
                                        </p:cTn>
                                        <p:tgtEl>
                                          <p:spTgt spid="325"/>
                                        </p:tgtEl>
                                        <p:attrNameLst>
                                          <p:attrName>style.visibility</p:attrName>
                                        </p:attrNameLst>
                                      </p:cBhvr>
                                      <p:to>
                                        <p:strVal val="visible"/>
                                      </p:to>
                                    </p:set>
                                    <p:animEffect filter="fade" transition="in">
                                      <p:cBhvr additive="repl">
                                        <p:cTn id="434" dur="500"/>
                                        <p:tgtEl>
                                          <p:spTgt spid="325"/>
                                        </p:tgtEl>
                                      </p:cBhvr>
                                    </p:animEffect>
                                  </p:childTnLst>
                                </p:cTn>
                              </p:par>
                              <p:par>
                                <p:cTn id="435" nodeType="withEffect" fill="hold" presetClass="entr" presetID="10">
                                  <p:stCondLst>
                                    <p:cond delay="0"/>
                                  </p:stCondLst>
                                  <p:childTnLst>
                                    <p:set>
                                      <p:cBhvr>
                                        <p:cTn id="436" dur="1" fill="hold">
                                          <p:stCondLst>
                                            <p:cond delay="0"/>
                                          </p:stCondLst>
                                        </p:cTn>
                                        <p:tgtEl>
                                          <p:spTgt spid="330"/>
                                        </p:tgtEl>
                                        <p:attrNameLst>
                                          <p:attrName>style.visibility</p:attrName>
                                        </p:attrNameLst>
                                      </p:cBhvr>
                                      <p:to>
                                        <p:strVal val="visible"/>
                                      </p:to>
                                    </p:set>
                                    <p:animEffect filter="fade" transition="in">
                                      <p:cBhvr additive="repl">
                                        <p:cTn id="437" dur="500"/>
                                        <p:tgtEl>
                                          <p:spTgt spid="330"/>
                                        </p:tgtEl>
                                      </p:cBhvr>
                                    </p:animEffect>
                                  </p:childTnLst>
                                </p:cTn>
                              </p:par>
                              <p:par>
                                <p:cTn id="438" nodeType="withEffect" fill="hold" presetClass="entr" presetID="10">
                                  <p:stCondLst>
                                    <p:cond delay="0"/>
                                  </p:stCondLst>
                                  <p:childTnLst>
                                    <p:set>
                                      <p:cBhvr>
                                        <p:cTn id="439" dur="1" fill="hold">
                                          <p:stCondLst>
                                            <p:cond delay="0"/>
                                          </p:stCondLst>
                                        </p:cTn>
                                        <p:tgtEl>
                                          <p:spTgt spid="329"/>
                                        </p:tgtEl>
                                        <p:attrNameLst>
                                          <p:attrName>style.visibility</p:attrName>
                                        </p:attrNameLst>
                                      </p:cBhvr>
                                      <p:to>
                                        <p:strVal val="visible"/>
                                      </p:to>
                                    </p:set>
                                    <p:animEffect filter="fade" transition="in">
                                      <p:cBhvr additive="repl">
                                        <p:cTn id="440" dur="500"/>
                                        <p:tgtEl>
                                          <p:spTgt spid="329"/>
                                        </p:tgtEl>
                                      </p:cBhvr>
                                    </p:animEffect>
                                  </p:childTnLst>
                                </p:cTn>
                              </p:par>
                              <p:par>
                                <p:cTn id="441" nodeType="withEffect" fill="hold" presetClass="entr" presetID="10">
                                  <p:stCondLst>
                                    <p:cond delay="0"/>
                                  </p:stCondLst>
                                  <p:childTnLst>
                                    <p:set>
                                      <p:cBhvr>
                                        <p:cTn id="442" dur="1" fill="hold">
                                          <p:stCondLst>
                                            <p:cond delay="0"/>
                                          </p:stCondLst>
                                        </p:cTn>
                                        <p:tgtEl>
                                          <p:spTgt spid="331"/>
                                        </p:tgtEl>
                                        <p:attrNameLst>
                                          <p:attrName>style.visibility</p:attrName>
                                        </p:attrNameLst>
                                      </p:cBhvr>
                                      <p:to>
                                        <p:strVal val="visible"/>
                                      </p:to>
                                    </p:set>
                                    <p:animEffect filter="fade" transition="in">
                                      <p:cBhvr additive="repl">
                                        <p:cTn id="443" dur="500"/>
                                        <p:tgtEl>
                                          <p:spTgt spid="331"/>
                                        </p:tgtEl>
                                      </p:cBhvr>
                                    </p:animEffect>
                                  </p:childTnLst>
                                </p:cTn>
                              </p:par>
                              <p:par>
                                <p:cTn id="444" nodeType="withEffect" fill="hold" presetClass="entr" presetID="10">
                                  <p:stCondLst>
                                    <p:cond delay="0"/>
                                  </p:stCondLst>
                                  <p:childTnLst>
                                    <p:set>
                                      <p:cBhvr>
                                        <p:cTn id="445" dur="1" fill="hold">
                                          <p:stCondLst>
                                            <p:cond delay="0"/>
                                          </p:stCondLst>
                                        </p:cTn>
                                        <p:tgtEl>
                                          <p:spTgt spid="332"/>
                                        </p:tgtEl>
                                        <p:attrNameLst>
                                          <p:attrName>style.visibility</p:attrName>
                                        </p:attrNameLst>
                                      </p:cBhvr>
                                      <p:to>
                                        <p:strVal val="visible"/>
                                      </p:to>
                                    </p:set>
                                    <p:animEffect filter="fade" transition="in">
                                      <p:cBhvr additive="repl">
                                        <p:cTn id="446" dur="500"/>
                                        <p:tgtEl>
                                          <p:spTgt spid="332"/>
                                        </p:tgtEl>
                                      </p:cBhvr>
                                    </p:animEffect>
                                  </p:childTnLst>
                                </p:cTn>
                              </p:par>
                              <p:par>
                                <p:cTn id="447" nodeType="withEffect" fill="hold" presetClass="entr" presetID="10">
                                  <p:stCondLst>
                                    <p:cond delay="0"/>
                                  </p:stCondLst>
                                  <p:childTnLst>
                                    <p:set>
                                      <p:cBhvr>
                                        <p:cTn id="448" dur="1" fill="hold">
                                          <p:stCondLst>
                                            <p:cond delay="0"/>
                                          </p:stCondLst>
                                        </p:cTn>
                                        <p:tgtEl>
                                          <p:spTgt spid="326"/>
                                        </p:tgtEl>
                                        <p:attrNameLst>
                                          <p:attrName>style.visibility</p:attrName>
                                        </p:attrNameLst>
                                      </p:cBhvr>
                                      <p:to>
                                        <p:strVal val="visible"/>
                                      </p:to>
                                    </p:set>
                                    <p:animEffect filter="fade" transition="in">
                                      <p:cBhvr additive="repl">
                                        <p:cTn id="449" dur="500"/>
                                        <p:tgtEl>
                                          <p:spTgt spid="326"/>
                                        </p:tgtEl>
                                      </p:cBhvr>
                                    </p:animEffect>
                                  </p:childTnLst>
                                </p:cTn>
                              </p:par>
                              <p:par>
                                <p:cTn id="450" nodeType="withEffect" fill="hold" presetClass="entr" presetID="10">
                                  <p:stCondLst>
                                    <p:cond delay="0"/>
                                  </p:stCondLst>
                                  <p:childTnLst>
                                    <p:set>
                                      <p:cBhvr>
                                        <p:cTn id="451" dur="1" fill="hold">
                                          <p:stCondLst>
                                            <p:cond delay="0"/>
                                          </p:stCondLst>
                                        </p:cTn>
                                        <p:tgtEl>
                                          <p:spTgt spid="327"/>
                                        </p:tgtEl>
                                        <p:attrNameLst>
                                          <p:attrName>style.visibility</p:attrName>
                                        </p:attrNameLst>
                                      </p:cBhvr>
                                      <p:to>
                                        <p:strVal val="visible"/>
                                      </p:to>
                                    </p:set>
                                    <p:animEffect filter="fade" transition="in">
                                      <p:cBhvr additive="repl">
                                        <p:cTn id="452" dur="500"/>
                                        <p:tgtEl>
                                          <p:spTgt spid="327"/>
                                        </p:tgtEl>
                                      </p:cBhvr>
                                    </p:animEffect>
                                  </p:childTnLst>
                                </p:cTn>
                              </p:par>
                              <p:par>
                                <p:cTn id="453" nodeType="withEffect" fill="hold" presetClass="entr" presetID="10">
                                  <p:stCondLst>
                                    <p:cond delay="0"/>
                                  </p:stCondLst>
                                  <p:childTnLst>
                                    <p:set>
                                      <p:cBhvr>
                                        <p:cTn id="454" dur="1" fill="hold">
                                          <p:stCondLst>
                                            <p:cond delay="0"/>
                                          </p:stCondLst>
                                        </p:cTn>
                                        <p:tgtEl>
                                          <p:spTgt spid="328"/>
                                        </p:tgtEl>
                                        <p:attrNameLst>
                                          <p:attrName>style.visibility</p:attrName>
                                        </p:attrNameLst>
                                      </p:cBhvr>
                                      <p:to>
                                        <p:strVal val="visible"/>
                                      </p:to>
                                    </p:set>
                                    <p:animEffect filter="fade" transition="in">
                                      <p:cBhvr additive="repl">
                                        <p:cTn id="455" dur="500"/>
                                        <p:tgtEl>
                                          <p:spTgt spid="328"/>
                                        </p:tgtEl>
                                      </p:cBhvr>
                                    </p:animEffect>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10">
                                  <p:stCondLst>
                                    <p:cond delay="0"/>
                                  </p:stCondLst>
                                  <p:childTnLst>
                                    <p:set>
                                      <p:cBhvr>
                                        <p:cTn id="459" dur="1" fill="hold">
                                          <p:stCondLst>
                                            <p:cond delay="0"/>
                                          </p:stCondLst>
                                        </p:cTn>
                                        <p:tgtEl>
                                          <p:spTgt spid="360"/>
                                        </p:tgtEl>
                                        <p:attrNameLst>
                                          <p:attrName>style.visibility</p:attrName>
                                        </p:attrNameLst>
                                      </p:cBhvr>
                                      <p:to>
                                        <p:strVal val="visible"/>
                                      </p:to>
                                    </p:set>
                                    <p:animEffect filter="fade" transition="in">
                                      <p:cBhvr additive="repl">
                                        <p:cTn id="460" dur="500"/>
                                        <p:tgtEl>
                                          <p:spTgt spid="360"/>
                                        </p:tgtEl>
                                      </p:cBhvr>
                                    </p:animEffect>
                                  </p:childTnLst>
                                </p:cTn>
                              </p:par>
                              <p:par>
                                <p:cTn id="461" nodeType="withEffect" fill="hold" presetClass="entr" presetID="10">
                                  <p:stCondLst>
                                    <p:cond delay="0"/>
                                  </p:stCondLst>
                                  <p:childTnLst>
                                    <p:set>
                                      <p:cBhvr>
                                        <p:cTn id="462" dur="1" fill="hold">
                                          <p:stCondLst>
                                            <p:cond delay="0"/>
                                          </p:stCondLst>
                                        </p:cTn>
                                        <p:tgtEl>
                                          <p:spTgt spid="361"/>
                                        </p:tgtEl>
                                        <p:attrNameLst>
                                          <p:attrName>style.visibility</p:attrName>
                                        </p:attrNameLst>
                                      </p:cBhvr>
                                      <p:to>
                                        <p:strVal val="visible"/>
                                      </p:to>
                                    </p:set>
                                    <p:animEffect filter="fade" transition="in">
                                      <p:cBhvr additive="repl">
                                        <p:cTn id="463" dur="500"/>
                                        <p:tgtEl>
                                          <p:spTgt spid="361"/>
                                        </p:tgtEl>
                                      </p:cBhvr>
                                    </p:animEffect>
                                  </p:childTnLst>
                                </p:cTn>
                              </p:par>
                              <p:par>
                                <p:cTn id="464" nodeType="withEffect" fill="hold" presetClass="entr" presetID="10">
                                  <p:stCondLst>
                                    <p:cond delay="0"/>
                                  </p:stCondLst>
                                  <p:childTnLst>
                                    <p:set>
                                      <p:cBhvr>
                                        <p:cTn id="465" dur="1" fill="hold">
                                          <p:stCondLst>
                                            <p:cond delay="0"/>
                                          </p:stCondLst>
                                        </p:cTn>
                                        <p:tgtEl>
                                          <p:spTgt spid="364"/>
                                        </p:tgtEl>
                                        <p:attrNameLst>
                                          <p:attrName>style.visibility</p:attrName>
                                        </p:attrNameLst>
                                      </p:cBhvr>
                                      <p:to>
                                        <p:strVal val="visible"/>
                                      </p:to>
                                    </p:set>
                                    <p:animEffect filter="fade" transition="in">
                                      <p:cBhvr additive="repl">
                                        <p:cTn id="466" dur="500"/>
                                        <p:tgtEl>
                                          <p:spTgt spid="364"/>
                                        </p:tgtEl>
                                      </p:cBhvr>
                                    </p:animEffect>
                                  </p:childTnLst>
                                </p:cTn>
                              </p:par>
                              <p:par>
                                <p:cTn id="467" nodeType="withEffect" fill="hold" presetClass="entr" presetID="10">
                                  <p:stCondLst>
                                    <p:cond delay="0"/>
                                  </p:stCondLst>
                                  <p:childTnLst>
                                    <p:set>
                                      <p:cBhvr>
                                        <p:cTn id="468" dur="1" fill="hold">
                                          <p:stCondLst>
                                            <p:cond delay="0"/>
                                          </p:stCondLst>
                                        </p:cTn>
                                        <p:tgtEl>
                                          <p:spTgt spid="363"/>
                                        </p:tgtEl>
                                        <p:attrNameLst>
                                          <p:attrName>style.visibility</p:attrName>
                                        </p:attrNameLst>
                                      </p:cBhvr>
                                      <p:to>
                                        <p:strVal val="visible"/>
                                      </p:to>
                                    </p:set>
                                    <p:animEffect filter="fade" transition="in">
                                      <p:cBhvr additive="repl">
                                        <p:cTn id="469" dur="500"/>
                                        <p:tgtEl>
                                          <p:spTgt spid="363"/>
                                        </p:tgtEl>
                                      </p:cBhvr>
                                    </p:animEffect>
                                  </p:childTnLst>
                                </p:cTn>
                              </p:par>
                              <p:par>
                                <p:cTn id="470" nodeType="withEffect" fill="hold" presetClass="entr" presetID="10">
                                  <p:stCondLst>
                                    <p:cond delay="0"/>
                                  </p:stCondLst>
                                  <p:childTnLst>
                                    <p:set>
                                      <p:cBhvr>
                                        <p:cTn id="471" dur="1" fill="hold">
                                          <p:stCondLst>
                                            <p:cond delay="0"/>
                                          </p:stCondLst>
                                        </p:cTn>
                                        <p:tgtEl>
                                          <p:spTgt spid="362"/>
                                        </p:tgtEl>
                                        <p:attrNameLst>
                                          <p:attrName>style.visibility</p:attrName>
                                        </p:attrNameLst>
                                      </p:cBhvr>
                                      <p:to>
                                        <p:strVal val="visible"/>
                                      </p:to>
                                    </p:set>
                                    <p:animEffect filter="fade" transition="in">
                                      <p:cBhvr additive="repl">
                                        <p:cTn id="472" dur="500"/>
                                        <p:tgtEl>
                                          <p:spTgt spid="362"/>
                                        </p:tgtEl>
                                      </p:cBhvr>
                                    </p:animEffect>
                                  </p:childTnLst>
                                </p:cTn>
                              </p:par>
                              <p:par>
                                <p:cTn id="473" nodeType="withEffect" fill="hold" presetClass="entr" presetID="10">
                                  <p:stCondLst>
                                    <p:cond delay="0"/>
                                  </p:stCondLst>
                                  <p:childTnLst>
                                    <p:set>
                                      <p:cBhvr>
                                        <p:cTn id="474" dur="1" fill="hold">
                                          <p:stCondLst>
                                            <p:cond delay="0"/>
                                          </p:stCondLst>
                                        </p:cTn>
                                        <p:tgtEl>
                                          <p:spTgt spid="359"/>
                                        </p:tgtEl>
                                        <p:attrNameLst>
                                          <p:attrName>style.visibility</p:attrName>
                                        </p:attrNameLst>
                                      </p:cBhvr>
                                      <p:to>
                                        <p:strVal val="visible"/>
                                      </p:to>
                                    </p:set>
                                    <p:animEffect filter="fade" transition="in">
                                      <p:cBhvr additive="repl">
                                        <p:cTn id="475" dur="500"/>
                                        <p:tgtEl>
                                          <p:spTgt spid="359"/>
                                        </p:tgtEl>
                                      </p:cBhvr>
                                    </p:animEffect>
                                  </p:childTnLst>
                                </p:cTn>
                              </p:par>
                              <p:par>
                                <p:cTn id="476" nodeType="withEffect" fill="hold" presetClass="entr" presetID="10">
                                  <p:stCondLst>
                                    <p:cond delay="0"/>
                                  </p:stCondLst>
                                  <p:childTnLst>
                                    <p:set>
                                      <p:cBhvr>
                                        <p:cTn id="477" dur="1" fill="hold">
                                          <p:stCondLst>
                                            <p:cond delay="0"/>
                                          </p:stCondLst>
                                        </p:cTn>
                                        <p:tgtEl>
                                          <p:spTgt spid="356"/>
                                        </p:tgtEl>
                                        <p:attrNameLst>
                                          <p:attrName>style.visibility</p:attrName>
                                        </p:attrNameLst>
                                      </p:cBhvr>
                                      <p:to>
                                        <p:strVal val="visible"/>
                                      </p:to>
                                    </p:set>
                                    <p:animEffect filter="fade" transition="in">
                                      <p:cBhvr additive="repl">
                                        <p:cTn id="478" dur="500"/>
                                        <p:tgtEl>
                                          <p:spTgt spid="356"/>
                                        </p:tgtEl>
                                      </p:cBhvr>
                                    </p:animEffect>
                                  </p:childTnLst>
                                </p:cTn>
                              </p:par>
                              <p:par>
                                <p:cTn id="479" nodeType="withEffect" fill="hold" presetClass="entr" presetID="10">
                                  <p:stCondLst>
                                    <p:cond delay="0"/>
                                  </p:stCondLst>
                                  <p:childTnLst>
                                    <p:set>
                                      <p:cBhvr>
                                        <p:cTn id="480" dur="1" fill="hold">
                                          <p:stCondLst>
                                            <p:cond delay="0"/>
                                          </p:stCondLst>
                                        </p:cTn>
                                        <p:tgtEl>
                                          <p:spTgt spid="357"/>
                                        </p:tgtEl>
                                        <p:attrNameLst>
                                          <p:attrName>style.visibility</p:attrName>
                                        </p:attrNameLst>
                                      </p:cBhvr>
                                      <p:to>
                                        <p:strVal val="visible"/>
                                      </p:to>
                                    </p:set>
                                    <p:animEffect filter="fade" transition="in">
                                      <p:cBhvr additive="repl">
                                        <p:cTn id="481" dur="500"/>
                                        <p:tgtEl>
                                          <p:spTgt spid="357"/>
                                        </p:tgtEl>
                                      </p:cBhvr>
                                    </p:animEffect>
                                  </p:childTnLst>
                                </p:cTn>
                              </p:par>
                              <p:par>
                                <p:cTn id="482" nodeType="withEffect" fill="hold" presetClass="entr" presetID="10">
                                  <p:stCondLst>
                                    <p:cond delay="0"/>
                                  </p:stCondLst>
                                  <p:childTnLst>
                                    <p:set>
                                      <p:cBhvr>
                                        <p:cTn id="483" dur="1" fill="hold">
                                          <p:stCondLst>
                                            <p:cond delay="0"/>
                                          </p:stCondLst>
                                        </p:cTn>
                                        <p:tgtEl>
                                          <p:spTgt spid="358"/>
                                        </p:tgtEl>
                                        <p:attrNameLst>
                                          <p:attrName>style.visibility</p:attrName>
                                        </p:attrNameLst>
                                      </p:cBhvr>
                                      <p:to>
                                        <p:strVal val="visible"/>
                                      </p:to>
                                    </p:set>
                                    <p:animEffect filter="fade" transition="in">
                                      <p:cBhvr additive="repl">
                                        <p:cTn id="484" dur="500"/>
                                        <p:tgtEl>
                                          <p:spTgt spid="358"/>
                                        </p:tgtEl>
                                      </p:cBhvr>
                                    </p:animEffect>
                                  </p:childTnLst>
                                </p:cTn>
                              </p:par>
                              <p:par>
                                <p:cTn id="485" nodeType="withEffect" fill="hold" presetClass="entr" presetID="10">
                                  <p:stCondLst>
                                    <p:cond delay="0"/>
                                  </p:stCondLst>
                                  <p:childTnLst>
                                    <p:set>
                                      <p:cBhvr>
                                        <p:cTn id="486" dur="1" fill="hold">
                                          <p:stCondLst>
                                            <p:cond delay="0"/>
                                          </p:stCondLst>
                                        </p:cTn>
                                        <p:tgtEl>
                                          <p:spTgt spid="333"/>
                                        </p:tgtEl>
                                        <p:attrNameLst>
                                          <p:attrName>style.visibility</p:attrName>
                                        </p:attrNameLst>
                                      </p:cBhvr>
                                      <p:to>
                                        <p:strVal val="visible"/>
                                      </p:to>
                                    </p:set>
                                    <p:animEffect filter="fade" transition="in">
                                      <p:cBhvr additive="repl">
                                        <p:cTn id="487" dur="500"/>
                                        <p:tgtEl>
                                          <p:spTgt spid="333"/>
                                        </p:tgtEl>
                                      </p:cBhvr>
                                    </p:animEffect>
                                  </p:childTnLst>
                                </p:cTn>
                              </p:par>
                              <p:par>
                                <p:cTn id="488" nodeType="withEffect" fill="hold" presetClass="entr" presetID="10">
                                  <p:stCondLst>
                                    <p:cond delay="0"/>
                                  </p:stCondLst>
                                  <p:childTnLst>
                                    <p:set>
                                      <p:cBhvr>
                                        <p:cTn id="489" dur="1" fill="hold">
                                          <p:stCondLst>
                                            <p:cond delay="0"/>
                                          </p:stCondLst>
                                        </p:cTn>
                                        <p:tgtEl>
                                          <p:spTgt spid="342"/>
                                        </p:tgtEl>
                                        <p:attrNameLst>
                                          <p:attrName>style.visibility</p:attrName>
                                        </p:attrNameLst>
                                      </p:cBhvr>
                                      <p:to>
                                        <p:strVal val="visible"/>
                                      </p:to>
                                    </p:set>
                                    <p:animEffect filter="fade" transition="in">
                                      <p:cBhvr additive="repl">
                                        <p:cTn id="490" dur="500"/>
                                        <p:tgtEl>
                                          <p:spTgt spid="342"/>
                                        </p:tgtEl>
                                      </p:cBhvr>
                                    </p:animEffect>
                                  </p:childTnLst>
                                </p:cTn>
                              </p:par>
                              <p:par>
                                <p:cTn id="491" nodeType="withEffect" fill="hold" presetClass="entr" presetID="10">
                                  <p:stCondLst>
                                    <p:cond delay="0"/>
                                  </p:stCondLst>
                                  <p:childTnLst>
                                    <p:set>
                                      <p:cBhvr>
                                        <p:cTn id="492" dur="1" fill="hold">
                                          <p:stCondLst>
                                            <p:cond delay="0"/>
                                          </p:stCondLst>
                                        </p:cTn>
                                        <p:tgtEl>
                                          <p:spTgt spid="348"/>
                                        </p:tgtEl>
                                        <p:attrNameLst>
                                          <p:attrName>style.visibility</p:attrName>
                                        </p:attrNameLst>
                                      </p:cBhvr>
                                      <p:to>
                                        <p:strVal val="visible"/>
                                      </p:to>
                                    </p:set>
                                    <p:animEffect filter="fade" transition="in">
                                      <p:cBhvr additive="repl">
                                        <p:cTn id="493" dur="500"/>
                                        <p:tgtEl>
                                          <p:spTgt spid="348"/>
                                        </p:tgtEl>
                                      </p:cBhvr>
                                    </p:animEffect>
                                  </p:childTnLst>
                                </p:cTn>
                              </p:par>
                              <p:par>
                                <p:cTn id="494" nodeType="withEffect" fill="hold" presetClass="entr" presetID="10">
                                  <p:stCondLst>
                                    <p:cond delay="0"/>
                                  </p:stCondLst>
                                  <p:childTnLst>
                                    <p:set>
                                      <p:cBhvr>
                                        <p:cTn id="495" dur="1" fill="hold">
                                          <p:stCondLst>
                                            <p:cond delay="0"/>
                                          </p:stCondLst>
                                        </p:cTn>
                                        <p:tgtEl>
                                          <p:spTgt spid="334"/>
                                        </p:tgtEl>
                                        <p:attrNameLst>
                                          <p:attrName>style.visibility</p:attrName>
                                        </p:attrNameLst>
                                      </p:cBhvr>
                                      <p:to>
                                        <p:strVal val="visible"/>
                                      </p:to>
                                    </p:set>
                                    <p:animEffect filter="fade" transition="in">
                                      <p:cBhvr additive="repl">
                                        <p:cTn id="496" dur="500"/>
                                        <p:tgtEl>
                                          <p:spTgt spid="334"/>
                                        </p:tgtEl>
                                      </p:cBhvr>
                                    </p:animEffect>
                                  </p:childTnLst>
                                </p:cTn>
                              </p:par>
                              <p:par>
                                <p:cTn id="497" nodeType="withEffect" fill="hold" presetClass="entr" presetID="10">
                                  <p:stCondLst>
                                    <p:cond delay="0"/>
                                  </p:stCondLst>
                                  <p:childTnLst>
                                    <p:set>
                                      <p:cBhvr>
                                        <p:cTn id="498" dur="1" fill="hold">
                                          <p:stCondLst>
                                            <p:cond delay="0"/>
                                          </p:stCondLst>
                                        </p:cTn>
                                        <p:tgtEl>
                                          <p:spTgt spid="343"/>
                                        </p:tgtEl>
                                        <p:attrNameLst>
                                          <p:attrName>style.visibility</p:attrName>
                                        </p:attrNameLst>
                                      </p:cBhvr>
                                      <p:to>
                                        <p:strVal val="visible"/>
                                      </p:to>
                                    </p:set>
                                    <p:animEffect filter="fade" transition="in">
                                      <p:cBhvr additive="repl">
                                        <p:cTn id="499" dur="500"/>
                                        <p:tgtEl>
                                          <p:spTgt spid="343"/>
                                        </p:tgtEl>
                                      </p:cBhvr>
                                    </p:animEffect>
                                  </p:childTnLst>
                                </p:cTn>
                              </p:par>
                              <p:par>
                                <p:cTn id="500" nodeType="withEffect" fill="hold" presetClass="entr" presetID="10">
                                  <p:stCondLst>
                                    <p:cond delay="0"/>
                                  </p:stCondLst>
                                  <p:childTnLst>
                                    <p:set>
                                      <p:cBhvr>
                                        <p:cTn id="501" dur="1" fill="hold">
                                          <p:stCondLst>
                                            <p:cond delay="0"/>
                                          </p:stCondLst>
                                        </p:cTn>
                                        <p:tgtEl>
                                          <p:spTgt spid="349"/>
                                        </p:tgtEl>
                                        <p:attrNameLst>
                                          <p:attrName>style.visibility</p:attrName>
                                        </p:attrNameLst>
                                      </p:cBhvr>
                                      <p:to>
                                        <p:strVal val="visible"/>
                                      </p:to>
                                    </p:set>
                                    <p:animEffect filter="fade" transition="in">
                                      <p:cBhvr additive="repl">
                                        <p:cTn id="502" dur="500"/>
                                        <p:tgtEl>
                                          <p:spTgt spid="349"/>
                                        </p:tgtEl>
                                      </p:cBhvr>
                                    </p:animEffect>
                                  </p:childTnLst>
                                </p:cTn>
                              </p:par>
                              <p:par>
                                <p:cTn id="503" nodeType="withEffect" fill="hold" presetClass="entr" presetID="10">
                                  <p:stCondLst>
                                    <p:cond delay="0"/>
                                  </p:stCondLst>
                                  <p:childTnLst>
                                    <p:set>
                                      <p:cBhvr>
                                        <p:cTn id="504" dur="1" fill="hold">
                                          <p:stCondLst>
                                            <p:cond delay="0"/>
                                          </p:stCondLst>
                                        </p:cTn>
                                        <p:tgtEl>
                                          <p:spTgt spid="350"/>
                                        </p:tgtEl>
                                        <p:attrNameLst>
                                          <p:attrName>style.visibility</p:attrName>
                                        </p:attrNameLst>
                                      </p:cBhvr>
                                      <p:to>
                                        <p:strVal val="visible"/>
                                      </p:to>
                                    </p:set>
                                    <p:animEffect filter="fade" transition="in">
                                      <p:cBhvr additive="repl">
                                        <p:cTn id="505" dur="500"/>
                                        <p:tgtEl>
                                          <p:spTgt spid="350"/>
                                        </p:tgtEl>
                                      </p:cBhvr>
                                    </p:animEffect>
                                  </p:childTnLst>
                                </p:cTn>
                              </p:par>
                              <p:par>
                                <p:cTn id="506" nodeType="withEffect" fill="hold" presetClass="entr" presetID="10">
                                  <p:stCondLst>
                                    <p:cond delay="0"/>
                                  </p:stCondLst>
                                  <p:childTnLst>
                                    <p:set>
                                      <p:cBhvr>
                                        <p:cTn id="507" dur="1" fill="hold">
                                          <p:stCondLst>
                                            <p:cond delay="0"/>
                                          </p:stCondLst>
                                        </p:cTn>
                                        <p:tgtEl>
                                          <p:spTgt spid="344"/>
                                        </p:tgtEl>
                                        <p:attrNameLst>
                                          <p:attrName>style.visibility</p:attrName>
                                        </p:attrNameLst>
                                      </p:cBhvr>
                                      <p:to>
                                        <p:strVal val="visible"/>
                                      </p:to>
                                    </p:set>
                                    <p:animEffect filter="fade" transition="in">
                                      <p:cBhvr additive="repl">
                                        <p:cTn id="508" dur="500"/>
                                        <p:tgtEl>
                                          <p:spTgt spid="344"/>
                                        </p:tgtEl>
                                      </p:cBhvr>
                                    </p:animEffect>
                                  </p:childTnLst>
                                </p:cTn>
                              </p:par>
                              <p:par>
                                <p:cTn id="509" nodeType="withEffect" fill="hold" presetClass="entr" presetID="10">
                                  <p:stCondLst>
                                    <p:cond delay="0"/>
                                  </p:stCondLst>
                                  <p:childTnLst>
                                    <p:set>
                                      <p:cBhvr>
                                        <p:cTn id="510" dur="1" fill="hold">
                                          <p:stCondLst>
                                            <p:cond delay="0"/>
                                          </p:stCondLst>
                                        </p:cTn>
                                        <p:tgtEl>
                                          <p:spTgt spid="335"/>
                                        </p:tgtEl>
                                        <p:attrNameLst>
                                          <p:attrName>style.visibility</p:attrName>
                                        </p:attrNameLst>
                                      </p:cBhvr>
                                      <p:to>
                                        <p:strVal val="visible"/>
                                      </p:to>
                                    </p:set>
                                    <p:animEffect filter="fade" transition="in">
                                      <p:cBhvr additive="repl">
                                        <p:cTn id="511" dur="500"/>
                                        <p:tgtEl>
                                          <p:spTgt spid="335"/>
                                        </p:tgtEl>
                                      </p:cBhvr>
                                    </p:animEffect>
                                  </p:childTnLst>
                                </p:cTn>
                              </p:par>
                              <p:par>
                                <p:cTn id="512" nodeType="withEffect" fill="hold" presetClass="entr" presetID="10">
                                  <p:stCondLst>
                                    <p:cond delay="0"/>
                                  </p:stCondLst>
                                  <p:childTnLst>
                                    <p:set>
                                      <p:cBhvr>
                                        <p:cTn id="513" dur="1" fill="hold">
                                          <p:stCondLst>
                                            <p:cond delay="0"/>
                                          </p:stCondLst>
                                        </p:cTn>
                                        <p:tgtEl>
                                          <p:spTgt spid="336"/>
                                        </p:tgtEl>
                                        <p:attrNameLst>
                                          <p:attrName>style.visibility</p:attrName>
                                        </p:attrNameLst>
                                      </p:cBhvr>
                                      <p:to>
                                        <p:strVal val="visible"/>
                                      </p:to>
                                    </p:set>
                                    <p:animEffect filter="fade" transition="in">
                                      <p:cBhvr additive="repl">
                                        <p:cTn id="514" dur="500"/>
                                        <p:tgtEl>
                                          <p:spTgt spid="336"/>
                                        </p:tgtEl>
                                      </p:cBhvr>
                                    </p:animEffect>
                                  </p:childTnLst>
                                </p:cTn>
                              </p:par>
                              <p:par>
                                <p:cTn id="515" nodeType="withEffect" fill="hold" presetClass="entr" presetID="10">
                                  <p:stCondLst>
                                    <p:cond delay="0"/>
                                  </p:stCondLst>
                                  <p:childTnLst>
                                    <p:set>
                                      <p:cBhvr>
                                        <p:cTn id="516" dur="1" fill="hold">
                                          <p:stCondLst>
                                            <p:cond delay="0"/>
                                          </p:stCondLst>
                                        </p:cTn>
                                        <p:tgtEl>
                                          <p:spTgt spid="345"/>
                                        </p:tgtEl>
                                        <p:attrNameLst>
                                          <p:attrName>style.visibility</p:attrName>
                                        </p:attrNameLst>
                                      </p:cBhvr>
                                      <p:to>
                                        <p:strVal val="visible"/>
                                      </p:to>
                                    </p:set>
                                    <p:animEffect filter="fade" transition="in">
                                      <p:cBhvr additive="repl">
                                        <p:cTn id="517" dur="500"/>
                                        <p:tgtEl>
                                          <p:spTgt spid="345"/>
                                        </p:tgtEl>
                                      </p:cBhvr>
                                    </p:animEffect>
                                  </p:childTnLst>
                                </p:cTn>
                              </p:par>
                              <p:par>
                                <p:cTn id="518" nodeType="withEffect" fill="hold" presetClass="entr" presetID="10">
                                  <p:stCondLst>
                                    <p:cond delay="0"/>
                                  </p:stCondLst>
                                  <p:childTnLst>
                                    <p:set>
                                      <p:cBhvr>
                                        <p:cTn id="519" dur="1" fill="hold">
                                          <p:stCondLst>
                                            <p:cond delay="0"/>
                                          </p:stCondLst>
                                        </p:cTn>
                                        <p:tgtEl>
                                          <p:spTgt spid="351"/>
                                        </p:tgtEl>
                                        <p:attrNameLst>
                                          <p:attrName>style.visibility</p:attrName>
                                        </p:attrNameLst>
                                      </p:cBhvr>
                                      <p:to>
                                        <p:strVal val="visible"/>
                                      </p:to>
                                    </p:set>
                                    <p:animEffect filter="fade" transition="in">
                                      <p:cBhvr additive="repl">
                                        <p:cTn id="520" dur="500"/>
                                        <p:tgtEl>
                                          <p:spTgt spid="351"/>
                                        </p:tgtEl>
                                      </p:cBhvr>
                                    </p:animEffect>
                                  </p:childTnLst>
                                </p:cTn>
                              </p:par>
                              <p:par>
                                <p:cTn id="521" nodeType="withEffect" fill="hold" presetClass="entr" presetID="10">
                                  <p:stCondLst>
                                    <p:cond delay="0"/>
                                  </p:stCondLst>
                                  <p:childTnLst>
                                    <p:set>
                                      <p:cBhvr>
                                        <p:cTn id="522" dur="1" fill="hold">
                                          <p:stCondLst>
                                            <p:cond delay="0"/>
                                          </p:stCondLst>
                                        </p:cTn>
                                        <p:tgtEl>
                                          <p:spTgt spid="352"/>
                                        </p:tgtEl>
                                        <p:attrNameLst>
                                          <p:attrName>style.visibility</p:attrName>
                                        </p:attrNameLst>
                                      </p:cBhvr>
                                      <p:to>
                                        <p:strVal val="visible"/>
                                      </p:to>
                                    </p:set>
                                    <p:animEffect filter="fade" transition="in">
                                      <p:cBhvr additive="repl">
                                        <p:cTn id="523" dur="500"/>
                                        <p:tgtEl>
                                          <p:spTgt spid="352"/>
                                        </p:tgtEl>
                                      </p:cBhvr>
                                    </p:animEffect>
                                  </p:childTnLst>
                                </p:cTn>
                              </p:par>
                              <p:par>
                                <p:cTn id="524" nodeType="withEffect" fill="hold" presetClass="entr" presetID="10">
                                  <p:stCondLst>
                                    <p:cond delay="0"/>
                                  </p:stCondLst>
                                  <p:childTnLst>
                                    <p:set>
                                      <p:cBhvr>
                                        <p:cTn id="525" dur="1" fill="hold">
                                          <p:stCondLst>
                                            <p:cond delay="0"/>
                                          </p:stCondLst>
                                        </p:cTn>
                                        <p:tgtEl>
                                          <p:spTgt spid="346"/>
                                        </p:tgtEl>
                                        <p:attrNameLst>
                                          <p:attrName>style.visibility</p:attrName>
                                        </p:attrNameLst>
                                      </p:cBhvr>
                                      <p:to>
                                        <p:strVal val="visible"/>
                                      </p:to>
                                    </p:set>
                                    <p:animEffect filter="fade" transition="in">
                                      <p:cBhvr additive="repl">
                                        <p:cTn id="526" dur="500"/>
                                        <p:tgtEl>
                                          <p:spTgt spid="346"/>
                                        </p:tgtEl>
                                      </p:cBhvr>
                                    </p:animEffect>
                                  </p:childTnLst>
                                </p:cTn>
                              </p:par>
                              <p:par>
                                <p:cTn id="527" nodeType="withEffect" fill="hold" presetClass="entr" presetID="10">
                                  <p:stCondLst>
                                    <p:cond delay="0"/>
                                  </p:stCondLst>
                                  <p:childTnLst>
                                    <p:set>
                                      <p:cBhvr>
                                        <p:cTn id="528" dur="1" fill="hold">
                                          <p:stCondLst>
                                            <p:cond delay="0"/>
                                          </p:stCondLst>
                                        </p:cTn>
                                        <p:tgtEl>
                                          <p:spTgt spid="337"/>
                                        </p:tgtEl>
                                        <p:attrNameLst>
                                          <p:attrName>style.visibility</p:attrName>
                                        </p:attrNameLst>
                                      </p:cBhvr>
                                      <p:to>
                                        <p:strVal val="visible"/>
                                      </p:to>
                                    </p:set>
                                    <p:animEffect filter="fade" transition="in">
                                      <p:cBhvr additive="repl">
                                        <p:cTn id="529" dur="500"/>
                                        <p:tgtEl>
                                          <p:spTgt spid="337"/>
                                        </p:tgtEl>
                                      </p:cBhvr>
                                    </p:animEffect>
                                  </p:childTnLst>
                                </p:cTn>
                              </p:par>
                              <p:par>
                                <p:cTn id="530" nodeType="withEffect" fill="hold" presetClass="entr" presetID="10">
                                  <p:stCondLst>
                                    <p:cond delay="0"/>
                                  </p:stCondLst>
                                  <p:childTnLst>
                                    <p:set>
                                      <p:cBhvr>
                                        <p:cTn id="531" dur="1" fill="hold">
                                          <p:stCondLst>
                                            <p:cond delay="0"/>
                                          </p:stCondLst>
                                        </p:cTn>
                                        <p:tgtEl>
                                          <p:spTgt spid="338"/>
                                        </p:tgtEl>
                                        <p:attrNameLst>
                                          <p:attrName>style.visibility</p:attrName>
                                        </p:attrNameLst>
                                      </p:cBhvr>
                                      <p:to>
                                        <p:strVal val="visible"/>
                                      </p:to>
                                    </p:set>
                                    <p:animEffect filter="fade" transition="in">
                                      <p:cBhvr additive="repl">
                                        <p:cTn id="532" dur="500"/>
                                        <p:tgtEl>
                                          <p:spTgt spid="338"/>
                                        </p:tgtEl>
                                      </p:cBhvr>
                                    </p:animEffect>
                                  </p:childTnLst>
                                </p:cTn>
                              </p:par>
                              <p:par>
                                <p:cTn id="533" nodeType="withEffect" fill="hold" presetClass="entr" presetID="10">
                                  <p:stCondLst>
                                    <p:cond delay="0"/>
                                  </p:stCondLst>
                                  <p:childTnLst>
                                    <p:set>
                                      <p:cBhvr>
                                        <p:cTn id="534" dur="1" fill="hold">
                                          <p:stCondLst>
                                            <p:cond delay="0"/>
                                          </p:stCondLst>
                                        </p:cTn>
                                        <p:tgtEl>
                                          <p:spTgt spid="347"/>
                                        </p:tgtEl>
                                        <p:attrNameLst>
                                          <p:attrName>style.visibility</p:attrName>
                                        </p:attrNameLst>
                                      </p:cBhvr>
                                      <p:to>
                                        <p:strVal val="visible"/>
                                      </p:to>
                                    </p:set>
                                    <p:animEffect filter="fade" transition="in">
                                      <p:cBhvr additive="repl">
                                        <p:cTn id="535" dur="500"/>
                                        <p:tgtEl>
                                          <p:spTgt spid="347"/>
                                        </p:tgtEl>
                                      </p:cBhvr>
                                    </p:animEffect>
                                  </p:childTnLst>
                                </p:cTn>
                              </p:par>
                              <p:par>
                                <p:cTn id="536" nodeType="withEffect" fill="hold" presetClass="entr" presetID="10">
                                  <p:stCondLst>
                                    <p:cond delay="0"/>
                                  </p:stCondLst>
                                  <p:childTnLst>
                                    <p:set>
                                      <p:cBhvr>
                                        <p:cTn id="537" dur="1" fill="hold">
                                          <p:stCondLst>
                                            <p:cond delay="0"/>
                                          </p:stCondLst>
                                        </p:cTn>
                                        <p:tgtEl>
                                          <p:spTgt spid="353"/>
                                        </p:tgtEl>
                                        <p:attrNameLst>
                                          <p:attrName>style.visibility</p:attrName>
                                        </p:attrNameLst>
                                      </p:cBhvr>
                                      <p:to>
                                        <p:strVal val="visible"/>
                                      </p:to>
                                    </p:set>
                                    <p:animEffect filter="fade" transition="in">
                                      <p:cBhvr additive="repl">
                                        <p:cTn id="538" dur="500"/>
                                        <p:tgtEl>
                                          <p:spTgt spid="353"/>
                                        </p:tgtEl>
                                      </p:cBhvr>
                                    </p:animEffect>
                                  </p:childTnLst>
                                </p:cTn>
                              </p:par>
                              <p:par>
                                <p:cTn id="539" nodeType="withEffect" fill="hold" presetClass="entr" presetID="10">
                                  <p:stCondLst>
                                    <p:cond delay="0"/>
                                  </p:stCondLst>
                                  <p:childTnLst>
                                    <p:set>
                                      <p:cBhvr>
                                        <p:cTn id="540" dur="1" fill="hold">
                                          <p:stCondLst>
                                            <p:cond delay="0"/>
                                          </p:stCondLst>
                                        </p:cTn>
                                        <p:tgtEl>
                                          <p:spTgt spid="354"/>
                                        </p:tgtEl>
                                        <p:attrNameLst>
                                          <p:attrName>style.visibility</p:attrName>
                                        </p:attrNameLst>
                                      </p:cBhvr>
                                      <p:to>
                                        <p:strVal val="visible"/>
                                      </p:to>
                                    </p:set>
                                    <p:animEffect filter="fade" transition="in">
                                      <p:cBhvr additive="repl">
                                        <p:cTn id="541" dur="500"/>
                                        <p:tgtEl>
                                          <p:spTgt spid="354"/>
                                        </p:tgtEl>
                                      </p:cBhvr>
                                    </p:animEffect>
                                  </p:childTnLst>
                                </p:cTn>
                              </p:par>
                              <p:par>
                                <p:cTn id="542" nodeType="withEffect" fill="hold" presetClass="entr" presetID="10">
                                  <p:stCondLst>
                                    <p:cond delay="0"/>
                                  </p:stCondLst>
                                  <p:childTnLst>
                                    <p:set>
                                      <p:cBhvr>
                                        <p:cTn id="543" dur="1" fill="hold">
                                          <p:stCondLst>
                                            <p:cond delay="0"/>
                                          </p:stCondLst>
                                        </p:cTn>
                                        <p:tgtEl>
                                          <p:spTgt spid="339"/>
                                        </p:tgtEl>
                                        <p:attrNameLst>
                                          <p:attrName>style.visibility</p:attrName>
                                        </p:attrNameLst>
                                      </p:cBhvr>
                                      <p:to>
                                        <p:strVal val="visible"/>
                                      </p:to>
                                    </p:set>
                                    <p:animEffect filter="fade" transition="in">
                                      <p:cBhvr additive="repl">
                                        <p:cTn id="544" dur="500"/>
                                        <p:tgtEl>
                                          <p:spTgt spid="339"/>
                                        </p:tgtEl>
                                      </p:cBhvr>
                                    </p:animEffect>
                                  </p:childTnLst>
                                </p:cTn>
                              </p:par>
                              <p:par>
                                <p:cTn id="545" nodeType="withEffect" fill="hold" presetClass="entr" presetID="10">
                                  <p:stCondLst>
                                    <p:cond delay="0"/>
                                  </p:stCondLst>
                                  <p:childTnLst>
                                    <p:set>
                                      <p:cBhvr>
                                        <p:cTn id="546" dur="1" fill="hold">
                                          <p:stCondLst>
                                            <p:cond delay="0"/>
                                          </p:stCondLst>
                                        </p:cTn>
                                        <p:tgtEl>
                                          <p:spTgt spid="340"/>
                                        </p:tgtEl>
                                        <p:attrNameLst>
                                          <p:attrName>style.visibility</p:attrName>
                                        </p:attrNameLst>
                                      </p:cBhvr>
                                      <p:to>
                                        <p:strVal val="visible"/>
                                      </p:to>
                                    </p:set>
                                    <p:animEffect filter="fade" transition="in">
                                      <p:cBhvr additive="repl">
                                        <p:cTn id="547" dur="500"/>
                                        <p:tgtEl>
                                          <p:spTgt spid="340"/>
                                        </p:tgtEl>
                                      </p:cBhvr>
                                    </p:animEffect>
                                  </p:childTnLst>
                                </p:cTn>
                              </p:par>
                              <p:par>
                                <p:cTn id="548" nodeType="withEffect" fill="hold" presetClass="entr" presetID="10">
                                  <p:stCondLst>
                                    <p:cond delay="0"/>
                                  </p:stCondLst>
                                  <p:childTnLst>
                                    <p:set>
                                      <p:cBhvr>
                                        <p:cTn id="549" dur="1" fill="hold">
                                          <p:stCondLst>
                                            <p:cond delay="0"/>
                                          </p:stCondLst>
                                        </p:cTn>
                                        <p:tgtEl>
                                          <p:spTgt spid="355"/>
                                        </p:tgtEl>
                                        <p:attrNameLst>
                                          <p:attrName>style.visibility</p:attrName>
                                        </p:attrNameLst>
                                      </p:cBhvr>
                                      <p:to>
                                        <p:strVal val="visible"/>
                                      </p:to>
                                    </p:set>
                                    <p:animEffect filter="fade" transition="in">
                                      <p:cBhvr additive="repl">
                                        <p:cTn id="550" dur="500"/>
                                        <p:tgtEl>
                                          <p:spTgt spid="355"/>
                                        </p:tgtEl>
                                      </p:cBhvr>
                                    </p:animEffect>
                                  </p:childTnLst>
                                </p:cTn>
                              </p:par>
                              <p:par>
                                <p:cTn id="551" nodeType="withEffect" fill="hold" presetClass="entr" presetID="10">
                                  <p:stCondLst>
                                    <p:cond delay="0"/>
                                  </p:stCondLst>
                                  <p:childTnLst>
                                    <p:set>
                                      <p:cBhvr>
                                        <p:cTn id="552" dur="1" fill="hold">
                                          <p:stCondLst>
                                            <p:cond delay="0"/>
                                          </p:stCondLst>
                                        </p:cTn>
                                        <p:tgtEl>
                                          <p:spTgt spid="341"/>
                                        </p:tgtEl>
                                        <p:attrNameLst>
                                          <p:attrName>style.visibility</p:attrName>
                                        </p:attrNameLst>
                                      </p:cBhvr>
                                      <p:to>
                                        <p:strVal val="visible"/>
                                      </p:to>
                                    </p:set>
                                    <p:animEffect filter="fade" transition="in">
                                      <p:cBhvr additive="repl">
                                        <p:cTn id="553" dur="500"/>
                                        <p:tgtEl>
                                          <p:spTgt spid="341"/>
                                        </p:tgtEl>
                                      </p:cBhvr>
                                    </p:animEffect>
                                  </p:childTnLst>
                                </p:cTn>
                              </p:par>
                            </p:childTnLst>
                          </p:cTn>
                        </p:par>
                      </p:childTnLst>
                    </p:cTn>
                  </p:par>
                  <p:par>
                    <p:cTn id="554" fill="hold">
                      <p:stCondLst>
                        <p:cond delay="indefinite"/>
                      </p:stCondLst>
                      <p:childTnLst>
                        <p:par>
                          <p:cTn id="555" fill="hold">
                            <p:stCondLst>
                              <p:cond delay="0"/>
                            </p:stCondLst>
                            <p:childTnLst>
                              <p:par>
                                <p:cTn id="556" nodeType="clickEffect" fill="hold" presetClass="entr" presetID="10">
                                  <p:stCondLst>
                                    <p:cond delay="0"/>
                                  </p:stCondLst>
                                  <p:childTnLst>
                                    <p:set>
                                      <p:cBhvr>
                                        <p:cTn id="557" dur="1" fill="hold">
                                          <p:stCondLst>
                                            <p:cond delay="0"/>
                                          </p:stCondLst>
                                        </p:cTn>
                                        <p:tgtEl>
                                          <p:spTgt spid="365"/>
                                        </p:tgtEl>
                                        <p:attrNameLst>
                                          <p:attrName>style.visibility</p:attrName>
                                        </p:attrNameLst>
                                      </p:cBhvr>
                                      <p:to>
                                        <p:strVal val="visible"/>
                                      </p:to>
                                    </p:set>
                                    <p:animEffect filter="fade" transition="in">
                                      <p:cBhvr additive="repl">
                                        <p:cTn id="558" dur="500"/>
                                        <p:tgtEl>
                                          <p:spTgt spid="365"/>
                                        </p:tgtEl>
                                      </p:cBhvr>
                                    </p:animEffect>
                                  </p:childTnLst>
                                </p:cTn>
                              </p:par>
                              <p:par>
                                <p:cTn id="559" nodeType="withEffect" fill="hold" presetClass="entr" presetID="10">
                                  <p:stCondLst>
                                    <p:cond delay="0"/>
                                  </p:stCondLst>
                                  <p:childTnLst>
                                    <p:set>
                                      <p:cBhvr>
                                        <p:cTn id="560" dur="1" fill="hold">
                                          <p:stCondLst>
                                            <p:cond delay="0"/>
                                          </p:stCondLst>
                                        </p:cTn>
                                        <p:tgtEl>
                                          <p:spTgt spid="366"/>
                                        </p:tgtEl>
                                        <p:attrNameLst>
                                          <p:attrName>style.visibility</p:attrName>
                                        </p:attrNameLst>
                                      </p:cBhvr>
                                      <p:to>
                                        <p:strVal val="visible"/>
                                      </p:to>
                                    </p:set>
                                    <p:animEffect filter="fade" transition="in">
                                      <p:cBhvr additive="repl">
                                        <p:cTn id="561" dur="500"/>
                                        <p:tgtEl>
                                          <p:spTgt spid="366"/>
                                        </p:tgtEl>
                                      </p:cBhvr>
                                    </p:animEffect>
                                  </p:childTnLst>
                                </p:cTn>
                              </p:par>
                              <p:par>
                                <p:cTn id="562" nodeType="withEffect" fill="hold" presetClass="entr" presetID="10">
                                  <p:stCondLst>
                                    <p:cond delay="0"/>
                                  </p:stCondLst>
                                  <p:childTnLst>
                                    <p:set>
                                      <p:cBhvr>
                                        <p:cTn id="563" dur="1" fill="hold">
                                          <p:stCondLst>
                                            <p:cond delay="0"/>
                                          </p:stCondLst>
                                        </p:cTn>
                                        <p:tgtEl>
                                          <p:spTgt spid="367"/>
                                        </p:tgtEl>
                                        <p:attrNameLst>
                                          <p:attrName>style.visibility</p:attrName>
                                        </p:attrNameLst>
                                      </p:cBhvr>
                                      <p:to>
                                        <p:strVal val="visible"/>
                                      </p:to>
                                    </p:set>
                                    <p:animEffect filter="fade" transition="in">
                                      <p:cBhvr additive="repl">
                                        <p:cTn id="564" dur="500"/>
                                        <p:tgtEl>
                                          <p:spTgt spid="367"/>
                                        </p:tgtEl>
                                      </p:cBhvr>
                                    </p:animEffect>
                                  </p:childTnLst>
                                </p:cTn>
                              </p:par>
                              <p:par>
                                <p:cTn id="565" nodeType="withEffect" fill="hold" presetClass="entr" presetID="10">
                                  <p:stCondLst>
                                    <p:cond delay="0"/>
                                  </p:stCondLst>
                                  <p:childTnLst>
                                    <p:set>
                                      <p:cBhvr>
                                        <p:cTn id="566" dur="1" fill="hold">
                                          <p:stCondLst>
                                            <p:cond delay="0"/>
                                          </p:stCondLst>
                                        </p:cTn>
                                        <p:tgtEl>
                                          <p:spTgt spid="368"/>
                                        </p:tgtEl>
                                        <p:attrNameLst>
                                          <p:attrName>style.visibility</p:attrName>
                                        </p:attrNameLst>
                                      </p:cBhvr>
                                      <p:to>
                                        <p:strVal val="visible"/>
                                      </p:to>
                                    </p:set>
                                    <p:animEffect filter="fade" transition="in">
                                      <p:cBhvr additive="repl">
                                        <p:cTn id="567" dur="500"/>
                                        <p:tgtEl>
                                          <p:spTgt spid="368"/>
                                        </p:tgtEl>
                                      </p:cBhvr>
                                    </p:animEffect>
                                  </p:childTnLst>
                                </p:cTn>
                              </p:par>
                              <p:par>
                                <p:cTn id="568" nodeType="withEffect" fill="hold" presetClass="entr" presetID="10">
                                  <p:stCondLst>
                                    <p:cond delay="0"/>
                                  </p:stCondLst>
                                  <p:childTnLst>
                                    <p:set>
                                      <p:cBhvr>
                                        <p:cTn id="569" dur="1" fill="hold">
                                          <p:stCondLst>
                                            <p:cond delay="0"/>
                                          </p:stCondLst>
                                        </p:cTn>
                                        <p:tgtEl>
                                          <p:spTgt spid="369"/>
                                        </p:tgtEl>
                                        <p:attrNameLst>
                                          <p:attrName>style.visibility</p:attrName>
                                        </p:attrNameLst>
                                      </p:cBhvr>
                                      <p:to>
                                        <p:strVal val="visible"/>
                                      </p:to>
                                    </p:set>
                                    <p:animEffect filter="fade" transition="in">
                                      <p:cBhvr additive="repl">
                                        <p:cTn id="570" dur="500"/>
                                        <p:tgtEl>
                                          <p:spTgt spid="369"/>
                                        </p:tgtEl>
                                      </p:cBhvr>
                                    </p:animEffect>
                                  </p:childTnLst>
                                </p:cTn>
                              </p:par>
                              <p:par>
                                <p:cTn id="571" nodeType="withEffect" fill="hold" presetClass="entr" presetID="10">
                                  <p:stCondLst>
                                    <p:cond delay="0"/>
                                  </p:stCondLst>
                                  <p:childTnLst>
                                    <p:set>
                                      <p:cBhvr>
                                        <p:cTn id="572" dur="1" fill="hold">
                                          <p:stCondLst>
                                            <p:cond delay="0"/>
                                          </p:stCondLst>
                                        </p:cTn>
                                        <p:tgtEl>
                                          <p:spTgt spid="370"/>
                                        </p:tgtEl>
                                        <p:attrNameLst>
                                          <p:attrName>style.visibility</p:attrName>
                                        </p:attrNameLst>
                                      </p:cBhvr>
                                      <p:to>
                                        <p:strVal val="visible"/>
                                      </p:to>
                                    </p:set>
                                    <p:animEffect filter="fade" transition="in">
                                      <p:cBhvr additive="repl">
                                        <p:cTn id="573" dur="500"/>
                                        <p:tgtEl>
                                          <p:spTgt spid="370"/>
                                        </p:tgtEl>
                                      </p:cBhvr>
                                    </p:animEffect>
                                  </p:childTnLst>
                                </p:cTn>
                              </p:par>
                              <p:par>
                                <p:cTn id="574" nodeType="withEffect" fill="hold" presetClass="entr" presetID="10">
                                  <p:stCondLst>
                                    <p:cond delay="0"/>
                                  </p:stCondLst>
                                  <p:childTnLst>
                                    <p:set>
                                      <p:cBhvr>
                                        <p:cTn id="575" dur="1" fill="hold">
                                          <p:stCondLst>
                                            <p:cond delay="0"/>
                                          </p:stCondLst>
                                        </p:cTn>
                                        <p:tgtEl>
                                          <p:spTgt spid="371"/>
                                        </p:tgtEl>
                                        <p:attrNameLst>
                                          <p:attrName>style.visibility</p:attrName>
                                        </p:attrNameLst>
                                      </p:cBhvr>
                                      <p:to>
                                        <p:strVal val="visible"/>
                                      </p:to>
                                    </p:set>
                                    <p:animEffect filter="fade" transition="in">
                                      <p:cBhvr additive="repl">
                                        <p:cTn id="576" dur="500"/>
                                        <p:tgtEl>
                                          <p:spTgt spid="371"/>
                                        </p:tgtEl>
                                      </p:cBhvr>
                                    </p:animEffect>
                                  </p:childTnLst>
                                </p:cTn>
                              </p:par>
                              <p:par>
                                <p:cTn id="577" nodeType="withEffect" fill="hold" presetClass="entr" presetID="10">
                                  <p:stCondLst>
                                    <p:cond delay="0"/>
                                  </p:stCondLst>
                                  <p:childTnLst>
                                    <p:set>
                                      <p:cBhvr>
                                        <p:cTn id="578" dur="1" fill="hold">
                                          <p:stCondLst>
                                            <p:cond delay="0"/>
                                          </p:stCondLst>
                                        </p:cTn>
                                        <p:tgtEl>
                                          <p:spTgt spid="372"/>
                                        </p:tgtEl>
                                        <p:attrNameLst>
                                          <p:attrName>style.visibility</p:attrName>
                                        </p:attrNameLst>
                                      </p:cBhvr>
                                      <p:to>
                                        <p:strVal val="visible"/>
                                      </p:to>
                                    </p:set>
                                    <p:animEffect filter="fade" transition="in">
                                      <p:cBhvr additive="repl">
                                        <p:cTn id="579" dur="500"/>
                                        <p:tgtEl>
                                          <p:spTgt spid="372"/>
                                        </p:tgtEl>
                                      </p:cBhvr>
                                    </p:animEffect>
                                  </p:childTnLst>
                                </p:cTn>
                              </p:par>
                              <p:par>
                                <p:cTn id="580" nodeType="withEffect" fill="hold" presetClass="entr" presetID="10">
                                  <p:stCondLst>
                                    <p:cond delay="0"/>
                                  </p:stCondLst>
                                  <p:childTnLst>
                                    <p:set>
                                      <p:cBhvr>
                                        <p:cTn id="581" dur="1" fill="hold">
                                          <p:stCondLst>
                                            <p:cond delay="0"/>
                                          </p:stCondLst>
                                        </p:cTn>
                                        <p:tgtEl>
                                          <p:spTgt spid="375"/>
                                        </p:tgtEl>
                                        <p:attrNameLst>
                                          <p:attrName>style.visibility</p:attrName>
                                        </p:attrNameLst>
                                      </p:cBhvr>
                                      <p:to>
                                        <p:strVal val="visible"/>
                                      </p:to>
                                    </p:set>
                                    <p:animEffect filter="fade" transition="in">
                                      <p:cBhvr additive="repl">
                                        <p:cTn id="582" dur="500"/>
                                        <p:tgtEl>
                                          <p:spTgt spid="375"/>
                                        </p:tgtEl>
                                      </p:cBhvr>
                                    </p:animEffect>
                                  </p:childTnLst>
                                </p:cTn>
                              </p:par>
                              <p:par>
                                <p:cTn id="583" nodeType="withEffect" fill="hold" presetClass="entr" presetID="10">
                                  <p:stCondLst>
                                    <p:cond delay="0"/>
                                  </p:stCondLst>
                                  <p:childTnLst>
                                    <p:set>
                                      <p:cBhvr>
                                        <p:cTn id="584" dur="1" fill="hold">
                                          <p:stCondLst>
                                            <p:cond delay="0"/>
                                          </p:stCondLst>
                                        </p:cTn>
                                        <p:tgtEl>
                                          <p:spTgt spid="376"/>
                                        </p:tgtEl>
                                        <p:attrNameLst>
                                          <p:attrName>style.visibility</p:attrName>
                                        </p:attrNameLst>
                                      </p:cBhvr>
                                      <p:to>
                                        <p:strVal val="visible"/>
                                      </p:to>
                                    </p:set>
                                    <p:animEffect filter="fade" transition="in">
                                      <p:cBhvr additive="repl">
                                        <p:cTn id="585" dur="500"/>
                                        <p:tgtEl>
                                          <p:spTgt spid="376"/>
                                        </p:tgtEl>
                                      </p:cBhvr>
                                    </p:animEffect>
                                  </p:childTnLst>
                                </p:cTn>
                              </p:par>
                              <p:par>
                                <p:cTn id="586" nodeType="withEffect" fill="hold" presetClass="entr" presetID="10">
                                  <p:stCondLst>
                                    <p:cond delay="0"/>
                                  </p:stCondLst>
                                  <p:childTnLst>
                                    <p:set>
                                      <p:cBhvr>
                                        <p:cTn id="587" dur="1" fill="hold">
                                          <p:stCondLst>
                                            <p:cond delay="0"/>
                                          </p:stCondLst>
                                        </p:cTn>
                                        <p:tgtEl>
                                          <p:spTgt spid="377"/>
                                        </p:tgtEl>
                                        <p:attrNameLst>
                                          <p:attrName>style.visibility</p:attrName>
                                        </p:attrNameLst>
                                      </p:cBhvr>
                                      <p:to>
                                        <p:strVal val="visible"/>
                                      </p:to>
                                    </p:set>
                                    <p:animEffect filter="fade" transition="in">
                                      <p:cBhvr additive="repl">
                                        <p:cTn id="588" dur="500"/>
                                        <p:tgtEl>
                                          <p:spTgt spid="377"/>
                                        </p:tgtEl>
                                      </p:cBhvr>
                                    </p:animEffect>
                                  </p:childTnLst>
                                </p:cTn>
                              </p:par>
                              <p:par>
                                <p:cTn id="589" nodeType="withEffect" fill="hold" presetClass="entr" presetID="10">
                                  <p:stCondLst>
                                    <p:cond delay="0"/>
                                  </p:stCondLst>
                                  <p:childTnLst>
                                    <p:set>
                                      <p:cBhvr>
                                        <p:cTn id="590" dur="1" fill="hold">
                                          <p:stCondLst>
                                            <p:cond delay="0"/>
                                          </p:stCondLst>
                                        </p:cTn>
                                        <p:tgtEl>
                                          <p:spTgt spid="378"/>
                                        </p:tgtEl>
                                        <p:attrNameLst>
                                          <p:attrName>style.visibility</p:attrName>
                                        </p:attrNameLst>
                                      </p:cBhvr>
                                      <p:to>
                                        <p:strVal val="visible"/>
                                      </p:to>
                                    </p:set>
                                    <p:animEffect filter="fade" transition="in">
                                      <p:cBhvr additive="repl">
                                        <p:cTn id="591" dur="500"/>
                                        <p:tgtEl>
                                          <p:spTgt spid="378"/>
                                        </p:tgtEl>
                                      </p:cBhvr>
                                    </p:animEffect>
                                  </p:childTnLst>
                                </p:cTn>
                              </p:par>
                              <p:par>
                                <p:cTn id="592" nodeType="withEffect" fill="hold" presetClass="entr" presetID="10">
                                  <p:stCondLst>
                                    <p:cond delay="0"/>
                                  </p:stCondLst>
                                  <p:childTnLst>
                                    <p:set>
                                      <p:cBhvr>
                                        <p:cTn id="593" dur="1" fill="hold">
                                          <p:stCondLst>
                                            <p:cond delay="0"/>
                                          </p:stCondLst>
                                        </p:cTn>
                                        <p:tgtEl>
                                          <p:spTgt spid="379"/>
                                        </p:tgtEl>
                                        <p:attrNameLst>
                                          <p:attrName>style.visibility</p:attrName>
                                        </p:attrNameLst>
                                      </p:cBhvr>
                                      <p:to>
                                        <p:strVal val="visible"/>
                                      </p:to>
                                    </p:set>
                                    <p:animEffect filter="fade" transition="in">
                                      <p:cBhvr additive="repl">
                                        <p:cTn id="594" dur="500"/>
                                        <p:tgtEl>
                                          <p:spTgt spid="379"/>
                                        </p:tgtEl>
                                      </p:cBhvr>
                                    </p:animEffect>
                                  </p:childTnLst>
                                </p:cTn>
                              </p:par>
                              <p:par>
                                <p:cTn id="595" nodeType="withEffect" fill="hold" presetClass="entr" presetID="10">
                                  <p:stCondLst>
                                    <p:cond delay="0"/>
                                  </p:stCondLst>
                                  <p:childTnLst>
                                    <p:set>
                                      <p:cBhvr>
                                        <p:cTn id="596" dur="1" fill="hold">
                                          <p:stCondLst>
                                            <p:cond delay="0"/>
                                          </p:stCondLst>
                                        </p:cTn>
                                        <p:tgtEl>
                                          <p:spTgt spid="373"/>
                                        </p:tgtEl>
                                        <p:attrNameLst>
                                          <p:attrName>style.visibility</p:attrName>
                                        </p:attrNameLst>
                                      </p:cBhvr>
                                      <p:to>
                                        <p:strVal val="visible"/>
                                      </p:to>
                                    </p:set>
                                    <p:animEffect filter="fade" transition="in">
                                      <p:cBhvr additive="repl">
                                        <p:cTn id="597" dur="500"/>
                                        <p:tgtEl>
                                          <p:spTgt spid="373"/>
                                        </p:tgtEl>
                                      </p:cBhvr>
                                    </p:animEffect>
                                  </p:childTnLst>
                                </p:cTn>
                              </p:par>
                              <p:par>
                                <p:cTn id="598" nodeType="withEffect" fill="hold" presetClass="entr" presetID="10">
                                  <p:stCondLst>
                                    <p:cond delay="0"/>
                                  </p:stCondLst>
                                  <p:childTnLst>
                                    <p:set>
                                      <p:cBhvr>
                                        <p:cTn id="599" dur="1" fill="hold">
                                          <p:stCondLst>
                                            <p:cond delay="0"/>
                                          </p:stCondLst>
                                        </p:cTn>
                                        <p:tgtEl>
                                          <p:spTgt spid="380"/>
                                        </p:tgtEl>
                                        <p:attrNameLst>
                                          <p:attrName>style.visibility</p:attrName>
                                        </p:attrNameLst>
                                      </p:cBhvr>
                                      <p:to>
                                        <p:strVal val="visible"/>
                                      </p:to>
                                    </p:set>
                                    <p:animEffect filter="fade" transition="in">
                                      <p:cBhvr additive="repl">
                                        <p:cTn id="600" dur="500"/>
                                        <p:tgtEl>
                                          <p:spTgt spid="380"/>
                                        </p:tgtEl>
                                      </p:cBhvr>
                                    </p:animEffect>
                                  </p:childTnLst>
                                </p:cTn>
                              </p:par>
                              <p:par>
                                <p:cTn id="601" nodeType="withEffect" fill="hold" presetClass="entr" presetID="10">
                                  <p:stCondLst>
                                    <p:cond delay="0"/>
                                  </p:stCondLst>
                                  <p:childTnLst>
                                    <p:set>
                                      <p:cBhvr>
                                        <p:cTn id="602" dur="1" fill="hold">
                                          <p:stCondLst>
                                            <p:cond delay="0"/>
                                          </p:stCondLst>
                                        </p:cTn>
                                        <p:tgtEl>
                                          <p:spTgt spid="381"/>
                                        </p:tgtEl>
                                        <p:attrNameLst>
                                          <p:attrName>style.visibility</p:attrName>
                                        </p:attrNameLst>
                                      </p:cBhvr>
                                      <p:to>
                                        <p:strVal val="visible"/>
                                      </p:to>
                                    </p:set>
                                    <p:animEffect filter="fade" transition="in">
                                      <p:cBhvr additive="repl">
                                        <p:cTn id="603" dur="500"/>
                                        <p:tgtEl>
                                          <p:spTgt spid="381"/>
                                        </p:tgtEl>
                                      </p:cBhvr>
                                    </p:animEffect>
                                  </p:childTnLst>
                                </p:cTn>
                              </p:par>
                              <p:par>
                                <p:cTn id="604" nodeType="withEffect" fill="hold" presetClass="entr" presetID="10">
                                  <p:stCondLst>
                                    <p:cond delay="0"/>
                                  </p:stCondLst>
                                  <p:childTnLst>
                                    <p:set>
                                      <p:cBhvr>
                                        <p:cTn id="605" dur="1" fill="hold">
                                          <p:stCondLst>
                                            <p:cond delay="0"/>
                                          </p:stCondLst>
                                        </p:cTn>
                                        <p:tgtEl>
                                          <p:spTgt spid="382"/>
                                        </p:tgtEl>
                                        <p:attrNameLst>
                                          <p:attrName>style.visibility</p:attrName>
                                        </p:attrNameLst>
                                      </p:cBhvr>
                                      <p:to>
                                        <p:strVal val="visible"/>
                                      </p:to>
                                    </p:set>
                                    <p:animEffect filter="fade" transition="in">
                                      <p:cBhvr additive="repl">
                                        <p:cTn id="606" dur="500"/>
                                        <p:tgtEl>
                                          <p:spTgt spid="382"/>
                                        </p:tgtEl>
                                      </p:cBhvr>
                                    </p:animEffect>
                                  </p:childTnLst>
                                </p:cTn>
                              </p:par>
                              <p:par>
                                <p:cTn id="607" nodeType="withEffect" fill="hold" presetClass="entr" presetID="10">
                                  <p:stCondLst>
                                    <p:cond delay="0"/>
                                  </p:stCondLst>
                                  <p:childTnLst>
                                    <p:set>
                                      <p:cBhvr>
                                        <p:cTn id="608" dur="1" fill="hold">
                                          <p:stCondLst>
                                            <p:cond delay="0"/>
                                          </p:stCondLst>
                                        </p:cTn>
                                        <p:tgtEl>
                                          <p:spTgt spid="383"/>
                                        </p:tgtEl>
                                        <p:attrNameLst>
                                          <p:attrName>style.visibility</p:attrName>
                                        </p:attrNameLst>
                                      </p:cBhvr>
                                      <p:to>
                                        <p:strVal val="visible"/>
                                      </p:to>
                                    </p:set>
                                    <p:animEffect filter="fade" transition="in">
                                      <p:cBhvr additive="repl">
                                        <p:cTn id="609" dur="500"/>
                                        <p:tgtEl>
                                          <p:spTgt spid="383"/>
                                        </p:tgtEl>
                                      </p:cBhvr>
                                    </p:animEffect>
                                  </p:childTnLst>
                                </p:cTn>
                              </p:par>
                              <p:par>
                                <p:cTn id="610" nodeType="withEffect" fill="hold" presetClass="entr" presetID="10">
                                  <p:stCondLst>
                                    <p:cond delay="0"/>
                                  </p:stCondLst>
                                  <p:childTnLst>
                                    <p:set>
                                      <p:cBhvr>
                                        <p:cTn id="611" dur="1" fill="hold">
                                          <p:stCondLst>
                                            <p:cond delay="0"/>
                                          </p:stCondLst>
                                        </p:cTn>
                                        <p:tgtEl>
                                          <p:spTgt spid="384"/>
                                        </p:tgtEl>
                                        <p:attrNameLst>
                                          <p:attrName>style.visibility</p:attrName>
                                        </p:attrNameLst>
                                      </p:cBhvr>
                                      <p:to>
                                        <p:strVal val="visible"/>
                                      </p:to>
                                    </p:set>
                                    <p:animEffect filter="fade" transition="in">
                                      <p:cBhvr additive="repl">
                                        <p:cTn id="612" dur="500"/>
                                        <p:tgtEl>
                                          <p:spTgt spid="384"/>
                                        </p:tgtEl>
                                      </p:cBhvr>
                                    </p:animEffect>
                                  </p:childTnLst>
                                </p:cTn>
                              </p:par>
                              <p:par>
                                <p:cTn id="613" nodeType="withEffect" fill="hold" presetClass="entr" presetID="10">
                                  <p:stCondLst>
                                    <p:cond delay="0"/>
                                  </p:stCondLst>
                                  <p:childTnLst>
                                    <p:set>
                                      <p:cBhvr>
                                        <p:cTn id="614" dur="1" fill="hold">
                                          <p:stCondLst>
                                            <p:cond delay="0"/>
                                          </p:stCondLst>
                                        </p:cTn>
                                        <p:tgtEl>
                                          <p:spTgt spid="385"/>
                                        </p:tgtEl>
                                        <p:attrNameLst>
                                          <p:attrName>style.visibility</p:attrName>
                                        </p:attrNameLst>
                                      </p:cBhvr>
                                      <p:to>
                                        <p:strVal val="visible"/>
                                      </p:to>
                                    </p:set>
                                    <p:animEffect filter="fade" transition="in">
                                      <p:cBhvr additive="repl">
                                        <p:cTn id="615" dur="500"/>
                                        <p:tgtEl>
                                          <p:spTgt spid="385"/>
                                        </p:tgtEl>
                                      </p:cBhvr>
                                    </p:animEffect>
                                  </p:childTnLst>
                                </p:cTn>
                              </p:par>
                              <p:par>
                                <p:cTn id="616" nodeType="withEffect" fill="hold" presetClass="entr" presetID="10">
                                  <p:stCondLst>
                                    <p:cond delay="0"/>
                                  </p:stCondLst>
                                  <p:childTnLst>
                                    <p:set>
                                      <p:cBhvr>
                                        <p:cTn id="617" dur="1" fill="hold">
                                          <p:stCondLst>
                                            <p:cond delay="0"/>
                                          </p:stCondLst>
                                        </p:cTn>
                                        <p:tgtEl>
                                          <p:spTgt spid="386"/>
                                        </p:tgtEl>
                                        <p:attrNameLst>
                                          <p:attrName>style.visibility</p:attrName>
                                        </p:attrNameLst>
                                      </p:cBhvr>
                                      <p:to>
                                        <p:strVal val="visible"/>
                                      </p:to>
                                    </p:set>
                                    <p:animEffect filter="fade" transition="in">
                                      <p:cBhvr additive="repl">
                                        <p:cTn id="618" dur="500"/>
                                        <p:tgtEl>
                                          <p:spTgt spid="386"/>
                                        </p:tgtEl>
                                      </p:cBhvr>
                                    </p:animEffect>
                                  </p:childTnLst>
                                </p:cTn>
                              </p:par>
                              <p:par>
                                <p:cTn id="619" nodeType="withEffect" fill="hold" presetClass="entr" presetID="10">
                                  <p:stCondLst>
                                    <p:cond delay="0"/>
                                  </p:stCondLst>
                                  <p:childTnLst>
                                    <p:set>
                                      <p:cBhvr>
                                        <p:cTn id="620" dur="1" fill="hold">
                                          <p:stCondLst>
                                            <p:cond delay="0"/>
                                          </p:stCondLst>
                                        </p:cTn>
                                        <p:tgtEl>
                                          <p:spTgt spid="374"/>
                                        </p:tgtEl>
                                        <p:attrNameLst>
                                          <p:attrName>style.visibility</p:attrName>
                                        </p:attrNameLst>
                                      </p:cBhvr>
                                      <p:to>
                                        <p:strVal val="visible"/>
                                      </p:to>
                                    </p:set>
                                    <p:animEffect filter="fade" transition="in">
                                      <p:cBhvr additive="repl">
                                        <p:cTn id="621" dur="500"/>
                                        <p:tgtEl>
                                          <p:spTgt spid="374"/>
                                        </p:tgtEl>
                                      </p:cBhvr>
                                    </p:animEffect>
                                  </p:childTnLst>
                                </p:cTn>
                              </p:par>
                            </p:childTnLst>
                          </p:cTn>
                        </p:par>
                      </p:childTnLst>
                    </p:cTn>
                  </p:par>
                  <p:par>
                    <p:cTn id="622" fill="hold">
                      <p:stCondLst>
                        <p:cond delay="indefinite"/>
                      </p:stCondLst>
                      <p:childTnLst>
                        <p:par>
                          <p:cTn id="623" fill="hold">
                            <p:stCondLst>
                              <p:cond delay="0"/>
                            </p:stCondLst>
                            <p:childTnLst>
                              <p:par>
                                <p:cTn id="624" nodeType="clickEffect" fill="hold" presetClass="entr" presetID="10">
                                  <p:stCondLst>
                                    <p:cond delay="0"/>
                                  </p:stCondLst>
                                  <p:childTnLst>
                                    <p:set>
                                      <p:cBhvr>
                                        <p:cTn id="625" dur="1" fill="hold">
                                          <p:stCondLst>
                                            <p:cond delay="0"/>
                                          </p:stCondLst>
                                        </p:cTn>
                                        <p:tgtEl>
                                          <p:spTgt spid="389"/>
                                        </p:tgtEl>
                                        <p:attrNameLst>
                                          <p:attrName>style.visibility</p:attrName>
                                        </p:attrNameLst>
                                      </p:cBhvr>
                                      <p:to>
                                        <p:strVal val="visible"/>
                                      </p:to>
                                    </p:set>
                                    <p:animEffect filter="fade" transition="in">
                                      <p:cBhvr additive="repl">
                                        <p:cTn id="626" dur="500"/>
                                        <p:tgtEl>
                                          <p:spTgt spid="389"/>
                                        </p:tgtEl>
                                      </p:cBhvr>
                                    </p:animEffect>
                                  </p:childTnLst>
                                </p:cTn>
                              </p:par>
                              <p:par>
                                <p:cTn id="627" nodeType="withEffect" fill="hold" presetClass="entr" presetID="10">
                                  <p:stCondLst>
                                    <p:cond delay="0"/>
                                  </p:stCondLst>
                                  <p:childTnLst>
                                    <p:set>
                                      <p:cBhvr>
                                        <p:cTn id="628" dur="1" fill="hold">
                                          <p:stCondLst>
                                            <p:cond delay="0"/>
                                          </p:stCondLst>
                                        </p:cTn>
                                        <p:tgtEl>
                                          <p:spTgt spid="390"/>
                                        </p:tgtEl>
                                        <p:attrNameLst>
                                          <p:attrName>style.visibility</p:attrName>
                                        </p:attrNameLst>
                                      </p:cBhvr>
                                      <p:to>
                                        <p:strVal val="visible"/>
                                      </p:to>
                                    </p:set>
                                    <p:animEffect filter="fade" transition="in">
                                      <p:cBhvr additive="repl">
                                        <p:cTn id="629" dur="500"/>
                                        <p:tgtEl>
                                          <p:spTgt spid="390"/>
                                        </p:tgtEl>
                                      </p:cBhvr>
                                    </p:animEffect>
                                  </p:childTnLst>
                                </p:cTn>
                              </p:par>
                              <p:par>
                                <p:cTn id="630" nodeType="withEffect" fill="hold" presetClass="entr" presetID="10">
                                  <p:stCondLst>
                                    <p:cond delay="0"/>
                                  </p:stCondLst>
                                  <p:childTnLst>
                                    <p:set>
                                      <p:cBhvr>
                                        <p:cTn id="631" dur="1" fill="hold">
                                          <p:stCondLst>
                                            <p:cond delay="0"/>
                                          </p:stCondLst>
                                        </p:cTn>
                                        <p:tgtEl>
                                          <p:spTgt spid="388"/>
                                        </p:tgtEl>
                                        <p:attrNameLst>
                                          <p:attrName>style.visibility</p:attrName>
                                        </p:attrNameLst>
                                      </p:cBhvr>
                                      <p:to>
                                        <p:strVal val="visible"/>
                                      </p:to>
                                    </p:set>
                                    <p:animEffect filter="fade" transition="in">
                                      <p:cBhvr additive="repl">
                                        <p:cTn id="632" dur="500"/>
                                        <p:tgtEl>
                                          <p:spTgt spid="388"/>
                                        </p:tgtEl>
                                      </p:cBhvr>
                                    </p:animEffect>
                                  </p:childTnLst>
                                </p:cTn>
                              </p:par>
                              <p:par>
                                <p:cTn id="633" nodeType="withEffect" fill="hold" presetClass="entr" presetID="10">
                                  <p:stCondLst>
                                    <p:cond delay="0"/>
                                  </p:stCondLst>
                                  <p:childTnLst>
                                    <p:set>
                                      <p:cBhvr>
                                        <p:cTn id="634" dur="1" fill="hold">
                                          <p:stCondLst>
                                            <p:cond delay="0"/>
                                          </p:stCondLst>
                                        </p:cTn>
                                        <p:tgtEl>
                                          <p:spTgt spid="387"/>
                                        </p:tgtEl>
                                        <p:attrNameLst>
                                          <p:attrName>style.visibility</p:attrName>
                                        </p:attrNameLst>
                                      </p:cBhvr>
                                      <p:to>
                                        <p:strVal val="visible"/>
                                      </p:to>
                                    </p:set>
                                    <p:animEffect filter="fade" transition="in">
                                      <p:cBhvr additive="repl">
                                        <p:cTn id="635" dur="500"/>
                                        <p:tgtEl>
                                          <p:spTgt spid="387"/>
                                        </p:tgtEl>
                                      </p:cBhvr>
                                    </p:animEffect>
                                  </p:childTnLst>
                                </p:cTn>
                              </p:par>
                              <p:par>
                                <p:cTn id="636" nodeType="withEffect" fill="hold" presetClass="entr" presetID="10">
                                  <p:stCondLst>
                                    <p:cond delay="0"/>
                                  </p:stCondLst>
                                  <p:childTnLst>
                                    <p:set>
                                      <p:cBhvr>
                                        <p:cTn id="637" dur="1" fill="hold">
                                          <p:stCondLst>
                                            <p:cond delay="0"/>
                                          </p:stCondLst>
                                        </p:cTn>
                                        <p:tgtEl>
                                          <p:spTgt spid="391"/>
                                        </p:tgtEl>
                                        <p:attrNameLst>
                                          <p:attrName>style.visibility</p:attrName>
                                        </p:attrNameLst>
                                      </p:cBhvr>
                                      <p:to>
                                        <p:strVal val="visible"/>
                                      </p:to>
                                    </p:set>
                                    <p:animEffect filter="fade" transition="in">
                                      <p:cBhvr additive="repl">
                                        <p:cTn id="638" dur="500"/>
                                        <p:tgtEl>
                                          <p:spTgt spid="391"/>
                                        </p:tgtEl>
                                      </p:cBhvr>
                                    </p:animEffect>
                                  </p:childTnLst>
                                </p:cTn>
                              </p:par>
                            </p:childTnLst>
                          </p:cTn>
                        </p:par>
                      </p:childTnLst>
                    </p:cTn>
                  </p:par>
                  <p:par>
                    <p:cTn id="639" fill="hold">
                      <p:stCondLst>
                        <p:cond delay="indefinite"/>
                      </p:stCondLst>
                      <p:childTnLst>
                        <p:par>
                          <p:cTn id="640" fill="hold">
                            <p:stCondLst>
                              <p:cond delay="0"/>
                            </p:stCondLst>
                            <p:childTnLst>
                              <p:par>
                                <p:cTn id="641" nodeType="clickEffect" fill="hold" presetClass="entr" presetID="10">
                                  <p:stCondLst>
                                    <p:cond delay="0"/>
                                  </p:stCondLst>
                                  <p:childTnLst>
                                    <p:set>
                                      <p:cBhvr>
                                        <p:cTn id="642" dur="1" fill="hold">
                                          <p:stCondLst>
                                            <p:cond delay="0"/>
                                          </p:stCondLst>
                                        </p:cTn>
                                        <p:tgtEl>
                                          <p:spTgt spid="413"/>
                                        </p:tgtEl>
                                        <p:attrNameLst>
                                          <p:attrName>style.visibility</p:attrName>
                                        </p:attrNameLst>
                                      </p:cBhvr>
                                      <p:to>
                                        <p:strVal val="visible"/>
                                      </p:to>
                                    </p:set>
                                    <p:animEffect filter="fade" transition="in">
                                      <p:cBhvr additive="repl">
                                        <p:cTn id="643" dur="500"/>
                                        <p:tgtEl>
                                          <p:spTgt spid="413"/>
                                        </p:tgtEl>
                                      </p:cBhvr>
                                    </p:animEffect>
                                  </p:childTnLst>
                                </p:cTn>
                              </p:par>
                              <p:par>
                                <p:cTn id="644" nodeType="withEffect" fill="hold" presetClass="entr" presetID="10">
                                  <p:stCondLst>
                                    <p:cond delay="0"/>
                                  </p:stCondLst>
                                  <p:childTnLst>
                                    <p:set>
                                      <p:cBhvr>
                                        <p:cTn id="645" dur="1" fill="hold">
                                          <p:stCondLst>
                                            <p:cond delay="0"/>
                                          </p:stCondLst>
                                        </p:cTn>
                                        <p:tgtEl>
                                          <p:spTgt spid="414"/>
                                        </p:tgtEl>
                                        <p:attrNameLst>
                                          <p:attrName>style.visibility</p:attrName>
                                        </p:attrNameLst>
                                      </p:cBhvr>
                                      <p:to>
                                        <p:strVal val="visible"/>
                                      </p:to>
                                    </p:set>
                                    <p:animEffect filter="fade" transition="in">
                                      <p:cBhvr additive="repl">
                                        <p:cTn id="646" dur="500"/>
                                        <p:tgtEl>
                                          <p:spTgt spid="414"/>
                                        </p:tgtEl>
                                      </p:cBhvr>
                                    </p:animEffect>
                                  </p:childTnLst>
                                </p:cTn>
                              </p:par>
                              <p:par>
                                <p:cTn id="647" nodeType="withEffect" fill="hold" presetClass="entr" presetID="10">
                                  <p:stCondLst>
                                    <p:cond delay="0"/>
                                  </p:stCondLst>
                                  <p:childTnLst>
                                    <p:set>
                                      <p:cBhvr>
                                        <p:cTn id="648" dur="1" fill="hold">
                                          <p:stCondLst>
                                            <p:cond delay="0"/>
                                          </p:stCondLst>
                                        </p:cTn>
                                        <p:tgtEl>
                                          <p:spTgt spid="415"/>
                                        </p:tgtEl>
                                        <p:attrNameLst>
                                          <p:attrName>style.visibility</p:attrName>
                                        </p:attrNameLst>
                                      </p:cBhvr>
                                      <p:to>
                                        <p:strVal val="visible"/>
                                      </p:to>
                                    </p:set>
                                    <p:animEffect filter="fade" transition="in">
                                      <p:cBhvr additive="repl">
                                        <p:cTn id="649" dur="500"/>
                                        <p:tgtEl>
                                          <p:spTgt spid="415"/>
                                        </p:tgtEl>
                                      </p:cBhvr>
                                    </p:animEffect>
                                  </p:childTnLst>
                                </p:cTn>
                              </p:par>
                              <p:par>
                                <p:cTn id="650" nodeType="withEffect" fill="hold" presetClass="entr" presetID="10">
                                  <p:stCondLst>
                                    <p:cond delay="0"/>
                                  </p:stCondLst>
                                  <p:childTnLst>
                                    <p:set>
                                      <p:cBhvr>
                                        <p:cTn id="651" dur="1" fill="hold">
                                          <p:stCondLst>
                                            <p:cond delay="0"/>
                                          </p:stCondLst>
                                        </p:cTn>
                                        <p:tgtEl>
                                          <p:spTgt spid="416"/>
                                        </p:tgtEl>
                                        <p:attrNameLst>
                                          <p:attrName>style.visibility</p:attrName>
                                        </p:attrNameLst>
                                      </p:cBhvr>
                                      <p:to>
                                        <p:strVal val="visible"/>
                                      </p:to>
                                    </p:set>
                                    <p:animEffect filter="fade" transition="in">
                                      <p:cBhvr additive="repl">
                                        <p:cTn id="652" dur="500"/>
                                        <p:tgtEl>
                                          <p:spTgt spid="416"/>
                                        </p:tgtEl>
                                      </p:cBhvr>
                                    </p:animEffect>
                                  </p:childTnLst>
                                </p:cTn>
                              </p:par>
                              <p:par>
                                <p:cTn id="653" nodeType="withEffect" fill="hold" presetClass="entr" presetID="10">
                                  <p:stCondLst>
                                    <p:cond delay="0"/>
                                  </p:stCondLst>
                                  <p:childTnLst>
                                    <p:set>
                                      <p:cBhvr>
                                        <p:cTn id="654" dur="1" fill="hold">
                                          <p:stCondLst>
                                            <p:cond delay="0"/>
                                          </p:stCondLst>
                                        </p:cTn>
                                        <p:tgtEl>
                                          <p:spTgt spid="417"/>
                                        </p:tgtEl>
                                        <p:attrNameLst>
                                          <p:attrName>style.visibility</p:attrName>
                                        </p:attrNameLst>
                                      </p:cBhvr>
                                      <p:to>
                                        <p:strVal val="visible"/>
                                      </p:to>
                                    </p:set>
                                    <p:animEffect filter="fade" transition="in">
                                      <p:cBhvr additive="repl">
                                        <p:cTn id="655" dur="500"/>
                                        <p:tgtEl>
                                          <p:spTgt spid="417"/>
                                        </p:tgtEl>
                                      </p:cBhvr>
                                    </p:animEffect>
                                  </p:childTnLst>
                                </p:cTn>
                              </p:par>
                              <p:par>
                                <p:cTn id="656" nodeType="withEffect" fill="hold" presetClass="entr" presetID="10">
                                  <p:stCondLst>
                                    <p:cond delay="0"/>
                                  </p:stCondLst>
                                  <p:childTnLst>
                                    <p:set>
                                      <p:cBhvr>
                                        <p:cTn id="657" dur="1" fill="hold">
                                          <p:stCondLst>
                                            <p:cond delay="0"/>
                                          </p:stCondLst>
                                        </p:cTn>
                                        <p:tgtEl>
                                          <p:spTgt spid="418"/>
                                        </p:tgtEl>
                                        <p:attrNameLst>
                                          <p:attrName>style.visibility</p:attrName>
                                        </p:attrNameLst>
                                      </p:cBhvr>
                                      <p:to>
                                        <p:strVal val="visible"/>
                                      </p:to>
                                    </p:set>
                                    <p:animEffect filter="fade" transition="in">
                                      <p:cBhvr additive="repl">
                                        <p:cTn id="658" dur="500"/>
                                        <p:tgtEl>
                                          <p:spTgt spid="418"/>
                                        </p:tgtEl>
                                      </p:cBhvr>
                                    </p:animEffect>
                                  </p:childTnLst>
                                </p:cTn>
                              </p:par>
                              <p:par>
                                <p:cTn id="659" nodeType="withEffect" fill="hold" presetClass="entr" presetID="10">
                                  <p:stCondLst>
                                    <p:cond delay="0"/>
                                  </p:stCondLst>
                                  <p:childTnLst>
                                    <p:set>
                                      <p:cBhvr>
                                        <p:cTn id="660" dur="1" fill="hold">
                                          <p:stCondLst>
                                            <p:cond delay="0"/>
                                          </p:stCondLst>
                                        </p:cTn>
                                        <p:tgtEl>
                                          <p:spTgt spid="392"/>
                                        </p:tgtEl>
                                        <p:attrNameLst>
                                          <p:attrName>style.visibility</p:attrName>
                                        </p:attrNameLst>
                                      </p:cBhvr>
                                      <p:to>
                                        <p:strVal val="visible"/>
                                      </p:to>
                                    </p:set>
                                    <p:animEffect filter="fade" transition="in">
                                      <p:cBhvr additive="repl">
                                        <p:cTn id="661" dur="500"/>
                                        <p:tgtEl>
                                          <p:spTgt spid="392"/>
                                        </p:tgtEl>
                                      </p:cBhvr>
                                    </p:animEffect>
                                  </p:childTnLst>
                                </p:cTn>
                              </p:par>
                              <p:par>
                                <p:cTn id="662" nodeType="withEffect" fill="hold" presetClass="entr" presetID="10">
                                  <p:stCondLst>
                                    <p:cond delay="0"/>
                                  </p:stCondLst>
                                  <p:childTnLst>
                                    <p:set>
                                      <p:cBhvr>
                                        <p:cTn id="663" dur="1" fill="hold">
                                          <p:stCondLst>
                                            <p:cond delay="0"/>
                                          </p:stCondLst>
                                        </p:cTn>
                                        <p:tgtEl>
                                          <p:spTgt spid="393"/>
                                        </p:tgtEl>
                                        <p:attrNameLst>
                                          <p:attrName>style.visibility</p:attrName>
                                        </p:attrNameLst>
                                      </p:cBhvr>
                                      <p:to>
                                        <p:strVal val="visible"/>
                                      </p:to>
                                    </p:set>
                                    <p:animEffect filter="fade" transition="in">
                                      <p:cBhvr additive="repl">
                                        <p:cTn id="664" dur="500"/>
                                        <p:tgtEl>
                                          <p:spTgt spid="393"/>
                                        </p:tgtEl>
                                      </p:cBhvr>
                                    </p:animEffect>
                                  </p:childTnLst>
                                </p:cTn>
                              </p:par>
                              <p:par>
                                <p:cTn id="665" nodeType="withEffect" fill="hold" presetClass="entr" presetID="10">
                                  <p:stCondLst>
                                    <p:cond delay="0"/>
                                  </p:stCondLst>
                                  <p:childTnLst>
                                    <p:set>
                                      <p:cBhvr>
                                        <p:cTn id="666" dur="1" fill="hold">
                                          <p:stCondLst>
                                            <p:cond delay="0"/>
                                          </p:stCondLst>
                                        </p:cTn>
                                        <p:tgtEl>
                                          <p:spTgt spid="394"/>
                                        </p:tgtEl>
                                        <p:attrNameLst>
                                          <p:attrName>style.visibility</p:attrName>
                                        </p:attrNameLst>
                                      </p:cBhvr>
                                      <p:to>
                                        <p:strVal val="visible"/>
                                      </p:to>
                                    </p:set>
                                    <p:animEffect filter="fade" transition="in">
                                      <p:cBhvr additive="repl">
                                        <p:cTn id="667" dur="500"/>
                                        <p:tgtEl>
                                          <p:spTgt spid="394"/>
                                        </p:tgtEl>
                                      </p:cBhvr>
                                    </p:animEffect>
                                  </p:childTnLst>
                                </p:cTn>
                              </p:par>
                              <p:par>
                                <p:cTn id="668" nodeType="withEffect" fill="hold" presetClass="entr" presetID="10">
                                  <p:stCondLst>
                                    <p:cond delay="0"/>
                                  </p:stCondLst>
                                  <p:childTnLst>
                                    <p:set>
                                      <p:cBhvr>
                                        <p:cTn id="669" dur="1" fill="hold">
                                          <p:stCondLst>
                                            <p:cond delay="0"/>
                                          </p:stCondLst>
                                        </p:cTn>
                                        <p:tgtEl>
                                          <p:spTgt spid="395"/>
                                        </p:tgtEl>
                                        <p:attrNameLst>
                                          <p:attrName>style.visibility</p:attrName>
                                        </p:attrNameLst>
                                      </p:cBhvr>
                                      <p:to>
                                        <p:strVal val="visible"/>
                                      </p:to>
                                    </p:set>
                                    <p:animEffect filter="fade" transition="in">
                                      <p:cBhvr additive="repl">
                                        <p:cTn id="670" dur="500"/>
                                        <p:tgtEl>
                                          <p:spTgt spid="395"/>
                                        </p:tgtEl>
                                      </p:cBhvr>
                                    </p:animEffect>
                                  </p:childTnLst>
                                </p:cTn>
                              </p:par>
                              <p:par>
                                <p:cTn id="671" nodeType="withEffect" fill="hold" presetClass="entr" presetID="10">
                                  <p:stCondLst>
                                    <p:cond delay="0"/>
                                  </p:stCondLst>
                                  <p:childTnLst>
                                    <p:set>
                                      <p:cBhvr>
                                        <p:cTn id="672" dur="1" fill="hold">
                                          <p:stCondLst>
                                            <p:cond delay="0"/>
                                          </p:stCondLst>
                                        </p:cTn>
                                        <p:tgtEl>
                                          <p:spTgt spid="396"/>
                                        </p:tgtEl>
                                        <p:attrNameLst>
                                          <p:attrName>style.visibility</p:attrName>
                                        </p:attrNameLst>
                                      </p:cBhvr>
                                      <p:to>
                                        <p:strVal val="visible"/>
                                      </p:to>
                                    </p:set>
                                    <p:animEffect filter="fade" transition="in">
                                      <p:cBhvr additive="repl">
                                        <p:cTn id="673" dur="500"/>
                                        <p:tgtEl>
                                          <p:spTgt spid="396"/>
                                        </p:tgtEl>
                                      </p:cBhvr>
                                    </p:animEffect>
                                  </p:childTnLst>
                                </p:cTn>
                              </p:par>
                              <p:par>
                                <p:cTn id="674" nodeType="withEffect" fill="hold" presetClass="entr" presetID="10">
                                  <p:stCondLst>
                                    <p:cond delay="0"/>
                                  </p:stCondLst>
                                  <p:childTnLst>
                                    <p:set>
                                      <p:cBhvr>
                                        <p:cTn id="675" dur="1" fill="hold">
                                          <p:stCondLst>
                                            <p:cond delay="0"/>
                                          </p:stCondLst>
                                        </p:cTn>
                                        <p:tgtEl>
                                          <p:spTgt spid="397"/>
                                        </p:tgtEl>
                                        <p:attrNameLst>
                                          <p:attrName>style.visibility</p:attrName>
                                        </p:attrNameLst>
                                      </p:cBhvr>
                                      <p:to>
                                        <p:strVal val="visible"/>
                                      </p:to>
                                    </p:set>
                                    <p:animEffect filter="fade" transition="in">
                                      <p:cBhvr additive="repl">
                                        <p:cTn id="676" dur="500"/>
                                        <p:tgtEl>
                                          <p:spTgt spid="397"/>
                                        </p:tgtEl>
                                      </p:cBhvr>
                                    </p:animEffect>
                                  </p:childTnLst>
                                </p:cTn>
                              </p:par>
                              <p:par>
                                <p:cTn id="677" nodeType="withEffect" fill="hold" presetClass="entr" presetID="10">
                                  <p:stCondLst>
                                    <p:cond delay="0"/>
                                  </p:stCondLst>
                                  <p:childTnLst>
                                    <p:set>
                                      <p:cBhvr>
                                        <p:cTn id="678" dur="1" fill="hold">
                                          <p:stCondLst>
                                            <p:cond delay="0"/>
                                          </p:stCondLst>
                                        </p:cTn>
                                        <p:tgtEl>
                                          <p:spTgt spid="398"/>
                                        </p:tgtEl>
                                        <p:attrNameLst>
                                          <p:attrName>style.visibility</p:attrName>
                                        </p:attrNameLst>
                                      </p:cBhvr>
                                      <p:to>
                                        <p:strVal val="visible"/>
                                      </p:to>
                                    </p:set>
                                    <p:animEffect filter="fade" transition="in">
                                      <p:cBhvr additive="repl">
                                        <p:cTn id="679" dur="500"/>
                                        <p:tgtEl>
                                          <p:spTgt spid="398"/>
                                        </p:tgtEl>
                                      </p:cBhvr>
                                    </p:animEffect>
                                  </p:childTnLst>
                                </p:cTn>
                              </p:par>
                              <p:par>
                                <p:cTn id="680" nodeType="withEffect" fill="hold" presetClass="entr" presetID="10">
                                  <p:stCondLst>
                                    <p:cond delay="0"/>
                                  </p:stCondLst>
                                  <p:childTnLst>
                                    <p:set>
                                      <p:cBhvr>
                                        <p:cTn id="681" dur="1" fill="hold">
                                          <p:stCondLst>
                                            <p:cond delay="0"/>
                                          </p:stCondLst>
                                        </p:cTn>
                                        <p:tgtEl>
                                          <p:spTgt spid="399"/>
                                        </p:tgtEl>
                                        <p:attrNameLst>
                                          <p:attrName>style.visibility</p:attrName>
                                        </p:attrNameLst>
                                      </p:cBhvr>
                                      <p:to>
                                        <p:strVal val="visible"/>
                                      </p:to>
                                    </p:set>
                                    <p:animEffect filter="fade" transition="in">
                                      <p:cBhvr additive="repl">
                                        <p:cTn id="682" dur="500"/>
                                        <p:tgtEl>
                                          <p:spTgt spid="399"/>
                                        </p:tgtEl>
                                      </p:cBhvr>
                                    </p:animEffect>
                                  </p:childTnLst>
                                </p:cTn>
                              </p:par>
                              <p:par>
                                <p:cTn id="683" nodeType="withEffect" fill="hold" presetClass="entr" presetID="10">
                                  <p:stCondLst>
                                    <p:cond delay="0"/>
                                  </p:stCondLst>
                                  <p:childTnLst>
                                    <p:set>
                                      <p:cBhvr>
                                        <p:cTn id="684" dur="1" fill="hold">
                                          <p:stCondLst>
                                            <p:cond delay="0"/>
                                          </p:stCondLst>
                                        </p:cTn>
                                        <p:tgtEl>
                                          <p:spTgt spid="400"/>
                                        </p:tgtEl>
                                        <p:attrNameLst>
                                          <p:attrName>style.visibility</p:attrName>
                                        </p:attrNameLst>
                                      </p:cBhvr>
                                      <p:to>
                                        <p:strVal val="visible"/>
                                      </p:to>
                                    </p:set>
                                    <p:animEffect filter="fade" transition="in">
                                      <p:cBhvr additive="repl">
                                        <p:cTn id="685" dur="500"/>
                                        <p:tgtEl>
                                          <p:spTgt spid="400"/>
                                        </p:tgtEl>
                                      </p:cBhvr>
                                    </p:animEffect>
                                  </p:childTnLst>
                                </p:cTn>
                              </p:par>
                              <p:par>
                                <p:cTn id="686" nodeType="withEffect" fill="hold" presetClass="entr" presetID="10">
                                  <p:stCondLst>
                                    <p:cond delay="0"/>
                                  </p:stCondLst>
                                  <p:childTnLst>
                                    <p:set>
                                      <p:cBhvr>
                                        <p:cTn id="687" dur="1" fill="hold">
                                          <p:stCondLst>
                                            <p:cond delay="0"/>
                                          </p:stCondLst>
                                        </p:cTn>
                                        <p:tgtEl>
                                          <p:spTgt spid="406"/>
                                        </p:tgtEl>
                                        <p:attrNameLst>
                                          <p:attrName>style.visibility</p:attrName>
                                        </p:attrNameLst>
                                      </p:cBhvr>
                                      <p:to>
                                        <p:strVal val="visible"/>
                                      </p:to>
                                    </p:set>
                                    <p:animEffect filter="fade" transition="in">
                                      <p:cBhvr additive="repl">
                                        <p:cTn id="688" dur="500"/>
                                        <p:tgtEl>
                                          <p:spTgt spid="406"/>
                                        </p:tgtEl>
                                      </p:cBhvr>
                                    </p:animEffect>
                                  </p:childTnLst>
                                </p:cTn>
                              </p:par>
                              <p:par>
                                <p:cTn id="689" nodeType="withEffect" fill="hold" presetClass="entr" presetID="10">
                                  <p:stCondLst>
                                    <p:cond delay="0"/>
                                  </p:stCondLst>
                                  <p:childTnLst>
                                    <p:set>
                                      <p:cBhvr>
                                        <p:cTn id="690" dur="1" fill="hold">
                                          <p:stCondLst>
                                            <p:cond delay="0"/>
                                          </p:stCondLst>
                                        </p:cTn>
                                        <p:tgtEl>
                                          <p:spTgt spid="407"/>
                                        </p:tgtEl>
                                        <p:attrNameLst>
                                          <p:attrName>style.visibility</p:attrName>
                                        </p:attrNameLst>
                                      </p:cBhvr>
                                      <p:to>
                                        <p:strVal val="visible"/>
                                      </p:to>
                                    </p:set>
                                    <p:animEffect filter="fade" transition="in">
                                      <p:cBhvr additive="repl">
                                        <p:cTn id="691" dur="500"/>
                                        <p:tgtEl>
                                          <p:spTgt spid="407"/>
                                        </p:tgtEl>
                                      </p:cBhvr>
                                    </p:animEffect>
                                  </p:childTnLst>
                                </p:cTn>
                              </p:par>
                              <p:par>
                                <p:cTn id="692" nodeType="withEffect" fill="hold" presetClass="entr" presetID="10">
                                  <p:stCondLst>
                                    <p:cond delay="0"/>
                                  </p:stCondLst>
                                  <p:childTnLst>
                                    <p:set>
                                      <p:cBhvr>
                                        <p:cTn id="693" dur="1" fill="hold">
                                          <p:stCondLst>
                                            <p:cond delay="0"/>
                                          </p:stCondLst>
                                        </p:cTn>
                                        <p:tgtEl>
                                          <p:spTgt spid="408"/>
                                        </p:tgtEl>
                                        <p:attrNameLst>
                                          <p:attrName>style.visibility</p:attrName>
                                        </p:attrNameLst>
                                      </p:cBhvr>
                                      <p:to>
                                        <p:strVal val="visible"/>
                                      </p:to>
                                    </p:set>
                                    <p:animEffect filter="fade" transition="in">
                                      <p:cBhvr additive="repl">
                                        <p:cTn id="694" dur="500"/>
                                        <p:tgtEl>
                                          <p:spTgt spid="408"/>
                                        </p:tgtEl>
                                      </p:cBhvr>
                                    </p:animEffect>
                                  </p:childTnLst>
                                </p:cTn>
                              </p:par>
                              <p:par>
                                <p:cTn id="695" nodeType="withEffect" fill="hold" presetClass="entr" presetID="10">
                                  <p:stCondLst>
                                    <p:cond delay="0"/>
                                  </p:stCondLst>
                                  <p:childTnLst>
                                    <p:set>
                                      <p:cBhvr>
                                        <p:cTn id="696" dur="1" fill="hold">
                                          <p:stCondLst>
                                            <p:cond delay="0"/>
                                          </p:stCondLst>
                                        </p:cTn>
                                        <p:tgtEl>
                                          <p:spTgt spid="409"/>
                                        </p:tgtEl>
                                        <p:attrNameLst>
                                          <p:attrName>style.visibility</p:attrName>
                                        </p:attrNameLst>
                                      </p:cBhvr>
                                      <p:to>
                                        <p:strVal val="visible"/>
                                      </p:to>
                                    </p:set>
                                    <p:animEffect filter="fade" transition="in">
                                      <p:cBhvr additive="repl">
                                        <p:cTn id="697" dur="500"/>
                                        <p:tgtEl>
                                          <p:spTgt spid="409"/>
                                        </p:tgtEl>
                                      </p:cBhvr>
                                    </p:animEffect>
                                  </p:childTnLst>
                                </p:cTn>
                              </p:par>
                              <p:par>
                                <p:cTn id="698" nodeType="withEffect" fill="hold" presetClass="entr" presetID="10">
                                  <p:stCondLst>
                                    <p:cond delay="0"/>
                                  </p:stCondLst>
                                  <p:childTnLst>
                                    <p:set>
                                      <p:cBhvr>
                                        <p:cTn id="699" dur="1" fill="hold">
                                          <p:stCondLst>
                                            <p:cond delay="0"/>
                                          </p:stCondLst>
                                        </p:cTn>
                                        <p:tgtEl>
                                          <p:spTgt spid="410"/>
                                        </p:tgtEl>
                                        <p:attrNameLst>
                                          <p:attrName>style.visibility</p:attrName>
                                        </p:attrNameLst>
                                      </p:cBhvr>
                                      <p:to>
                                        <p:strVal val="visible"/>
                                      </p:to>
                                    </p:set>
                                    <p:animEffect filter="fade" transition="in">
                                      <p:cBhvr additive="repl">
                                        <p:cTn id="700" dur="500"/>
                                        <p:tgtEl>
                                          <p:spTgt spid="410"/>
                                        </p:tgtEl>
                                      </p:cBhvr>
                                    </p:animEffect>
                                  </p:childTnLst>
                                </p:cTn>
                              </p:par>
                              <p:par>
                                <p:cTn id="701" nodeType="withEffect" fill="hold" presetClass="entr" presetID="10">
                                  <p:stCondLst>
                                    <p:cond delay="0"/>
                                  </p:stCondLst>
                                  <p:childTnLst>
                                    <p:set>
                                      <p:cBhvr>
                                        <p:cTn id="702" dur="1" fill="hold">
                                          <p:stCondLst>
                                            <p:cond delay="0"/>
                                          </p:stCondLst>
                                        </p:cTn>
                                        <p:tgtEl>
                                          <p:spTgt spid="411"/>
                                        </p:tgtEl>
                                        <p:attrNameLst>
                                          <p:attrName>style.visibility</p:attrName>
                                        </p:attrNameLst>
                                      </p:cBhvr>
                                      <p:to>
                                        <p:strVal val="visible"/>
                                      </p:to>
                                    </p:set>
                                    <p:animEffect filter="fade" transition="in">
                                      <p:cBhvr additive="repl">
                                        <p:cTn id="703" dur="500"/>
                                        <p:tgtEl>
                                          <p:spTgt spid="411"/>
                                        </p:tgtEl>
                                      </p:cBhvr>
                                    </p:animEffect>
                                  </p:childTnLst>
                                </p:cTn>
                              </p:par>
                              <p:par>
                                <p:cTn id="704" nodeType="withEffect" fill="hold" presetClass="entr" presetID="10">
                                  <p:stCondLst>
                                    <p:cond delay="0"/>
                                  </p:stCondLst>
                                  <p:childTnLst>
                                    <p:set>
                                      <p:cBhvr>
                                        <p:cTn id="705" dur="1" fill="hold">
                                          <p:stCondLst>
                                            <p:cond delay="0"/>
                                          </p:stCondLst>
                                        </p:cTn>
                                        <p:tgtEl>
                                          <p:spTgt spid="412"/>
                                        </p:tgtEl>
                                        <p:attrNameLst>
                                          <p:attrName>style.visibility</p:attrName>
                                        </p:attrNameLst>
                                      </p:cBhvr>
                                      <p:to>
                                        <p:strVal val="visible"/>
                                      </p:to>
                                    </p:set>
                                    <p:animEffect filter="fade" transition="in">
                                      <p:cBhvr additive="repl">
                                        <p:cTn id="706" dur="500"/>
                                        <p:tgtEl>
                                          <p:spTgt spid="412"/>
                                        </p:tgtEl>
                                      </p:cBhvr>
                                    </p:animEffect>
                                  </p:childTnLst>
                                </p:cTn>
                              </p:par>
                            </p:childTnLst>
                          </p:cTn>
                        </p:par>
                      </p:childTnLst>
                    </p:cTn>
                  </p:par>
                  <p:par>
                    <p:cTn id="707" fill="hold">
                      <p:stCondLst>
                        <p:cond delay="indefinite"/>
                      </p:stCondLst>
                      <p:childTnLst>
                        <p:par>
                          <p:cTn id="708" fill="hold">
                            <p:stCondLst>
                              <p:cond delay="0"/>
                            </p:stCondLst>
                            <p:childTnLst>
                              <p:par>
                                <p:cTn id="709" nodeType="clickEffect" fill="hold" presetClass="entr" presetID="10">
                                  <p:stCondLst>
                                    <p:cond delay="0"/>
                                  </p:stCondLst>
                                  <p:childTnLst>
                                    <p:set>
                                      <p:cBhvr>
                                        <p:cTn id="710" dur="1" fill="hold">
                                          <p:stCondLst>
                                            <p:cond delay="0"/>
                                          </p:stCondLst>
                                        </p:cTn>
                                        <p:tgtEl>
                                          <p:spTgt spid="419"/>
                                        </p:tgtEl>
                                        <p:attrNameLst>
                                          <p:attrName>style.visibility</p:attrName>
                                        </p:attrNameLst>
                                      </p:cBhvr>
                                      <p:to>
                                        <p:strVal val="visible"/>
                                      </p:to>
                                    </p:set>
                                    <p:animEffect filter="fade" transition="in">
                                      <p:cBhvr additive="repl">
                                        <p:cTn id="711" dur="500"/>
                                        <p:tgtEl>
                                          <p:spTgt spid="419"/>
                                        </p:tgtEl>
                                      </p:cBhvr>
                                    </p:animEffect>
                                  </p:childTnLst>
                                </p:cTn>
                              </p:par>
                              <p:par>
                                <p:cTn id="712" nodeType="withEffect" fill="hold" presetClass="entr" presetID="10">
                                  <p:stCondLst>
                                    <p:cond delay="0"/>
                                  </p:stCondLst>
                                  <p:childTnLst>
                                    <p:set>
                                      <p:cBhvr>
                                        <p:cTn id="713" dur="1" fill="hold">
                                          <p:stCondLst>
                                            <p:cond delay="0"/>
                                          </p:stCondLst>
                                        </p:cTn>
                                        <p:tgtEl>
                                          <p:spTgt spid="420"/>
                                        </p:tgtEl>
                                        <p:attrNameLst>
                                          <p:attrName>style.visibility</p:attrName>
                                        </p:attrNameLst>
                                      </p:cBhvr>
                                      <p:to>
                                        <p:strVal val="visible"/>
                                      </p:to>
                                    </p:set>
                                    <p:animEffect filter="fade" transition="in">
                                      <p:cBhvr additive="repl">
                                        <p:cTn id="714" dur="500"/>
                                        <p:tgtEl>
                                          <p:spTgt spid="420"/>
                                        </p:tgtEl>
                                      </p:cBhvr>
                                    </p:animEffect>
                                  </p:childTnLst>
                                </p:cTn>
                              </p:par>
                            </p:childTnLst>
                          </p:cTn>
                        </p:par>
                      </p:childTnLst>
                    </p:cTn>
                  </p:par>
                  <p:par>
                    <p:cTn id="715" fill="hold">
                      <p:stCondLst>
                        <p:cond delay="indefinite"/>
                      </p:stCondLst>
                      <p:childTnLst>
                        <p:par>
                          <p:cTn id="716" fill="hold">
                            <p:stCondLst>
                              <p:cond delay="0"/>
                            </p:stCondLst>
                            <p:childTnLst>
                              <p:par>
                                <p:cTn id="717" nodeType="clickEffect" fill="hold" presetClass="entr" presetID="10">
                                  <p:stCondLst>
                                    <p:cond delay="0"/>
                                  </p:stCondLst>
                                  <p:childTnLst>
                                    <p:set>
                                      <p:cBhvr>
                                        <p:cTn id="718" dur="1" fill="hold">
                                          <p:stCondLst>
                                            <p:cond delay="0"/>
                                          </p:stCondLst>
                                        </p:cTn>
                                        <p:tgtEl>
                                          <p:spTgt spid="401"/>
                                        </p:tgtEl>
                                        <p:attrNameLst>
                                          <p:attrName>style.visibility</p:attrName>
                                        </p:attrNameLst>
                                      </p:cBhvr>
                                      <p:to>
                                        <p:strVal val="visible"/>
                                      </p:to>
                                    </p:set>
                                    <p:animEffect filter="fade" transition="in">
                                      <p:cBhvr additive="repl">
                                        <p:cTn id="719" dur="500"/>
                                        <p:tgtEl>
                                          <p:spTgt spid="401"/>
                                        </p:tgtEl>
                                      </p:cBhvr>
                                    </p:animEffect>
                                  </p:childTnLst>
                                </p:cTn>
                              </p:par>
                              <p:par>
                                <p:cTn id="720" nodeType="withEffect" fill="hold" presetClass="entr" presetID="10">
                                  <p:stCondLst>
                                    <p:cond delay="0"/>
                                  </p:stCondLst>
                                  <p:childTnLst>
                                    <p:set>
                                      <p:cBhvr>
                                        <p:cTn id="721" dur="1" fill="hold">
                                          <p:stCondLst>
                                            <p:cond delay="0"/>
                                          </p:stCondLst>
                                        </p:cTn>
                                        <p:tgtEl>
                                          <p:spTgt spid="402"/>
                                        </p:tgtEl>
                                        <p:attrNameLst>
                                          <p:attrName>style.visibility</p:attrName>
                                        </p:attrNameLst>
                                      </p:cBhvr>
                                      <p:to>
                                        <p:strVal val="visible"/>
                                      </p:to>
                                    </p:set>
                                    <p:animEffect filter="fade" transition="in">
                                      <p:cBhvr additive="repl">
                                        <p:cTn id="722" dur="500"/>
                                        <p:tgtEl>
                                          <p:spTgt spid="402"/>
                                        </p:tgtEl>
                                      </p:cBhvr>
                                    </p:animEffect>
                                  </p:childTnLst>
                                </p:cTn>
                              </p:par>
                              <p:par>
                                <p:cTn id="723" nodeType="withEffect" fill="hold" presetClass="entr" presetID="10">
                                  <p:stCondLst>
                                    <p:cond delay="0"/>
                                  </p:stCondLst>
                                  <p:childTnLst>
                                    <p:set>
                                      <p:cBhvr>
                                        <p:cTn id="724" dur="1" fill="hold">
                                          <p:stCondLst>
                                            <p:cond delay="0"/>
                                          </p:stCondLst>
                                        </p:cTn>
                                        <p:tgtEl>
                                          <p:spTgt spid="403"/>
                                        </p:tgtEl>
                                        <p:attrNameLst>
                                          <p:attrName>style.visibility</p:attrName>
                                        </p:attrNameLst>
                                      </p:cBhvr>
                                      <p:to>
                                        <p:strVal val="visible"/>
                                      </p:to>
                                    </p:set>
                                    <p:animEffect filter="fade" transition="in">
                                      <p:cBhvr additive="repl">
                                        <p:cTn id="725" dur="500"/>
                                        <p:tgtEl>
                                          <p:spTgt spid="403"/>
                                        </p:tgtEl>
                                      </p:cBhvr>
                                    </p:animEffect>
                                  </p:childTnLst>
                                </p:cTn>
                              </p:par>
                              <p:par>
                                <p:cTn id="726" nodeType="withEffect" fill="hold" presetClass="entr" presetID="10">
                                  <p:stCondLst>
                                    <p:cond delay="0"/>
                                  </p:stCondLst>
                                  <p:childTnLst>
                                    <p:set>
                                      <p:cBhvr>
                                        <p:cTn id="727" dur="1" fill="hold">
                                          <p:stCondLst>
                                            <p:cond delay="0"/>
                                          </p:stCondLst>
                                        </p:cTn>
                                        <p:tgtEl>
                                          <p:spTgt spid="404"/>
                                        </p:tgtEl>
                                        <p:attrNameLst>
                                          <p:attrName>style.visibility</p:attrName>
                                        </p:attrNameLst>
                                      </p:cBhvr>
                                      <p:to>
                                        <p:strVal val="visible"/>
                                      </p:to>
                                    </p:set>
                                    <p:animEffect filter="fade" transition="in">
                                      <p:cBhvr additive="repl">
                                        <p:cTn id="728" dur="500"/>
                                        <p:tgtEl>
                                          <p:spTgt spid="404"/>
                                        </p:tgtEl>
                                      </p:cBhvr>
                                    </p:animEffect>
                                  </p:childTnLst>
                                </p:cTn>
                              </p:par>
                              <p:par>
                                <p:cTn id="729" nodeType="withEffect" fill="hold" presetClass="entr" presetID="10">
                                  <p:stCondLst>
                                    <p:cond delay="0"/>
                                  </p:stCondLst>
                                  <p:childTnLst>
                                    <p:set>
                                      <p:cBhvr>
                                        <p:cTn id="730" dur="1" fill="hold">
                                          <p:stCondLst>
                                            <p:cond delay="0"/>
                                          </p:stCondLst>
                                        </p:cTn>
                                        <p:tgtEl>
                                          <p:spTgt spid="405"/>
                                        </p:tgtEl>
                                        <p:attrNameLst>
                                          <p:attrName>style.visibility</p:attrName>
                                        </p:attrNameLst>
                                      </p:cBhvr>
                                      <p:to>
                                        <p:strVal val="visible"/>
                                      </p:to>
                                    </p:set>
                                    <p:animEffect filter="fade" transition="in">
                                      <p:cBhvr additive="repl">
                                        <p:cTn id="731" dur="500"/>
                                        <p:tgtEl>
                                          <p:spTgt spid="405"/>
                                        </p:tgtEl>
                                      </p:cBhvr>
                                    </p:animEffect>
                                  </p:childTnLst>
                                </p:cTn>
                              </p:par>
                              <p:par>
                                <p:cTn id="732" nodeType="withEffect" fill="hold" presetClass="entr" presetID="10">
                                  <p:stCondLst>
                                    <p:cond delay="0"/>
                                  </p:stCondLst>
                                  <p:childTnLst>
                                    <p:set>
                                      <p:cBhvr>
                                        <p:cTn id="733" dur="1" fill="hold">
                                          <p:stCondLst>
                                            <p:cond delay="0"/>
                                          </p:stCondLst>
                                        </p:cTn>
                                        <p:tgtEl>
                                          <p:spTgt spid="470"/>
                                        </p:tgtEl>
                                        <p:attrNameLst>
                                          <p:attrName>style.visibility</p:attrName>
                                        </p:attrNameLst>
                                      </p:cBhvr>
                                      <p:to>
                                        <p:strVal val="visible"/>
                                      </p:to>
                                    </p:set>
                                    <p:animEffect filter="fade" transition="in">
                                      <p:cBhvr additive="repl">
                                        <p:cTn id="734" dur="500"/>
                                        <p:tgtEl>
                                          <p:spTgt spid="470"/>
                                        </p:tgtEl>
                                      </p:cBhvr>
                                    </p:animEffect>
                                  </p:childTnLst>
                                </p:cTn>
                              </p:par>
                            </p:childTnLst>
                          </p:cTn>
                        </p:par>
                      </p:childTnLst>
                    </p:cTn>
                  </p:par>
                  <p:par>
                    <p:cTn id="735" fill="hold">
                      <p:stCondLst>
                        <p:cond delay="indefinite"/>
                      </p:stCondLst>
                      <p:childTnLst>
                        <p:par>
                          <p:cTn id="736" fill="hold">
                            <p:stCondLst>
                              <p:cond delay="0"/>
                            </p:stCondLst>
                            <p:childTnLst>
                              <p:par>
                                <p:cTn id="737" nodeType="clickEffect" fill="hold" presetClass="entr" presetID="10">
                                  <p:stCondLst>
                                    <p:cond delay="0"/>
                                  </p:stCondLst>
                                  <p:childTnLst>
                                    <p:set>
                                      <p:cBhvr>
                                        <p:cTn id="738" dur="1" fill="hold">
                                          <p:stCondLst>
                                            <p:cond delay="0"/>
                                          </p:stCondLst>
                                        </p:cTn>
                                        <p:tgtEl>
                                          <p:spTgt spid="447"/>
                                        </p:tgtEl>
                                        <p:attrNameLst>
                                          <p:attrName>style.visibility</p:attrName>
                                        </p:attrNameLst>
                                      </p:cBhvr>
                                      <p:to>
                                        <p:strVal val="visible"/>
                                      </p:to>
                                    </p:set>
                                    <p:animEffect filter="fade" transition="in">
                                      <p:cBhvr additive="repl">
                                        <p:cTn id="739" dur="500"/>
                                        <p:tgtEl>
                                          <p:spTgt spid="447"/>
                                        </p:tgtEl>
                                      </p:cBhvr>
                                    </p:animEffect>
                                  </p:childTnLst>
                                </p:cTn>
                              </p:par>
                              <p:par>
                                <p:cTn id="740" nodeType="withEffect" fill="hold" presetClass="entr" presetID="10">
                                  <p:stCondLst>
                                    <p:cond delay="0"/>
                                  </p:stCondLst>
                                  <p:childTnLst>
                                    <p:set>
                                      <p:cBhvr>
                                        <p:cTn id="741" dur="1" fill="hold">
                                          <p:stCondLst>
                                            <p:cond delay="0"/>
                                          </p:stCondLst>
                                        </p:cTn>
                                        <p:tgtEl>
                                          <p:spTgt spid="448"/>
                                        </p:tgtEl>
                                        <p:attrNameLst>
                                          <p:attrName>style.visibility</p:attrName>
                                        </p:attrNameLst>
                                      </p:cBhvr>
                                      <p:to>
                                        <p:strVal val="visible"/>
                                      </p:to>
                                    </p:set>
                                    <p:animEffect filter="fade" transition="in">
                                      <p:cBhvr additive="repl">
                                        <p:cTn id="742" dur="500"/>
                                        <p:tgtEl>
                                          <p:spTgt spid="448"/>
                                        </p:tgtEl>
                                      </p:cBhvr>
                                    </p:animEffect>
                                  </p:childTnLst>
                                </p:cTn>
                              </p:par>
                              <p:par>
                                <p:cTn id="743" nodeType="withEffect" fill="hold" presetClass="entr" presetID="10">
                                  <p:stCondLst>
                                    <p:cond delay="0"/>
                                  </p:stCondLst>
                                  <p:childTnLst>
                                    <p:set>
                                      <p:cBhvr>
                                        <p:cTn id="744" dur="1" fill="hold">
                                          <p:stCondLst>
                                            <p:cond delay="0"/>
                                          </p:stCondLst>
                                        </p:cTn>
                                        <p:tgtEl>
                                          <p:spTgt spid="449"/>
                                        </p:tgtEl>
                                        <p:attrNameLst>
                                          <p:attrName>style.visibility</p:attrName>
                                        </p:attrNameLst>
                                      </p:cBhvr>
                                      <p:to>
                                        <p:strVal val="visible"/>
                                      </p:to>
                                    </p:set>
                                    <p:animEffect filter="fade" transition="in">
                                      <p:cBhvr additive="repl">
                                        <p:cTn id="745" dur="500"/>
                                        <p:tgtEl>
                                          <p:spTgt spid="449"/>
                                        </p:tgtEl>
                                      </p:cBhvr>
                                    </p:animEffect>
                                  </p:childTnLst>
                                </p:cTn>
                              </p:par>
                              <p:par>
                                <p:cTn id="746" nodeType="withEffect" fill="hold" presetClass="entr" presetID="10">
                                  <p:stCondLst>
                                    <p:cond delay="0"/>
                                  </p:stCondLst>
                                  <p:childTnLst>
                                    <p:set>
                                      <p:cBhvr>
                                        <p:cTn id="747" dur="1" fill="hold">
                                          <p:stCondLst>
                                            <p:cond delay="0"/>
                                          </p:stCondLst>
                                        </p:cTn>
                                        <p:tgtEl>
                                          <p:spTgt spid="450"/>
                                        </p:tgtEl>
                                        <p:attrNameLst>
                                          <p:attrName>style.visibility</p:attrName>
                                        </p:attrNameLst>
                                      </p:cBhvr>
                                      <p:to>
                                        <p:strVal val="visible"/>
                                      </p:to>
                                    </p:set>
                                    <p:animEffect filter="fade" transition="in">
                                      <p:cBhvr additive="repl">
                                        <p:cTn id="748" dur="500"/>
                                        <p:tgtEl>
                                          <p:spTgt spid="450"/>
                                        </p:tgtEl>
                                      </p:cBhvr>
                                    </p:animEffect>
                                  </p:childTnLst>
                                </p:cTn>
                              </p:par>
                              <p:par>
                                <p:cTn id="749" nodeType="withEffect" fill="hold" presetClass="entr" presetID="10">
                                  <p:stCondLst>
                                    <p:cond delay="0"/>
                                  </p:stCondLst>
                                  <p:childTnLst>
                                    <p:set>
                                      <p:cBhvr>
                                        <p:cTn id="750" dur="1" fill="hold">
                                          <p:stCondLst>
                                            <p:cond delay="0"/>
                                          </p:stCondLst>
                                        </p:cTn>
                                        <p:tgtEl>
                                          <p:spTgt spid="451"/>
                                        </p:tgtEl>
                                        <p:attrNameLst>
                                          <p:attrName>style.visibility</p:attrName>
                                        </p:attrNameLst>
                                      </p:cBhvr>
                                      <p:to>
                                        <p:strVal val="visible"/>
                                      </p:to>
                                    </p:set>
                                    <p:animEffect filter="fade" transition="in">
                                      <p:cBhvr additive="repl">
                                        <p:cTn id="751" dur="500"/>
                                        <p:tgtEl>
                                          <p:spTgt spid="451"/>
                                        </p:tgtEl>
                                      </p:cBhvr>
                                    </p:animEffect>
                                  </p:childTnLst>
                                </p:cTn>
                              </p:par>
                              <p:par>
                                <p:cTn id="752" nodeType="withEffect" fill="hold" presetClass="entr" presetID="10">
                                  <p:stCondLst>
                                    <p:cond delay="0"/>
                                  </p:stCondLst>
                                  <p:childTnLst>
                                    <p:set>
                                      <p:cBhvr>
                                        <p:cTn id="753" dur="1" fill="hold">
                                          <p:stCondLst>
                                            <p:cond delay="0"/>
                                          </p:stCondLst>
                                        </p:cTn>
                                        <p:tgtEl>
                                          <p:spTgt spid="421"/>
                                        </p:tgtEl>
                                        <p:attrNameLst>
                                          <p:attrName>style.visibility</p:attrName>
                                        </p:attrNameLst>
                                      </p:cBhvr>
                                      <p:to>
                                        <p:strVal val="visible"/>
                                      </p:to>
                                    </p:set>
                                    <p:animEffect filter="fade" transition="in">
                                      <p:cBhvr additive="repl">
                                        <p:cTn id="754" dur="500"/>
                                        <p:tgtEl>
                                          <p:spTgt spid="421"/>
                                        </p:tgtEl>
                                      </p:cBhvr>
                                    </p:animEffect>
                                  </p:childTnLst>
                                </p:cTn>
                              </p:par>
                              <p:par>
                                <p:cTn id="755" nodeType="withEffect" fill="hold" presetClass="entr" presetID="10">
                                  <p:stCondLst>
                                    <p:cond delay="0"/>
                                  </p:stCondLst>
                                  <p:childTnLst>
                                    <p:set>
                                      <p:cBhvr>
                                        <p:cTn id="756" dur="1" fill="hold">
                                          <p:stCondLst>
                                            <p:cond delay="0"/>
                                          </p:stCondLst>
                                        </p:cTn>
                                        <p:tgtEl>
                                          <p:spTgt spid="422"/>
                                        </p:tgtEl>
                                        <p:attrNameLst>
                                          <p:attrName>style.visibility</p:attrName>
                                        </p:attrNameLst>
                                      </p:cBhvr>
                                      <p:to>
                                        <p:strVal val="visible"/>
                                      </p:to>
                                    </p:set>
                                    <p:animEffect filter="fade" transition="in">
                                      <p:cBhvr additive="repl">
                                        <p:cTn id="757" dur="500"/>
                                        <p:tgtEl>
                                          <p:spTgt spid="422"/>
                                        </p:tgtEl>
                                      </p:cBhvr>
                                    </p:animEffect>
                                  </p:childTnLst>
                                </p:cTn>
                              </p:par>
                              <p:par>
                                <p:cTn id="758" nodeType="withEffect" fill="hold" presetClass="entr" presetID="10">
                                  <p:stCondLst>
                                    <p:cond delay="0"/>
                                  </p:stCondLst>
                                  <p:childTnLst>
                                    <p:set>
                                      <p:cBhvr>
                                        <p:cTn id="759" dur="1" fill="hold">
                                          <p:stCondLst>
                                            <p:cond delay="0"/>
                                          </p:stCondLst>
                                        </p:cTn>
                                        <p:tgtEl>
                                          <p:spTgt spid="423"/>
                                        </p:tgtEl>
                                        <p:attrNameLst>
                                          <p:attrName>style.visibility</p:attrName>
                                        </p:attrNameLst>
                                      </p:cBhvr>
                                      <p:to>
                                        <p:strVal val="visible"/>
                                      </p:to>
                                    </p:set>
                                    <p:animEffect filter="fade" transition="in">
                                      <p:cBhvr additive="repl">
                                        <p:cTn id="760" dur="500"/>
                                        <p:tgtEl>
                                          <p:spTgt spid="423"/>
                                        </p:tgtEl>
                                      </p:cBhvr>
                                    </p:animEffect>
                                  </p:childTnLst>
                                </p:cTn>
                              </p:par>
                              <p:par>
                                <p:cTn id="761" nodeType="withEffect" fill="hold" presetClass="entr" presetID="10">
                                  <p:stCondLst>
                                    <p:cond delay="0"/>
                                  </p:stCondLst>
                                  <p:childTnLst>
                                    <p:set>
                                      <p:cBhvr>
                                        <p:cTn id="762" dur="1" fill="hold">
                                          <p:stCondLst>
                                            <p:cond delay="0"/>
                                          </p:stCondLst>
                                        </p:cTn>
                                        <p:tgtEl>
                                          <p:spTgt spid="425"/>
                                        </p:tgtEl>
                                        <p:attrNameLst>
                                          <p:attrName>style.visibility</p:attrName>
                                        </p:attrNameLst>
                                      </p:cBhvr>
                                      <p:to>
                                        <p:strVal val="visible"/>
                                      </p:to>
                                    </p:set>
                                    <p:animEffect filter="fade" transition="in">
                                      <p:cBhvr additive="repl">
                                        <p:cTn id="763" dur="500"/>
                                        <p:tgtEl>
                                          <p:spTgt spid="425"/>
                                        </p:tgtEl>
                                      </p:cBhvr>
                                    </p:animEffect>
                                  </p:childTnLst>
                                </p:cTn>
                              </p:par>
                              <p:par>
                                <p:cTn id="764" nodeType="withEffect" fill="hold" presetClass="entr" presetID="10">
                                  <p:stCondLst>
                                    <p:cond delay="0"/>
                                  </p:stCondLst>
                                  <p:childTnLst>
                                    <p:set>
                                      <p:cBhvr>
                                        <p:cTn id="765" dur="1" fill="hold">
                                          <p:stCondLst>
                                            <p:cond delay="0"/>
                                          </p:stCondLst>
                                        </p:cTn>
                                        <p:tgtEl>
                                          <p:spTgt spid="426"/>
                                        </p:tgtEl>
                                        <p:attrNameLst>
                                          <p:attrName>style.visibility</p:attrName>
                                        </p:attrNameLst>
                                      </p:cBhvr>
                                      <p:to>
                                        <p:strVal val="visible"/>
                                      </p:to>
                                    </p:set>
                                    <p:animEffect filter="fade" transition="in">
                                      <p:cBhvr additive="repl">
                                        <p:cTn id="766" dur="500"/>
                                        <p:tgtEl>
                                          <p:spTgt spid="426"/>
                                        </p:tgtEl>
                                      </p:cBhvr>
                                    </p:animEffect>
                                  </p:childTnLst>
                                </p:cTn>
                              </p:par>
                              <p:par>
                                <p:cTn id="767" nodeType="withEffect" fill="hold" presetClass="entr" presetID="10">
                                  <p:stCondLst>
                                    <p:cond delay="0"/>
                                  </p:stCondLst>
                                  <p:childTnLst>
                                    <p:set>
                                      <p:cBhvr>
                                        <p:cTn id="768" dur="1" fill="hold">
                                          <p:stCondLst>
                                            <p:cond delay="0"/>
                                          </p:stCondLst>
                                        </p:cTn>
                                        <p:tgtEl>
                                          <p:spTgt spid="427"/>
                                        </p:tgtEl>
                                        <p:attrNameLst>
                                          <p:attrName>style.visibility</p:attrName>
                                        </p:attrNameLst>
                                      </p:cBhvr>
                                      <p:to>
                                        <p:strVal val="visible"/>
                                      </p:to>
                                    </p:set>
                                    <p:animEffect filter="fade" transition="in">
                                      <p:cBhvr additive="repl">
                                        <p:cTn id="769" dur="500"/>
                                        <p:tgtEl>
                                          <p:spTgt spid="427"/>
                                        </p:tgtEl>
                                      </p:cBhvr>
                                    </p:animEffect>
                                  </p:childTnLst>
                                </p:cTn>
                              </p:par>
                              <p:par>
                                <p:cTn id="770" nodeType="withEffect" fill="hold" presetClass="entr" presetID="10">
                                  <p:stCondLst>
                                    <p:cond delay="0"/>
                                  </p:stCondLst>
                                  <p:childTnLst>
                                    <p:set>
                                      <p:cBhvr>
                                        <p:cTn id="771" dur="1" fill="hold">
                                          <p:stCondLst>
                                            <p:cond delay="0"/>
                                          </p:stCondLst>
                                        </p:cTn>
                                        <p:tgtEl>
                                          <p:spTgt spid="428"/>
                                        </p:tgtEl>
                                        <p:attrNameLst>
                                          <p:attrName>style.visibility</p:attrName>
                                        </p:attrNameLst>
                                      </p:cBhvr>
                                      <p:to>
                                        <p:strVal val="visible"/>
                                      </p:to>
                                    </p:set>
                                    <p:animEffect filter="fade" transition="in">
                                      <p:cBhvr additive="repl">
                                        <p:cTn id="772" dur="500"/>
                                        <p:tgtEl>
                                          <p:spTgt spid="428"/>
                                        </p:tgtEl>
                                      </p:cBhvr>
                                    </p:animEffect>
                                  </p:childTnLst>
                                </p:cTn>
                              </p:par>
                              <p:par>
                                <p:cTn id="773" nodeType="withEffect" fill="hold" presetClass="entr" presetID="10">
                                  <p:stCondLst>
                                    <p:cond delay="0"/>
                                  </p:stCondLst>
                                  <p:childTnLst>
                                    <p:set>
                                      <p:cBhvr>
                                        <p:cTn id="774" dur="1" fill="hold">
                                          <p:stCondLst>
                                            <p:cond delay="0"/>
                                          </p:stCondLst>
                                        </p:cTn>
                                        <p:tgtEl>
                                          <p:spTgt spid="438"/>
                                        </p:tgtEl>
                                        <p:attrNameLst>
                                          <p:attrName>style.visibility</p:attrName>
                                        </p:attrNameLst>
                                      </p:cBhvr>
                                      <p:to>
                                        <p:strVal val="visible"/>
                                      </p:to>
                                    </p:set>
                                    <p:animEffect filter="fade" transition="in">
                                      <p:cBhvr additive="repl">
                                        <p:cTn id="775" dur="500"/>
                                        <p:tgtEl>
                                          <p:spTgt spid="438"/>
                                        </p:tgtEl>
                                      </p:cBhvr>
                                    </p:animEffect>
                                  </p:childTnLst>
                                </p:cTn>
                              </p:par>
                              <p:par>
                                <p:cTn id="776" nodeType="withEffect" fill="hold" presetClass="entr" presetID="10">
                                  <p:stCondLst>
                                    <p:cond delay="0"/>
                                  </p:stCondLst>
                                  <p:childTnLst>
                                    <p:set>
                                      <p:cBhvr>
                                        <p:cTn id="777" dur="1" fill="hold">
                                          <p:stCondLst>
                                            <p:cond delay="0"/>
                                          </p:stCondLst>
                                        </p:cTn>
                                        <p:tgtEl>
                                          <p:spTgt spid="424"/>
                                        </p:tgtEl>
                                        <p:attrNameLst>
                                          <p:attrName>style.visibility</p:attrName>
                                        </p:attrNameLst>
                                      </p:cBhvr>
                                      <p:to>
                                        <p:strVal val="visible"/>
                                      </p:to>
                                    </p:set>
                                    <p:animEffect filter="fade" transition="in">
                                      <p:cBhvr additive="repl">
                                        <p:cTn id="778" dur="500"/>
                                        <p:tgtEl>
                                          <p:spTgt spid="424"/>
                                        </p:tgtEl>
                                      </p:cBhvr>
                                    </p:animEffect>
                                  </p:childTnLst>
                                </p:cTn>
                              </p:par>
                              <p:par>
                                <p:cTn id="779" nodeType="withEffect" fill="hold" presetClass="entr" presetID="10">
                                  <p:stCondLst>
                                    <p:cond delay="0"/>
                                  </p:stCondLst>
                                  <p:childTnLst>
                                    <p:set>
                                      <p:cBhvr>
                                        <p:cTn id="780" dur="1" fill="hold">
                                          <p:stCondLst>
                                            <p:cond delay="0"/>
                                          </p:stCondLst>
                                        </p:cTn>
                                        <p:tgtEl>
                                          <p:spTgt spid="436"/>
                                        </p:tgtEl>
                                        <p:attrNameLst>
                                          <p:attrName>style.visibility</p:attrName>
                                        </p:attrNameLst>
                                      </p:cBhvr>
                                      <p:to>
                                        <p:strVal val="visible"/>
                                      </p:to>
                                    </p:set>
                                    <p:animEffect filter="fade" transition="in">
                                      <p:cBhvr additive="repl">
                                        <p:cTn id="781" dur="500"/>
                                        <p:tgtEl>
                                          <p:spTgt spid="436"/>
                                        </p:tgtEl>
                                      </p:cBhvr>
                                    </p:animEffect>
                                  </p:childTnLst>
                                </p:cTn>
                              </p:par>
                            </p:childTnLst>
                          </p:cTn>
                        </p:par>
                      </p:childTnLst>
                    </p:cTn>
                  </p:par>
                  <p:par>
                    <p:cTn id="782" fill="hold">
                      <p:stCondLst>
                        <p:cond delay="indefinite"/>
                      </p:stCondLst>
                      <p:childTnLst>
                        <p:par>
                          <p:cTn id="783" fill="hold">
                            <p:stCondLst>
                              <p:cond delay="0"/>
                            </p:stCondLst>
                            <p:childTnLst>
                              <p:par>
                                <p:cTn id="784" nodeType="clickEffect" fill="hold" presetClass="entr" presetID="10">
                                  <p:stCondLst>
                                    <p:cond delay="0"/>
                                  </p:stCondLst>
                                  <p:childTnLst>
                                    <p:set>
                                      <p:cBhvr>
                                        <p:cTn id="785" dur="1" fill="hold">
                                          <p:stCondLst>
                                            <p:cond delay="0"/>
                                          </p:stCondLst>
                                        </p:cTn>
                                        <p:tgtEl>
                                          <p:spTgt spid="439"/>
                                        </p:tgtEl>
                                        <p:attrNameLst>
                                          <p:attrName>style.visibility</p:attrName>
                                        </p:attrNameLst>
                                      </p:cBhvr>
                                      <p:to>
                                        <p:strVal val="visible"/>
                                      </p:to>
                                    </p:set>
                                    <p:animEffect filter="fade" transition="in">
                                      <p:cBhvr additive="repl">
                                        <p:cTn id="786" dur="500"/>
                                        <p:tgtEl>
                                          <p:spTgt spid="439"/>
                                        </p:tgtEl>
                                      </p:cBhvr>
                                    </p:animEffect>
                                  </p:childTnLst>
                                </p:cTn>
                              </p:par>
                              <p:par>
                                <p:cTn id="787" nodeType="withEffect" fill="hold" presetClass="entr" presetID="10">
                                  <p:stCondLst>
                                    <p:cond delay="0"/>
                                  </p:stCondLst>
                                  <p:childTnLst>
                                    <p:set>
                                      <p:cBhvr>
                                        <p:cTn id="788" dur="1" fill="hold">
                                          <p:stCondLst>
                                            <p:cond delay="0"/>
                                          </p:stCondLst>
                                        </p:cTn>
                                        <p:tgtEl>
                                          <p:spTgt spid="440"/>
                                        </p:tgtEl>
                                        <p:attrNameLst>
                                          <p:attrName>style.visibility</p:attrName>
                                        </p:attrNameLst>
                                      </p:cBhvr>
                                      <p:to>
                                        <p:strVal val="visible"/>
                                      </p:to>
                                    </p:set>
                                    <p:animEffect filter="fade" transition="in">
                                      <p:cBhvr additive="repl">
                                        <p:cTn id="789" dur="500"/>
                                        <p:tgtEl>
                                          <p:spTgt spid="440"/>
                                        </p:tgtEl>
                                      </p:cBhvr>
                                    </p:animEffect>
                                  </p:childTnLst>
                                </p:cTn>
                              </p:par>
                              <p:par>
                                <p:cTn id="790" nodeType="withEffect" fill="hold" presetClass="entr" presetID="10">
                                  <p:stCondLst>
                                    <p:cond delay="0"/>
                                  </p:stCondLst>
                                  <p:childTnLst>
                                    <p:set>
                                      <p:cBhvr>
                                        <p:cTn id="791" dur="1" fill="hold">
                                          <p:stCondLst>
                                            <p:cond delay="0"/>
                                          </p:stCondLst>
                                        </p:cTn>
                                        <p:tgtEl>
                                          <p:spTgt spid="441"/>
                                        </p:tgtEl>
                                        <p:attrNameLst>
                                          <p:attrName>style.visibility</p:attrName>
                                        </p:attrNameLst>
                                      </p:cBhvr>
                                      <p:to>
                                        <p:strVal val="visible"/>
                                      </p:to>
                                    </p:set>
                                    <p:animEffect filter="fade" transition="in">
                                      <p:cBhvr additive="repl">
                                        <p:cTn id="792" dur="500"/>
                                        <p:tgtEl>
                                          <p:spTgt spid="441"/>
                                        </p:tgtEl>
                                      </p:cBhvr>
                                    </p:animEffect>
                                  </p:childTnLst>
                                </p:cTn>
                              </p:par>
                              <p:par>
                                <p:cTn id="793" nodeType="withEffect" fill="hold" presetClass="entr" presetID="10">
                                  <p:stCondLst>
                                    <p:cond delay="0"/>
                                  </p:stCondLst>
                                  <p:childTnLst>
                                    <p:set>
                                      <p:cBhvr>
                                        <p:cTn id="794" dur="1" fill="hold">
                                          <p:stCondLst>
                                            <p:cond delay="0"/>
                                          </p:stCondLst>
                                        </p:cTn>
                                        <p:tgtEl>
                                          <p:spTgt spid="442"/>
                                        </p:tgtEl>
                                        <p:attrNameLst>
                                          <p:attrName>style.visibility</p:attrName>
                                        </p:attrNameLst>
                                      </p:cBhvr>
                                      <p:to>
                                        <p:strVal val="visible"/>
                                      </p:to>
                                    </p:set>
                                    <p:animEffect filter="fade" transition="in">
                                      <p:cBhvr additive="repl">
                                        <p:cTn id="795" dur="500"/>
                                        <p:tgtEl>
                                          <p:spTgt spid="442"/>
                                        </p:tgtEl>
                                      </p:cBhvr>
                                    </p:animEffect>
                                  </p:childTnLst>
                                </p:cTn>
                              </p:par>
                              <p:par>
                                <p:cTn id="796" nodeType="withEffect" fill="hold" presetClass="entr" presetID="10">
                                  <p:stCondLst>
                                    <p:cond delay="0"/>
                                  </p:stCondLst>
                                  <p:childTnLst>
                                    <p:set>
                                      <p:cBhvr>
                                        <p:cTn id="797" dur="1" fill="hold">
                                          <p:stCondLst>
                                            <p:cond delay="0"/>
                                          </p:stCondLst>
                                        </p:cTn>
                                        <p:tgtEl>
                                          <p:spTgt spid="443"/>
                                        </p:tgtEl>
                                        <p:attrNameLst>
                                          <p:attrName>style.visibility</p:attrName>
                                        </p:attrNameLst>
                                      </p:cBhvr>
                                      <p:to>
                                        <p:strVal val="visible"/>
                                      </p:to>
                                    </p:set>
                                    <p:animEffect filter="fade" transition="in">
                                      <p:cBhvr additive="repl">
                                        <p:cTn id="798" dur="500"/>
                                        <p:tgtEl>
                                          <p:spTgt spid="443"/>
                                        </p:tgtEl>
                                      </p:cBhvr>
                                    </p:animEffect>
                                  </p:childTnLst>
                                </p:cTn>
                              </p:par>
                              <p:par>
                                <p:cTn id="799" nodeType="withEffect" fill="hold" presetClass="entr" presetID="10">
                                  <p:stCondLst>
                                    <p:cond delay="0"/>
                                  </p:stCondLst>
                                  <p:childTnLst>
                                    <p:set>
                                      <p:cBhvr>
                                        <p:cTn id="800" dur="1" fill="hold">
                                          <p:stCondLst>
                                            <p:cond delay="0"/>
                                          </p:stCondLst>
                                        </p:cTn>
                                        <p:tgtEl>
                                          <p:spTgt spid="444"/>
                                        </p:tgtEl>
                                        <p:attrNameLst>
                                          <p:attrName>style.visibility</p:attrName>
                                        </p:attrNameLst>
                                      </p:cBhvr>
                                      <p:to>
                                        <p:strVal val="visible"/>
                                      </p:to>
                                    </p:set>
                                    <p:animEffect filter="fade" transition="in">
                                      <p:cBhvr additive="repl">
                                        <p:cTn id="801" dur="500"/>
                                        <p:tgtEl>
                                          <p:spTgt spid="444"/>
                                        </p:tgtEl>
                                      </p:cBhvr>
                                    </p:animEffect>
                                  </p:childTnLst>
                                </p:cTn>
                              </p:par>
                              <p:par>
                                <p:cTn id="802" nodeType="withEffect" fill="hold" presetClass="entr" presetID="10">
                                  <p:stCondLst>
                                    <p:cond delay="0"/>
                                  </p:stCondLst>
                                  <p:childTnLst>
                                    <p:set>
                                      <p:cBhvr>
                                        <p:cTn id="803" dur="1" fill="hold">
                                          <p:stCondLst>
                                            <p:cond delay="0"/>
                                          </p:stCondLst>
                                        </p:cTn>
                                        <p:tgtEl>
                                          <p:spTgt spid="445"/>
                                        </p:tgtEl>
                                        <p:attrNameLst>
                                          <p:attrName>style.visibility</p:attrName>
                                        </p:attrNameLst>
                                      </p:cBhvr>
                                      <p:to>
                                        <p:strVal val="visible"/>
                                      </p:to>
                                    </p:set>
                                    <p:animEffect filter="fade" transition="in">
                                      <p:cBhvr additive="repl">
                                        <p:cTn id="804" dur="500"/>
                                        <p:tgtEl>
                                          <p:spTgt spid="445"/>
                                        </p:tgtEl>
                                      </p:cBhvr>
                                    </p:animEffect>
                                  </p:childTnLst>
                                </p:cTn>
                              </p:par>
                              <p:par>
                                <p:cTn id="805" nodeType="withEffect" fill="hold" presetClass="entr" presetID="10">
                                  <p:stCondLst>
                                    <p:cond delay="0"/>
                                  </p:stCondLst>
                                  <p:childTnLst>
                                    <p:set>
                                      <p:cBhvr>
                                        <p:cTn id="806" dur="1" fill="hold">
                                          <p:stCondLst>
                                            <p:cond delay="0"/>
                                          </p:stCondLst>
                                        </p:cTn>
                                        <p:tgtEl>
                                          <p:spTgt spid="446"/>
                                        </p:tgtEl>
                                        <p:attrNameLst>
                                          <p:attrName>style.visibility</p:attrName>
                                        </p:attrNameLst>
                                      </p:cBhvr>
                                      <p:to>
                                        <p:strVal val="visible"/>
                                      </p:to>
                                    </p:set>
                                    <p:animEffect filter="fade" transition="in">
                                      <p:cBhvr additive="repl">
                                        <p:cTn id="807" dur="500"/>
                                        <p:tgtEl>
                                          <p:spTgt spid="446"/>
                                        </p:tgtEl>
                                      </p:cBhvr>
                                    </p:animEffect>
                                  </p:childTnLst>
                                </p:cTn>
                              </p:par>
                            </p:childTnLst>
                          </p:cTn>
                        </p:par>
                      </p:childTnLst>
                    </p:cTn>
                  </p:par>
                  <p:par>
                    <p:cTn id="808" fill="hold">
                      <p:stCondLst>
                        <p:cond delay="indefinite"/>
                      </p:stCondLst>
                      <p:childTnLst>
                        <p:par>
                          <p:cTn id="809" fill="hold">
                            <p:stCondLst>
                              <p:cond delay="0"/>
                            </p:stCondLst>
                            <p:childTnLst>
                              <p:par>
                                <p:cTn id="810" nodeType="clickEffect" fill="hold" presetClass="exit" presetID="10">
                                  <p:stCondLst>
                                    <p:cond delay="0"/>
                                  </p:stCondLst>
                                  <p:childTnLst>
                                    <p:animEffect filter="fade" transition="out">
                                      <p:cBhvr additive="repl">
                                        <p:cTn id="811" dur="500"/>
                                        <p:tgtEl>
                                          <p:spTgt spid="357"/>
                                        </p:tgtEl>
                                      </p:cBhvr>
                                    </p:animEffect>
                                    <p:set>
                                      <p:cBhvr>
                                        <p:cTn id="812" dur="1" fill="hold">
                                          <p:stCondLst>
                                            <p:cond delay="499"/>
                                          </p:stCondLst>
                                        </p:cTn>
                                        <p:tgtEl>
                                          <p:spTgt spid="357"/>
                                        </p:tgtEl>
                                        <p:attrNameLst>
                                          <p:attrName>style.visibility</p:attrName>
                                        </p:attrNameLst>
                                      </p:cBhvr>
                                      <p:to>
                                        <p:strVal val="hidden"/>
                                      </p:to>
                                    </p:set>
                                  </p:childTnLst>
                                </p:cTn>
                              </p:par>
                              <p:par>
                                <p:cTn id="813" nodeType="withEffect" fill="hold" presetClass="exit" presetID="10">
                                  <p:stCondLst>
                                    <p:cond delay="0"/>
                                  </p:stCondLst>
                                  <p:childTnLst>
                                    <p:animEffect filter="fade" transition="out">
                                      <p:cBhvr additive="repl">
                                        <p:cTn id="814" dur="500"/>
                                        <p:tgtEl>
                                          <p:spTgt spid="342"/>
                                        </p:tgtEl>
                                      </p:cBhvr>
                                    </p:animEffect>
                                    <p:set>
                                      <p:cBhvr>
                                        <p:cTn id="815" dur="1" fill="hold">
                                          <p:stCondLst>
                                            <p:cond delay="499"/>
                                          </p:stCondLst>
                                        </p:cTn>
                                        <p:tgtEl>
                                          <p:spTgt spid="342"/>
                                        </p:tgtEl>
                                        <p:attrNameLst>
                                          <p:attrName>style.visibility</p:attrName>
                                        </p:attrNameLst>
                                      </p:cBhvr>
                                      <p:to>
                                        <p:strVal val="hidden"/>
                                      </p:to>
                                    </p:set>
                                  </p:childTnLst>
                                </p:cTn>
                              </p:par>
                              <p:par>
                                <p:cTn id="816" nodeType="withEffect" fill="hold" presetClass="exit" presetID="10">
                                  <p:stCondLst>
                                    <p:cond delay="0"/>
                                  </p:stCondLst>
                                  <p:childTnLst>
                                    <p:animEffect filter="fade" transition="out">
                                      <p:cBhvr additive="repl">
                                        <p:cTn id="817" dur="500"/>
                                        <p:tgtEl>
                                          <p:spTgt spid="343"/>
                                        </p:tgtEl>
                                      </p:cBhvr>
                                    </p:animEffect>
                                    <p:set>
                                      <p:cBhvr>
                                        <p:cTn id="818" dur="1" fill="hold">
                                          <p:stCondLst>
                                            <p:cond delay="499"/>
                                          </p:stCondLst>
                                        </p:cTn>
                                        <p:tgtEl>
                                          <p:spTgt spid="343"/>
                                        </p:tgtEl>
                                        <p:attrNameLst>
                                          <p:attrName>style.visibility</p:attrName>
                                        </p:attrNameLst>
                                      </p:cBhvr>
                                      <p:to>
                                        <p:strVal val="hidden"/>
                                      </p:to>
                                    </p:set>
                                  </p:childTnLst>
                                </p:cTn>
                              </p:par>
                              <p:par>
                                <p:cTn id="819" nodeType="withEffect" fill="hold" presetClass="exit" presetID="10">
                                  <p:stCondLst>
                                    <p:cond delay="0"/>
                                  </p:stCondLst>
                                  <p:childTnLst>
                                    <p:animEffect filter="fade" transition="out">
                                      <p:cBhvr additive="repl">
                                        <p:cTn id="820" dur="500"/>
                                        <p:tgtEl>
                                          <p:spTgt spid="344"/>
                                        </p:tgtEl>
                                      </p:cBhvr>
                                    </p:animEffect>
                                    <p:set>
                                      <p:cBhvr>
                                        <p:cTn id="821" dur="1" fill="hold">
                                          <p:stCondLst>
                                            <p:cond delay="499"/>
                                          </p:stCondLst>
                                        </p:cTn>
                                        <p:tgtEl>
                                          <p:spTgt spid="344"/>
                                        </p:tgtEl>
                                        <p:attrNameLst>
                                          <p:attrName>style.visibility</p:attrName>
                                        </p:attrNameLst>
                                      </p:cBhvr>
                                      <p:to>
                                        <p:strVal val="hidden"/>
                                      </p:to>
                                    </p:set>
                                  </p:childTnLst>
                                </p:cTn>
                              </p:par>
                              <p:par>
                                <p:cTn id="822" nodeType="withEffect" fill="hold" presetClass="exit" presetID="10">
                                  <p:stCondLst>
                                    <p:cond delay="0"/>
                                  </p:stCondLst>
                                  <p:childTnLst>
                                    <p:animEffect filter="fade" transition="out">
                                      <p:cBhvr additive="repl">
                                        <p:cTn id="823" dur="500"/>
                                        <p:tgtEl>
                                          <p:spTgt spid="345"/>
                                        </p:tgtEl>
                                      </p:cBhvr>
                                    </p:animEffect>
                                    <p:set>
                                      <p:cBhvr>
                                        <p:cTn id="824" dur="1" fill="hold">
                                          <p:stCondLst>
                                            <p:cond delay="499"/>
                                          </p:stCondLst>
                                        </p:cTn>
                                        <p:tgtEl>
                                          <p:spTgt spid="345"/>
                                        </p:tgtEl>
                                        <p:attrNameLst>
                                          <p:attrName>style.visibility</p:attrName>
                                        </p:attrNameLst>
                                      </p:cBhvr>
                                      <p:to>
                                        <p:strVal val="hidden"/>
                                      </p:to>
                                    </p:set>
                                  </p:childTnLst>
                                </p:cTn>
                              </p:par>
                              <p:par>
                                <p:cTn id="825" nodeType="withEffect" fill="hold" presetClass="exit" presetID="10">
                                  <p:stCondLst>
                                    <p:cond delay="0"/>
                                  </p:stCondLst>
                                  <p:childTnLst>
                                    <p:animEffect filter="fade" transition="out">
                                      <p:cBhvr additive="repl">
                                        <p:cTn id="826" dur="500"/>
                                        <p:tgtEl>
                                          <p:spTgt spid="346"/>
                                        </p:tgtEl>
                                      </p:cBhvr>
                                    </p:animEffect>
                                    <p:set>
                                      <p:cBhvr>
                                        <p:cTn id="827" dur="1" fill="hold">
                                          <p:stCondLst>
                                            <p:cond delay="499"/>
                                          </p:stCondLst>
                                        </p:cTn>
                                        <p:tgtEl>
                                          <p:spTgt spid="346"/>
                                        </p:tgtEl>
                                        <p:attrNameLst>
                                          <p:attrName>style.visibility</p:attrName>
                                        </p:attrNameLst>
                                      </p:cBhvr>
                                      <p:to>
                                        <p:strVal val="hidden"/>
                                      </p:to>
                                    </p:set>
                                  </p:childTnLst>
                                </p:cTn>
                              </p:par>
                              <p:par>
                                <p:cTn id="828" nodeType="withEffect" fill="hold" presetClass="exit" presetID="10">
                                  <p:stCondLst>
                                    <p:cond delay="0"/>
                                  </p:stCondLst>
                                  <p:childTnLst>
                                    <p:animEffect filter="fade" transition="out">
                                      <p:cBhvr additive="repl">
                                        <p:cTn id="829" dur="500"/>
                                        <p:tgtEl>
                                          <p:spTgt spid="347"/>
                                        </p:tgtEl>
                                      </p:cBhvr>
                                    </p:animEffect>
                                    <p:set>
                                      <p:cBhvr>
                                        <p:cTn id="830" dur="1" fill="hold">
                                          <p:stCondLst>
                                            <p:cond delay="499"/>
                                          </p:stCondLst>
                                        </p:cTn>
                                        <p:tgtEl>
                                          <p:spTgt spid="347"/>
                                        </p:tgtEl>
                                        <p:attrNameLst>
                                          <p:attrName>style.visibility</p:attrName>
                                        </p:attrNameLst>
                                      </p:cBhvr>
                                      <p:to>
                                        <p:strVal val="hidden"/>
                                      </p:to>
                                    </p:set>
                                  </p:childTnLst>
                                </p:cTn>
                              </p:par>
                              <p:par>
                                <p:cTn id="831" nodeType="withEffect" fill="hold" presetClass="exit" presetID="10">
                                  <p:stCondLst>
                                    <p:cond delay="0"/>
                                  </p:stCondLst>
                                  <p:childTnLst>
                                    <p:animEffect filter="fade" transition="out">
                                      <p:cBhvr additive="repl">
                                        <p:cTn id="832" dur="500"/>
                                        <p:tgtEl>
                                          <p:spTgt spid="375"/>
                                        </p:tgtEl>
                                      </p:cBhvr>
                                    </p:animEffect>
                                    <p:set>
                                      <p:cBhvr>
                                        <p:cTn id="833" dur="1" fill="hold">
                                          <p:stCondLst>
                                            <p:cond delay="499"/>
                                          </p:stCondLst>
                                        </p:cTn>
                                        <p:tgtEl>
                                          <p:spTgt spid="375"/>
                                        </p:tgtEl>
                                        <p:attrNameLst>
                                          <p:attrName>style.visibility</p:attrName>
                                        </p:attrNameLst>
                                      </p:cBhvr>
                                      <p:to>
                                        <p:strVal val="hidden"/>
                                      </p:to>
                                    </p:set>
                                  </p:childTnLst>
                                </p:cTn>
                              </p:par>
                              <p:par>
                                <p:cTn id="834" nodeType="withEffect" fill="hold" presetClass="exit" presetID="10">
                                  <p:stCondLst>
                                    <p:cond delay="0"/>
                                  </p:stCondLst>
                                  <p:childTnLst>
                                    <p:animEffect filter="fade" transition="out">
                                      <p:cBhvr additive="repl">
                                        <p:cTn id="835" dur="500"/>
                                        <p:tgtEl>
                                          <p:spTgt spid="376"/>
                                        </p:tgtEl>
                                      </p:cBhvr>
                                    </p:animEffect>
                                    <p:set>
                                      <p:cBhvr>
                                        <p:cTn id="836" dur="1" fill="hold">
                                          <p:stCondLst>
                                            <p:cond delay="499"/>
                                          </p:stCondLst>
                                        </p:cTn>
                                        <p:tgtEl>
                                          <p:spTgt spid="376"/>
                                        </p:tgtEl>
                                        <p:attrNameLst>
                                          <p:attrName>style.visibility</p:attrName>
                                        </p:attrNameLst>
                                      </p:cBhvr>
                                      <p:to>
                                        <p:strVal val="hidden"/>
                                      </p:to>
                                    </p:set>
                                  </p:childTnLst>
                                </p:cTn>
                              </p:par>
                              <p:par>
                                <p:cTn id="837" nodeType="withEffect" fill="hold" presetClass="exit" presetID="10">
                                  <p:stCondLst>
                                    <p:cond delay="0"/>
                                  </p:stCondLst>
                                  <p:childTnLst>
                                    <p:animEffect filter="fade" transition="out">
                                      <p:cBhvr additive="repl">
                                        <p:cTn id="838" dur="500"/>
                                        <p:tgtEl>
                                          <p:spTgt spid="377"/>
                                        </p:tgtEl>
                                      </p:cBhvr>
                                    </p:animEffect>
                                    <p:set>
                                      <p:cBhvr>
                                        <p:cTn id="839" dur="1" fill="hold">
                                          <p:stCondLst>
                                            <p:cond delay="499"/>
                                          </p:stCondLst>
                                        </p:cTn>
                                        <p:tgtEl>
                                          <p:spTgt spid="377"/>
                                        </p:tgtEl>
                                        <p:attrNameLst>
                                          <p:attrName>style.visibility</p:attrName>
                                        </p:attrNameLst>
                                      </p:cBhvr>
                                      <p:to>
                                        <p:strVal val="hidden"/>
                                      </p:to>
                                    </p:set>
                                  </p:childTnLst>
                                </p:cTn>
                              </p:par>
                              <p:par>
                                <p:cTn id="840" nodeType="withEffect" fill="hold" presetClass="exit" presetID="10">
                                  <p:stCondLst>
                                    <p:cond delay="0"/>
                                  </p:stCondLst>
                                  <p:childTnLst>
                                    <p:animEffect filter="fade" transition="out">
                                      <p:cBhvr additive="repl">
                                        <p:cTn id="841" dur="500"/>
                                        <p:tgtEl>
                                          <p:spTgt spid="378"/>
                                        </p:tgtEl>
                                      </p:cBhvr>
                                    </p:animEffect>
                                    <p:set>
                                      <p:cBhvr>
                                        <p:cTn id="842" dur="1" fill="hold">
                                          <p:stCondLst>
                                            <p:cond delay="499"/>
                                          </p:stCondLst>
                                        </p:cTn>
                                        <p:tgtEl>
                                          <p:spTgt spid="378"/>
                                        </p:tgtEl>
                                        <p:attrNameLst>
                                          <p:attrName>style.visibility</p:attrName>
                                        </p:attrNameLst>
                                      </p:cBhvr>
                                      <p:to>
                                        <p:strVal val="hidden"/>
                                      </p:to>
                                    </p:set>
                                  </p:childTnLst>
                                </p:cTn>
                              </p:par>
                              <p:par>
                                <p:cTn id="843" nodeType="withEffect" fill="hold" presetClass="exit" presetID="10">
                                  <p:stCondLst>
                                    <p:cond delay="0"/>
                                  </p:stCondLst>
                                  <p:childTnLst>
                                    <p:animEffect filter="fade" transition="out">
                                      <p:cBhvr additive="repl">
                                        <p:cTn id="844" dur="500"/>
                                        <p:tgtEl>
                                          <p:spTgt spid="379"/>
                                        </p:tgtEl>
                                      </p:cBhvr>
                                    </p:animEffect>
                                    <p:set>
                                      <p:cBhvr>
                                        <p:cTn id="845" dur="1" fill="hold">
                                          <p:stCondLst>
                                            <p:cond delay="499"/>
                                          </p:stCondLst>
                                        </p:cTn>
                                        <p:tgtEl>
                                          <p:spTgt spid="379"/>
                                        </p:tgtEl>
                                        <p:attrNameLst>
                                          <p:attrName>style.visibility</p:attrName>
                                        </p:attrNameLst>
                                      </p:cBhvr>
                                      <p:to>
                                        <p:strVal val="hidden"/>
                                      </p:to>
                                    </p:set>
                                  </p:childTnLst>
                                </p:cTn>
                              </p:par>
                              <p:par>
                                <p:cTn id="846" nodeType="withEffect" fill="hold" presetClass="exit" presetID="10">
                                  <p:stCondLst>
                                    <p:cond delay="0"/>
                                  </p:stCondLst>
                                  <p:childTnLst>
                                    <p:animEffect filter="fade" transition="out">
                                      <p:cBhvr additive="repl">
                                        <p:cTn id="847" dur="500"/>
                                        <p:tgtEl>
                                          <p:spTgt spid="373"/>
                                        </p:tgtEl>
                                      </p:cBhvr>
                                    </p:animEffect>
                                    <p:set>
                                      <p:cBhvr>
                                        <p:cTn id="848" dur="1" fill="hold">
                                          <p:stCondLst>
                                            <p:cond delay="499"/>
                                          </p:stCondLst>
                                        </p:cTn>
                                        <p:tgtEl>
                                          <p:spTgt spid="373"/>
                                        </p:tgtEl>
                                        <p:attrNameLst>
                                          <p:attrName>style.visibility</p:attrName>
                                        </p:attrNameLst>
                                      </p:cBhvr>
                                      <p:to>
                                        <p:strVal val="hidden"/>
                                      </p:to>
                                    </p:set>
                                  </p:childTnLst>
                                </p:cTn>
                              </p:par>
                            </p:childTnLst>
                          </p:cTn>
                        </p:par>
                      </p:childTnLst>
                    </p:cTn>
                  </p:par>
                  <p:par>
                    <p:cTn id="849" fill="hold">
                      <p:stCondLst>
                        <p:cond delay="indefinite"/>
                      </p:stCondLst>
                      <p:childTnLst>
                        <p:par>
                          <p:cTn id="850" fill="hold">
                            <p:stCondLst>
                              <p:cond delay="0"/>
                            </p:stCondLst>
                            <p:childTnLst>
                              <p:par>
                                <p:cTn id="851" nodeType="clickEffect" fill="hold" presetClass="entr" presetID="10">
                                  <p:stCondLst>
                                    <p:cond delay="0"/>
                                  </p:stCondLst>
                                  <p:childTnLst>
                                    <p:set>
                                      <p:cBhvr>
                                        <p:cTn id="852" dur="1" fill="hold">
                                          <p:stCondLst>
                                            <p:cond delay="0"/>
                                          </p:stCondLst>
                                        </p:cTn>
                                        <p:tgtEl>
                                          <p:spTgt spid="453"/>
                                        </p:tgtEl>
                                        <p:attrNameLst>
                                          <p:attrName>style.visibility</p:attrName>
                                        </p:attrNameLst>
                                      </p:cBhvr>
                                      <p:to>
                                        <p:strVal val="visible"/>
                                      </p:to>
                                    </p:set>
                                    <p:animEffect filter="fade" transition="in">
                                      <p:cBhvr additive="repl">
                                        <p:cTn id="853" dur="500"/>
                                        <p:tgtEl>
                                          <p:spTgt spid="453"/>
                                        </p:tgtEl>
                                      </p:cBhvr>
                                    </p:animEffect>
                                  </p:childTnLst>
                                </p:cTn>
                              </p:par>
                              <p:par>
                                <p:cTn id="854" nodeType="withEffect" fill="hold" presetClass="entr" presetID="10">
                                  <p:stCondLst>
                                    <p:cond delay="0"/>
                                  </p:stCondLst>
                                  <p:childTnLst>
                                    <p:set>
                                      <p:cBhvr>
                                        <p:cTn id="855" dur="1" fill="hold">
                                          <p:stCondLst>
                                            <p:cond delay="0"/>
                                          </p:stCondLst>
                                        </p:cTn>
                                        <p:tgtEl>
                                          <p:spTgt spid="452"/>
                                        </p:tgtEl>
                                        <p:attrNameLst>
                                          <p:attrName>style.visibility</p:attrName>
                                        </p:attrNameLst>
                                      </p:cBhvr>
                                      <p:to>
                                        <p:strVal val="visible"/>
                                      </p:to>
                                    </p:set>
                                    <p:animEffect filter="fade" transition="in">
                                      <p:cBhvr additive="repl">
                                        <p:cTn id="856" dur="500"/>
                                        <p:tgtEl>
                                          <p:spTgt spid="452"/>
                                        </p:tgtEl>
                                      </p:cBhvr>
                                    </p:animEffect>
                                  </p:childTnLst>
                                </p:cTn>
                              </p:par>
                              <p:par>
                                <p:cTn id="857" nodeType="withEffect" fill="hold" presetClass="exit" presetID="10">
                                  <p:stCondLst>
                                    <p:cond delay="0"/>
                                  </p:stCondLst>
                                  <p:childTnLst>
                                    <p:animEffect filter="fade" transition="out">
                                      <p:cBhvr additive="repl">
                                        <p:cTn id="858" dur="500"/>
                                        <p:tgtEl>
                                          <p:spTgt spid="360"/>
                                        </p:tgtEl>
                                      </p:cBhvr>
                                    </p:animEffect>
                                    <p:set>
                                      <p:cBhvr>
                                        <p:cTn id="859" dur="1" fill="hold">
                                          <p:stCondLst>
                                            <p:cond delay="499"/>
                                          </p:stCondLst>
                                        </p:cTn>
                                        <p:tgtEl>
                                          <p:spTgt spid="360"/>
                                        </p:tgtEl>
                                        <p:attrNameLst>
                                          <p:attrName>style.visibility</p:attrName>
                                        </p:attrNameLst>
                                      </p:cBhvr>
                                      <p:to>
                                        <p:strVal val="hidden"/>
                                      </p:to>
                                    </p:set>
                                  </p:childTnLst>
                                </p:cTn>
                              </p:par>
                              <p:par>
                                <p:cTn id="860" nodeType="withEffect" fill="hold" presetClass="exit" presetID="10">
                                  <p:stCondLst>
                                    <p:cond delay="0"/>
                                  </p:stCondLst>
                                  <p:childTnLst>
                                    <p:animEffect filter="fade" transition="out">
                                      <p:cBhvr additive="repl">
                                        <p:cTn id="861" dur="500"/>
                                        <p:tgtEl>
                                          <p:spTgt spid="363"/>
                                        </p:tgtEl>
                                      </p:cBhvr>
                                    </p:animEffect>
                                    <p:set>
                                      <p:cBhvr>
                                        <p:cTn id="862" dur="1" fill="hold">
                                          <p:stCondLst>
                                            <p:cond delay="499"/>
                                          </p:stCondLst>
                                        </p:cTn>
                                        <p:tgtEl>
                                          <p:spTgt spid="363"/>
                                        </p:tgtEl>
                                        <p:attrNameLst>
                                          <p:attrName>style.visibility</p:attrName>
                                        </p:attrNameLst>
                                      </p:cBhvr>
                                      <p:to>
                                        <p:strVal val="hidden"/>
                                      </p:to>
                                    </p:set>
                                  </p:childTnLst>
                                </p:cTn>
                              </p:par>
                            </p:childTnLst>
                          </p:cTn>
                        </p:par>
                      </p:childTnLst>
                    </p:cTn>
                  </p:par>
                  <p:par>
                    <p:cTn id="863" fill="hold">
                      <p:stCondLst>
                        <p:cond delay="indefinite"/>
                      </p:stCondLst>
                      <p:childTnLst>
                        <p:par>
                          <p:cTn id="864" fill="hold">
                            <p:stCondLst>
                              <p:cond delay="0"/>
                            </p:stCondLst>
                            <p:childTnLst>
                              <p:par>
                                <p:cTn id="865" nodeType="clickEffect" fill="hold" presetClass="exit" presetID="10">
                                  <p:stCondLst>
                                    <p:cond delay="0"/>
                                  </p:stCondLst>
                                  <p:childTnLst>
                                    <p:animEffect filter="fade" transition="out">
                                      <p:cBhvr additive="repl">
                                        <p:cTn id="866" dur="500"/>
                                        <p:tgtEl>
                                          <p:spTgt spid="447"/>
                                        </p:tgtEl>
                                      </p:cBhvr>
                                    </p:animEffect>
                                    <p:set>
                                      <p:cBhvr>
                                        <p:cTn id="867" dur="1" fill="hold">
                                          <p:stCondLst>
                                            <p:cond delay="499"/>
                                          </p:stCondLst>
                                        </p:cTn>
                                        <p:tgtEl>
                                          <p:spTgt spid="447"/>
                                        </p:tgtEl>
                                        <p:attrNameLst>
                                          <p:attrName>style.visibility</p:attrName>
                                        </p:attrNameLst>
                                      </p:cBhvr>
                                      <p:to>
                                        <p:strVal val="hidden"/>
                                      </p:to>
                                    </p:set>
                                  </p:childTnLst>
                                </p:cTn>
                              </p:par>
                              <p:par>
                                <p:cTn id="868" nodeType="withEffect" fill="hold" presetClass="exit" presetID="10">
                                  <p:stCondLst>
                                    <p:cond delay="0"/>
                                  </p:stCondLst>
                                  <p:childTnLst>
                                    <p:animEffect filter="fade" transition="out">
                                      <p:cBhvr additive="repl">
                                        <p:cTn id="869" dur="500"/>
                                        <p:tgtEl>
                                          <p:spTgt spid="449"/>
                                        </p:tgtEl>
                                      </p:cBhvr>
                                    </p:animEffect>
                                    <p:set>
                                      <p:cBhvr>
                                        <p:cTn id="870" dur="1" fill="hold">
                                          <p:stCondLst>
                                            <p:cond delay="499"/>
                                          </p:stCondLst>
                                        </p:cTn>
                                        <p:tgtEl>
                                          <p:spTgt spid="449"/>
                                        </p:tgtEl>
                                        <p:attrNameLst>
                                          <p:attrName>style.visibility</p:attrName>
                                        </p:attrNameLst>
                                      </p:cBhvr>
                                      <p:to>
                                        <p:strVal val="hidden"/>
                                      </p:to>
                                    </p:set>
                                  </p:childTnLst>
                                </p:cTn>
                              </p:par>
                              <p:par>
                                <p:cTn id="871" nodeType="withEffect" fill="hold" presetClass="exit" presetID="10">
                                  <p:stCondLst>
                                    <p:cond delay="0"/>
                                  </p:stCondLst>
                                  <p:childTnLst>
                                    <p:animEffect filter="fade" transition="out">
                                      <p:cBhvr additive="repl">
                                        <p:cTn id="872" dur="500"/>
                                        <p:tgtEl>
                                          <p:spTgt spid="450"/>
                                        </p:tgtEl>
                                      </p:cBhvr>
                                    </p:animEffect>
                                    <p:set>
                                      <p:cBhvr>
                                        <p:cTn id="873" dur="1" fill="hold">
                                          <p:stCondLst>
                                            <p:cond delay="499"/>
                                          </p:stCondLst>
                                        </p:cTn>
                                        <p:tgtEl>
                                          <p:spTgt spid="450"/>
                                        </p:tgtEl>
                                        <p:attrNameLst>
                                          <p:attrName>style.visibility</p:attrName>
                                        </p:attrNameLst>
                                      </p:cBhvr>
                                      <p:to>
                                        <p:strVal val="hidden"/>
                                      </p:to>
                                    </p:set>
                                  </p:childTnLst>
                                </p:cTn>
                              </p:par>
                              <p:par>
                                <p:cTn id="874" nodeType="withEffect" fill="hold" presetClass="exit" presetID="10">
                                  <p:stCondLst>
                                    <p:cond delay="0"/>
                                  </p:stCondLst>
                                  <p:childTnLst>
                                    <p:animEffect filter="fade" transition="out">
                                      <p:cBhvr additive="repl">
                                        <p:cTn id="875" dur="500"/>
                                        <p:tgtEl>
                                          <p:spTgt spid="451"/>
                                        </p:tgtEl>
                                      </p:cBhvr>
                                    </p:animEffect>
                                    <p:set>
                                      <p:cBhvr>
                                        <p:cTn id="876" dur="1" fill="hold">
                                          <p:stCondLst>
                                            <p:cond delay="499"/>
                                          </p:stCondLst>
                                        </p:cTn>
                                        <p:tgtEl>
                                          <p:spTgt spid="451"/>
                                        </p:tgtEl>
                                        <p:attrNameLst>
                                          <p:attrName>style.visibility</p:attrName>
                                        </p:attrNameLst>
                                      </p:cBhvr>
                                      <p:to>
                                        <p:strVal val="hidden"/>
                                      </p:to>
                                    </p:set>
                                  </p:childTnLst>
                                </p:cTn>
                              </p:par>
                              <p:par>
                                <p:cTn id="877" nodeType="withEffect" fill="hold" presetClass="exit" presetID="10">
                                  <p:stCondLst>
                                    <p:cond delay="0"/>
                                  </p:stCondLst>
                                  <p:childTnLst>
                                    <p:animEffect filter="fade" transition="out">
                                      <p:cBhvr additive="repl">
                                        <p:cTn id="878" dur="500"/>
                                        <p:tgtEl>
                                          <p:spTgt spid="448"/>
                                        </p:tgtEl>
                                      </p:cBhvr>
                                    </p:animEffect>
                                    <p:set>
                                      <p:cBhvr>
                                        <p:cTn id="879" dur="1" fill="hold">
                                          <p:stCondLst>
                                            <p:cond delay="499"/>
                                          </p:stCondLst>
                                        </p:cTn>
                                        <p:tgtEl>
                                          <p:spTgt spid="448"/>
                                        </p:tgtEl>
                                        <p:attrNameLst>
                                          <p:attrName>style.visibility</p:attrName>
                                        </p:attrNameLst>
                                      </p:cBhvr>
                                      <p:to>
                                        <p:strVal val="hidden"/>
                                      </p:to>
                                    </p:set>
                                  </p:childTnLst>
                                </p:cTn>
                              </p:par>
                            </p:childTnLst>
                          </p:cTn>
                        </p:par>
                      </p:childTnLst>
                    </p:cTn>
                  </p:par>
                  <p:par>
                    <p:cTn id="880" fill="hold">
                      <p:stCondLst>
                        <p:cond delay="indefinite"/>
                      </p:stCondLst>
                      <p:childTnLst>
                        <p:par>
                          <p:cTn id="881" fill="hold">
                            <p:stCondLst>
                              <p:cond delay="0"/>
                            </p:stCondLst>
                            <p:childTnLst>
                              <p:par>
                                <p:cTn id="882" nodeType="clickEffect" fill="hold" presetClass="entr" presetID="10">
                                  <p:stCondLst>
                                    <p:cond delay="0"/>
                                  </p:stCondLst>
                                  <p:childTnLst>
                                    <p:set>
                                      <p:cBhvr>
                                        <p:cTn id="883" dur="1" fill="hold">
                                          <p:stCondLst>
                                            <p:cond delay="0"/>
                                          </p:stCondLst>
                                        </p:cTn>
                                        <p:tgtEl>
                                          <p:spTgt spid="454"/>
                                        </p:tgtEl>
                                        <p:attrNameLst>
                                          <p:attrName>style.visibility</p:attrName>
                                        </p:attrNameLst>
                                      </p:cBhvr>
                                      <p:to>
                                        <p:strVal val="visible"/>
                                      </p:to>
                                    </p:set>
                                    <p:animEffect filter="fade" transition="in">
                                      <p:cBhvr additive="repl">
                                        <p:cTn id="884" dur="500"/>
                                        <p:tgtEl>
                                          <p:spTgt spid="454"/>
                                        </p:tgtEl>
                                      </p:cBhvr>
                                    </p:animEffect>
                                  </p:childTnLst>
                                </p:cTn>
                              </p:par>
                              <p:par>
                                <p:cTn id="885" nodeType="withEffect" fill="hold" presetClass="entr" presetID="10">
                                  <p:stCondLst>
                                    <p:cond delay="0"/>
                                  </p:stCondLst>
                                  <p:childTnLst>
                                    <p:set>
                                      <p:cBhvr>
                                        <p:cTn id="886" dur="1" fill="hold">
                                          <p:stCondLst>
                                            <p:cond delay="0"/>
                                          </p:stCondLst>
                                        </p:cTn>
                                        <p:tgtEl>
                                          <p:spTgt spid="455"/>
                                        </p:tgtEl>
                                        <p:attrNameLst>
                                          <p:attrName>style.visibility</p:attrName>
                                        </p:attrNameLst>
                                      </p:cBhvr>
                                      <p:to>
                                        <p:strVal val="visible"/>
                                      </p:to>
                                    </p:set>
                                    <p:animEffect filter="fade" transition="in">
                                      <p:cBhvr additive="repl">
                                        <p:cTn id="887" dur="500"/>
                                        <p:tgtEl>
                                          <p:spTgt spid="455"/>
                                        </p:tgtEl>
                                      </p:cBhvr>
                                    </p:animEffect>
                                  </p:childTnLst>
                                </p:cTn>
                              </p:par>
                              <p:par>
                                <p:cTn id="888" nodeType="withEffect" fill="hold" presetClass="entr" presetID="10">
                                  <p:stCondLst>
                                    <p:cond delay="0"/>
                                  </p:stCondLst>
                                  <p:childTnLst>
                                    <p:set>
                                      <p:cBhvr>
                                        <p:cTn id="889" dur="1" fill="hold">
                                          <p:stCondLst>
                                            <p:cond delay="0"/>
                                          </p:stCondLst>
                                        </p:cTn>
                                        <p:tgtEl>
                                          <p:spTgt spid="456"/>
                                        </p:tgtEl>
                                        <p:attrNameLst>
                                          <p:attrName>style.visibility</p:attrName>
                                        </p:attrNameLst>
                                      </p:cBhvr>
                                      <p:to>
                                        <p:strVal val="visible"/>
                                      </p:to>
                                    </p:set>
                                    <p:animEffect filter="fade" transition="in">
                                      <p:cBhvr additive="repl">
                                        <p:cTn id="890" dur="500"/>
                                        <p:tgtEl>
                                          <p:spTgt spid="456"/>
                                        </p:tgtEl>
                                      </p:cBhvr>
                                    </p:animEffect>
                                  </p:childTnLst>
                                </p:cTn>
                              </p:par>
                              <p:par>
                                <p:cTn id="891" nodeType="withEffect" fill="hold" presetClass="entr" presetID="10">
                                  <p:stCondLst>
                                    <p:cond delay="0"/>
                                  </p:stCondLst>
                                  <p:childTnLst>
                                    <p:set>
                                      <p:cBhvr>
                                        <p:cTn id="892" dur="1" fill="hold">
                                          <p:stCondLst>
                                            <p:cond delay="0"/>
                                          </p:stCondLst>
                                        </p:cTn>
                                        <p:tgtEl>
                                          <p:spTgt spid="457"/>
                                        </p:tgtEl>
                                        <p:attrNameLst>
                                          <p:attrName>style.visibility</p:attrName>
                                        </p:attrNameLst>
                                      </p:cBhvr>
                                      <p:to>
                                        <p:strVal val="visible"/>
                                      </p:to>
                                    </p:set>
                                    <p:animEffect filter="fade" transition="in">
                                      <p:cBhvr additive="repl">
                                        <p:cTn id="893" dur="500"/>
                                        <p:tgtEl>
                                          <p:spTgt spid="457"/>
                                        </p:tgtEl>
                                      </p:cBhvr>
                                    </p:animEffect>
                                  </p:childTnLst>
                                </p:cTn>
                              </p:par>
                              <p:par>
                                <p:cTn id="894" nodeType="withEffect" fill="hold" presetClass="entr" presetID="10">
                                  <p:stCondLst>
                                    <p:cond delay="0"/>
                                  </p:stCondLst>
                                  <p:childTnLst>
                                    <p:set>
                                      <p:cBhvr>
                                        <p:cTn id="895" dur="1" fill="hold">
                                          <p:stCondLst>
                                            <p:cond delay="0"/>
                                          </p:stCondLst>
                                        </p:cTn>
                                        <p:tgtEl>
                                          <p:spTgt spid="458"/>
                                        </p:tgtEl>
                                        <p:attrNameLst>
                                          <p:attrName>style.visibility</p:attrName>
                                        </p:attrNameLst>
                                      </p:cBhvr>
                                      <p:to>
                                        <p:strVal val="visible"/>
                                      </p:to>
                                    </p:set>
                                    <p:animEffect filter="fade" transition="in">
                                      <p:cBhvr additive="repl">
                                        <p:cTn id="896" dur="500"/>
                                        <p:tgtEl>
                                          <p:spTgt spid="458"/>
                                        </p:tgtEl>
                                      </p:cBhvr>
                                    </p:animEffect>
                                  </p:childTnLst>
                                </p:cTn>
                              </p:par>
                              <p:par>
                                <p:cTn id="897" nodeType="withEffect" fill="hold" presetClass="entr" presetID="10">
                                  <p:stCondLst>
                                    <p:cond delay="0"/>
                                  </p:stCondLst>
                                  <p:childTnLst>
                                    <p:set>
                                      <p:cBhvr>
                                        <p:cTn id="898" dur="1" fill="hold">
                                          <p:stCondLst>
                                            <p:cond delay="0"/>
                                          </p:stCondLst>
                                        </p:cTn>
                                        <p:tgtEl>
                                          <p:spTgt spid="459"/>
                                        </p:tgtEl>
                                        <p:attrNameLst>
                                          <p:attrName>style.visibility</p:attrName>
                                        </p:attrNameLst>
                                      </p:cBhvr>
                                      <p:to>
                                        <p:strVal val="visible"/>
                                      </p:to>
                                    </p:set>
                                    <p:animEffect filter="fade" transition="in">
                                      <p:cBhvr additive="repl">
                                        <p:cTn id="899" dur="500"/>
                                        <p:tgtEl>
                                          <p:spTgt spid="459"/>
                                        </p:tgtEl>
                                      </p:cBhvr>
                                    </p:animEffect>
                                  </p:childTnLst>
                                </p:cTn>
                              </p:par>
                              <p:par>
                                <p:cTn id="900" nodeType="withEffect" fill="hold" presetClass="exit" presetID="10">
                                  <p:stCondLst>
                                    <p:cond delay="0"/>
                                  </p:stCondLst>
                                  <p:childTnLst>
                                    <p:animEffect filter="fade" transition="out">
                                      <p:cBhvr additive="repl">
                                        <p:cTn id="901" dur="500"/>
                                        <p:tgtEl>
                                          <p:spTgt spid="365"/>
                                        </p:tgtEl>
                                      </p:cBhvr>
                                    </p:animEffect>
                                    <p:set>
                                      <p:cBhvr>
                                        <p:cTn id="902" dur="1" fill="hold">
                                          <p:stCondLst>
                                            <p:cond delay="499"/>
                                          </p:stCondLst>
                                        </p:cTn>
                                        <p:tgtEl>
                                          <p:spTgt spid="365"/>
                                        </p:tgtEl>
                                        <p:attrNameLst>
                                          <p:attrName>style.visibility</p:attrName>
                                        </p:attrNameLst>
                                      </p:cBhvr>
                                      <p:to>
                                        <p:strVal val="hidden"/>
                                      </p:to>
                                    </p:set>
                                  </p:childTnLst>
                                </p:cTn>
                              </p:par>
                              <p:par>
                                <p:cTn id="903" nodeType="withEffect" fill="hold" presetClass="exit" presetID="10">
                                  <p:stCondLst>
                                    <p:cond delay="0"/>
                                  </p:stCondLst>
                                  <p:childTnLst>
                                    <p:animEffect filter="fade" transition="out">
                                      <p:cBhvr additive="repl">
                                        <p:cTn id="904" dur="500"/>
                                        <p:tgtEl>
                                          <p:spTgt spid="366"/>
                                        </p:tgtEl>
                                      </p:cBhvr>
                                    </p:animEffect>
                                    <p:set>
                                      <p:cBhvr>
                                        <p:cTn id="905" dur="1" fill="hold">
                                          <p:stCondLst>
                                            <p:cond delay="499"/>
                                          </p:stCondLst>
                                        </p:cTn>
                                        <p:tgtEl>
                                          <p:spTgt spid="366"/>
                                        </p:tgtEl>
                                        <p:attrNameLst>
                                          <p:attrName>style.visibility</p:attrName>
                                        </p:attrNameLst>
                                      </p:cBhvr>
                                      <p:to>
                                        <p:strVal val="hidden"/>
                                      </p:to>
                                    </p:set>
                                  </p:childTnLst>
                                </p:cTn>
                              </p:par>
                              <p:par>
                                <p:cTn id="906" nodeType="withEffect" fill="hold" presetClass="exit" presetID="10">
                                  <p:stCondLst>
                                    <p:cond delay="0"/>
                                  </p:stCondLst>
                                  <p:childTnLst>
                                    <p:animEffect filter="fade" transition="out">
                                      <p:cBhvr additive="repl">
                                        <p:cTn id="907" dur="500"/>
                                        <p:tgtEl>
                                          <p:spTgt spid="367"/>
                                        </p:tgtEl>
                                      </p:cBhvr>
                                    </p:animEffect>
                                    <p:set>
                                      <p:cBhvr>
                                        <p:cTn id="908" dur="1" fill="hold">
                                          <p:stCondLst>
                                            <p:cond delay="499"/>
                                          </p:stCondLst>
                                        </p:cTn>
                                        <p:tgtEl>
                                          <p:spTgt spid="367"/>
                                        </p:tgtEl>
                                        <p:attrNameLst>
                                          <p:attrName>style.visibility</p:attrName>
                                        </p:attrNameLst>
                                      </p:cBhvr>
                                      <p:to>
                                        <p:strVal val="hidden"/>
                                      </p:to>
                                    </p:set>
                                  </p:childTnLst>
                                </p:cTn>
                              </p:par>
                              <p:par>
                                <p:cTn id="909" nodeType="withEffect" fill="hold" presetClass="exit" presetID="10">
                                  <p:stCondLst>
                                    <p:cond delay="0"/>
                                  </p:stCondLst>
                                  <p:childTnLst>
                                    <p:animEffect filter="fade" transition="out">
                                      <p:cBhvr additive="repl">
                                        <p:cTn id="910" dur="500"/>
                                        <p:tgtEl>
                                          <p:spTgt spid="368"/>
                                        </p:tgtEl>
                                      </p:cBhvr>
                                    </p:animEffect>
                                    <p:set>
                                      <p:cBhvr>
                                        <p:cTn id="911" dur="1" fill="hold">
                                          <p:stCondLst>
                                            <p:cond delay="499"/>
                                          </p:stCondLst>
                                        </p:cTn>
                                        <p:tgtEl>
                                          <p:spTgt spid="368"/>
                                        </p:tgtEl>
                                        <p:attrNameLst>
                                          <p:attrName>style.visibility</p:attrName>
                                        </p:attrNameLst>
                                      </p:cBhvr>
                                      <p:to>
                                        <p:strVal val="hidden"/>
                                      </p:to>
                                    </p:set>
                                  </p:childTnLst>
                                </p:cTn>
                              </p:par>
                              <p:par>
                                <p:cTn id="912" nodeType="withEffect" fill="hold" presetClass="exit" presetID="10">
                                  <p:stCondLst>
                                    <p:cond delay="0"/>
                                  </p:stCondLst>
                                  <p:childTnLst>
                                    <p:animEffect filter="fade" transition="out">
                                      <p:cBhvr additive="repl">
                                        <p:cTn id="913" dur="500"/>
                                        <p:tgtEl>
                                          <p:spTgt spid="369"/>
                                        </p:tgtEl>
                                      </p:cBhvr>
                                    </p:animEffect>
                                    <p:set>
                                      <p:cBhvr>
                                        <p:cTn id="914" dur="1" fill="hold">
                                          <p:stCondLst>
                                            <p:cond delay="499"/>
                                          </p:stCondLst>
                                        </p:cTn>
                                        <p:tgtEl>
                                          <p:spTgt spid="369"/>
                                        </p:tgtEl>
                                        <p:attrNameLst>
                                          <p:attrName>style.visibility</p:attrName>
                                        </p:attrNameLst>
                                      </p:cBhvr>
                                      <p:to>
                                        <p:strVal val="hidden"/>
                                      </p:to>
                                    </p:set>
                                  </p:childTnLst>
                                </p:cTn>
                              </p:par>
                            </p:childTnLst>
                          </p:cTn>
                        </p:par>
                      </p:childTnLst>
                    </p:cTn>
                  </p:par>
                  <p:par>
                    <p:cTn id="915" fill="hold">
                      <p:stCondLst>
                        <p:cond delay="indefinite"/>
                      </p:stCondLst>
                      <p:childTnLst>
                        <p:par>
                          <p:cTn id="916" fill="hold">
                            <p:stCondLst>
                              <p:cond delay="0"/>
                            </p:stCondLst>
                            <p:childTnLst>
                              <p:par>
                                <p:cTn id="917" nodeType="clickEffect" fill="hold" presetClass="exit" presetID="10">
                                  <p:stCondLst>
                                    <p:cond delay="0"/>
                                  </p:stCondLst>
                                  <p:childTnLst>
                                    <p:animEffect filter="fade" transition="out">
                                      <p:cBhvr additive="repl">
                                        <p:cTn id="918" dur="500"/>
                                        <p:tgtEl>
                                          <p:spTgt spid="419"/>
                                        </p:tgtEl>
                                      </p:cBhvr>
                                    </p:animEffect>
                                    <p:set>
                                      <p:cBhvr>
                                        <p:cTn id="919" dur="1" fill="hold">
                                          <p:stCondLst>
                                            <p:cond delay="499"/>
                                          </p:stCondLst>
                                        </p:cTn>
                                        <p:tgtEl>
                                          <p:spTgt spid="419"/>
                                        </p:tgtEl>
                                        <p:attrNameLst>
                                          <p:attrName>style.visibility</p:attrName>
                                        </p:attrNameLst>
                                      </p:cBhvr>
                                      <p:to>
                                        <p:strVal val="hidden"/>
                                      </p:to>
                                    </p:set>
                                  </p:childTnLst>
                                </p:cTn>
                              </p:par>
                              <p:par>
                                <p:cTn id="920" nodeType="withEffect" fill="hold" presetClass="exit" presetID="10">
                                  <p:stCondLst>
                                    <p:cond delay="0"/>
                                  </p:stCondLst>
                                  <p:childTnLst>
                                    <p:animEffect filter="fade" transition="out">
                                      <p:cBhvr additive="repl">
                                        <p:cTn id="921" dur="500"/>
                                        <p:tgtEl>
                                          <p:spTgt spid="420"/>
                                        </p:tgtEl>
                                      </p:cBhvr>
                                    </p:animEffect>
                                    <p:set>
                                      <p:cBhvr>
                                        <p:cTn id="922" dur="1" fill="hold">
                                          <p:stCondLst>
                                            <p:cond delay="499"/>
                                          </p:stCondLst>
                                        </p:cTn>
                                        <p:tgtEl>
                                          <p:spTgt spid="420"/>
                                        </p:tgtEl>
                                        <p:attrNameLst>
                                          <p:attrName>style.visibility</p:attrName>
                                        </p:attrNameLst>
                                      </p:cBhvr>
                                      <p:to>
                                        <p:strVal val="hidden"/>
                                      </p:to>
                                    </p:set>
                                  </p:childTnLst>
                                </p:cTn>
                              </p:par>
                              <p:par>
                                <p:cTn id="923" nodeType="withEffect" fill="hold" presetClass="entr" presetID="10">
                                  <p:stCondLst>
                                    <p:cond delay="0"/>
                                  </p:stCondLst>
                                  <p:childTnLst>
                                    <p:set>
                                      <p:cBhvr>
                                        <p:cTn id="924" dur="1" fill="hold">
                                          <p:stCondLst>
                                            <p:cond delay="0"/>
                                          </p:stCondLst>
                                        </p:cTn>
                                        <p:tgtEl>
                                          <p:spTgt spid="461"/>
                                        </p:tgtEl>
                                        <p:attrNameLst>
                                          <p:attrName>style.visibility</p:attrName>
                                        </p:attrNameLst>
                                      </p:cBhvr>
                                      <p:to>
                                        <p:strVal val="visible"/>
                                      </p:to>
                                    </p:set>
                                    <p:animEffect filter="fade" transition="in">
                                      <p:cBhvr additive="repl">
                                        <p:cTn id="925" dur="500"/>
                                        <p:tgtEl>
                                          <p:spTgt spid="461"/>
                                        </p:tgtEl>
                                      </p:cBhvr>
                                    </p:animEffect>
                                  </p:childTnLst>
                                </p:cTn>
                              </p:par>
                              <p:par>
                                <p:cTn id="926" nodeType="withEffect" fill="hold" presetClass="entr" presetID="10">
                                  <p:stCondLst>
                                    <p:cond delay="0"/>
                                  </p:stCondLst>
                                  <p:childTnLst>
                                    <p:set>
                                      <p:cBhvr>
                                        <p:cTn id="927" dur="1" fill="hold">
                                          <p:stCondLst>
                                            <p:cond delay="0"/>
                                          </p:stCondLst>
                                        </p:cTn>
                                        <p:tgtEl>
                                          <p:spTgt spid="460"/>
                                        </p:tgtEl>
                                        <p:attrNameLst>
                                          <p:attrName>style.visibility</p:attrName>
                                        </p:attrNameLst>
                                      </p:cBhvr>
                                      <p:to>
                                        <p:strVal val="visible"/>
                                      </p:to>
                                    </p:set>
                                    <p:animEffect filter="fade" transition="in">
                                      <p:cBhvr additive="repl">
                                        <p:cTn id="928" dur="500"/>
                                        <p:tgtEl>
                                          <p:spTgt spid="460"/>
                                        </p:tgtEl>
                                      </p:cBhvr>
                                    </p:animEffect>
                                  </p:childTnLst>
                                </p:cTn>
                              </p:par>
                            </p:childTnLst>
                          </p:cTn>
                        </p:par>
                      </p:childTnLst>
                    </p:cTn>
                  </p:par>
                  <p:par>
                    <p:cTn id="929" fill="hold">
                      <p:stCondLst>
                        <p:cond delay="indefinite"/>
                      </p:stCondLst>
                      <p:childTnLst>
                        <p:par>
                          <p:cTn id="930" fill="hold">
                            <p:stCondLst>
                              <p:cond delay="0"/>
                            </p:stCondLst>
                            <p:childTnLst>
                              <p:par>
                                <p:cTn id="931" nodeType="clickEffect" fill="hold" presetClass="entr" presetID="10">
                                  <p:stCondLst>
                                    <p:cond delay="0"/>
                                  </p:stCondLst>
                                  <p:childTnLst>
                                    <p:set>
                                      <p:cBhvr>
                                        <p:cTn id="932" dur="1" fill="hold">
                                          <p:stCondLst>
                                            <p:cond delay="0"/>
                                          </p:stCondLst>
                                        </p:cTn>
                                        <p:tgtEl>
                                          <p:spTgt spid="463"/>
                                        </p:tgtEl>
                                        <p:attrNameLst>
                                          <p:attrName>style.visibility</p:attrName>
                                        </p:attrNameLst>
                                      </p:cBhvr>
                                      <p:to>
                                        <p:strVal val="visible"/>
                                      </p:to>
                                    </p:set>
                                    <p:animEffect filter="fade" transition="in">
                                      <p:cBhvr additive="repl">
                                        <p:cTn id="933" dur="500"/>
                                        <p:tgtEl>
                                          <p:spTgt spid="463"/>
                                        </p:tgtEl>
                                      </p:cBhvr>
                                    </p:animEffect>
                                  </p:childTnLst>
                                </p:cTn>
                              </p:par>
                              <p:par>
                                <p:cTn id="934" nodeType="withEffect" fill="hold" presetClass="entr" presetID="10">
                                  <p:stCondLst>
                                    <p:cond delay="0"/>
                                  </p:stCondLst>
                                  <p:childTnLst>
                                    <p:set>
                                      <p:cBhvr>
                                        <p:cTn id="935" dur="1" fill="hold">
                                          <p:stCondLst>
                                            <p:cond delay="0"/>
                                          </p:stCondLst>
                                        </p:cTn>
                                        <p:tgtEl>
                                          <p:spTgt spid="464"/>
                                        </p:tgtEl>
                                        <p:attrNameLst>
                                          <p:attrName>style.visibility</p:attrName>
                                        </p:attrNameLst>
                                      </p:cBhvr>
                                      <p:to>
                                        <p:strVal val="visible"/>
                                      </p:to>
                                    </p:set>
                                    <p:animEffect filter="fade" transition="in">
                                      <p:cBhvr additive="repl">
                                        <p:cTn id="936" dur="500"/>
                                        <p:tgtEl>
                                          <p:spTgt spid="464"/>
                                        </p:tgtEl>
                                      </p:cBhvr>
                                    </p:animEffect>
                                  </p:childTnLst>
                                </p:cTn>
                              </p:par>
                              <p:par>
                                <p:cTn id="937" nodeType="withEffect" fill="hold" presetClass="entr" presetID="10">
                                  <p:stCondLst>
                                    <p:cond delay="0"/>
                                  </p:stCondLst>
                                  <p:childTnLst>
                                    <p:set>
                                      <p:cBhvr>
                                        <p:cTn id="938" dur="1" fill="hold">
                                          <p:stCondLst>
                                            <p:cond delay="0"/>
                                          </p:stCondLst>
                                        </p:cTn>
                                        <p:tgtEl>
                                          <p:spTgt spid="465"/>
                                        </p:tgtEl>
                                        <p:attrNameLst>
                                          <p:attrName>style.visibility</p:attrName>
                                        </p:attrNameLst>
                                      </p:cBhvr>
                                      <p:to>
                                        <p:strVal val="visible"/>
                                      </p:to>
                                    </p:set>
                                    <p:animEffect filter="fade" transition="in">
                                      <p:cBhvr additive="repl">
                                        <p:cTn id="939" dur="500"/>
                                        <p:tgtEl>
                                          <p:spTgt spid="465"/>
                                        </p:tgtEl>
                                      </p:cBhvr>
                                    </p:animEffect>
                                  </p:childTnLst>
                                </p:cTn>
                              </p:par>
                              <p:par>
                                <p:cTn id="940" nodeType="withEffect" fill="hold" presetClass="entr" presetID="10">
                                  <p:stCondLst>
                                    <p:cond delay="0"/>
                                  </p:stCondLst>
                                  <p:childTnLst>
                                    <p:set>
                                      <p:cBhvr>
                                        <p:cTn id="941" dur="1" fill="hold">
                                          <p:stCondLst>
                                            <p:cond delay="0"/>
                                          </p:stCondLst>
                                        </p:cTn>
                                        <p:tgtEl>
                                          <p:spTgt spid="466"/>
                                        </p:tgtEl>
                                        <p:attrNameLst>
                                          <p:attrName>style.visibility</p:attrName>
                                        </p:attrNameLst>
                                      </p:cBhvr>
                                      <p:to>
                                        <p:strVal val="visible"/>
                                      </p:to>
                                    </p:set>
                                    <p:animEffect filter="fade" transition="in">
                                      <p:cBhvr additive="repl">
                                        <p:cTn id="942" dur="500"/>
                                        <p:tgtEl>
                                          <p:spTgt spid="466"/>
                                        </p:tgtEl>
                                      </p:cBhvr>
                                    </p:animEffect>
                                  </p:childTnLst>
                                </p:cTn>
                              </p:par>
                              <p:par>
                                <p:cTn id="943" nodeType="withEffect" fill="hold" presetClass="entr" presetID="10">
                                  <p:stCondLst>
                                    <p:cond delay="0"/>
                                  </p:stCondLst>
                                  <p:childTnLst>
                                    <p:set>
                                      <p:cBhvr>
                                        <p:cTn id="944" dur="1" fill="hold">
                                          <p:stCondLst>
                                            <p:cond delay="0"/>
                                          </p:stCondLst>
                                        </p:cTn>
                                        <p:tgtEl>
                                          <p:spTgt spid="467"/>
                                        </p:tgtEl>
                                        <p:attrNameLst>
                                          <p:attrName>style.visibility</p:attrName>
                                        </p:attrNameLst>
                                      </p:cBhvr>
                                      <p:to>
                                        <p:strVal val="visible"/>
                                      </p:to>
                                    </p:set>
                                    <p:animEffect filter="fade" transition="in">
                                      <p:cBhvr additive="repl">
                                        <p:cTn id="945" dur="500"/>
                                        <p:tgtEl>
                                          <p:spTgt spid="467"/>
                                        </p:tgtEl>
                                      </p:cBhvr>
                                    </p:animEffect>
                                  </p:childTnLst>
                                </p:cTn>
                              </p:par>
                              <p:par>
                                <p:cTn id="946" nodeType="withEffect" fill="hold" presetClass="entr" presetID="10">
                                  <p:stCondLst>
                                    <p:cond delay="0"/>
                                  </p:stCondLst>
                                  <p:childTnLst>
                                    <p:set>
                                      <p:cBhvr>
                                        <p:cTn id="947" dur="1" fill="hold">
                                          <p:stCondLst>
                                            <p:cond delay="0"/>
                                          </p:stCondLst>
                                        </p:cTn>
                                        <p:tgtEl>
                                          <p:spTgt spid="468"/>
                                        </p:tgtEl>
                                        <p:attrNameLst>
                                          <p:attrName>style.visibility</p:attrName>
                                        </p:attrNameLst>
                                      </p:cBhvr>
                                      <p:to>
                                        <p:strVal val="visible"/>
                                      </p:to>
                                    </p:set>
                                    <p:animEffect filter="fade" transition="in">
                                      <p:cBhvr additive="repl">
                                        <p:cTn id="948" dur="500"/>
                                        <p:tgtEl>
                                          <p:spTgt spid="468"/>
                                        </p:tgtEl>
                                      </p:cBhvr>
                                    </p:animEffect>
                                  </p:childTnLst>
                                </p:cTn>
                              </p:par>
                              <p:par>
                                <p:cTn id="949" nodeType="withEffect" fill="hold" presetClass="entr" presetID="10">
                                  <p:stCondLst>
                                    <p:cond delay="0"/>
                                  </p:stCondLst>
                                  <p:childTnLst>
                                    <p:set>
                                      <p:cBhvr>
                                        <p:cTn id="950" dur="1" fill="hold">
                                          <p:stCondLst>
                                            <p:cond delay="0"/>
                                          </p:stCondLst>
                                        </p:cTn>
                                        <p:tgtEl>
                                          <p:spTgt spid="469"/>
                                        </p:tgtEl>
                                        <p:attrNameLst>
                                          <p:attrName>style.visibility</p:attrName>
                                        </p:attrNameLst>
                                      </p:cBhvr>
                                      <p:to>
                                        <p:strVal val="visible"/>
                                      </p:to>
                                    </p:set>
                                    <p:animEffect filter="fade" transition="in">
                                      <p:cBhvr additive="repl">
                                        <p:cTn id="951" dur="500"/>
                                        <p:tgtEl>
                                          <p:spTgt spid="469"/>
                                        </p:tgtEl>
                                      </p:cBhvr>
                                    </p:animEffect>
                                  </p:childTnLst>
                                </p:cTn>
                              </p:par>
                              <p:par>
                                <p:cTn id="952" nodeType="withEffect" fill="hold" presetClass="entr" presetID="10">
                                  <p:stCondLst>
                                    <p:cond delay="0"/>
                                  </p:stCondLst>
                                  <p:childTnLst>
                                    <p:set>
                                      <p:cBhvr>
                                        <p:cTn id="953" dur="1" fill="hold">
                                          <p:stCondLst>
                                            <p:cond delay="0"/>
                                          </p:stCondLst>
                                        </p:cTn>
                                        <p:tgtEl>
                                          <p:spTgt spid="462"/>
                                        </p:tgtEl>
                                        <p:attrNameLst>
                                          <p:attrName>style.visibility</p:attrName>
                                        </p:attrNameLst>
                                      </p:cBhvr>
                                      <p:to>
                                        <p:strVal val="visible"/>
                                      </p:to>
                                    </p:set>
                                    <p:animEffect filter="fade" transition="in">
                                      <p:cBhvr additive="repl">
                                        <p:cTn id="954" dur="500"/>
                                        <p:tgtEl>
                                          <p:spTgt spid="462"/>
                                        </p:tgtEl>
                                      </p:cBhvr>
                                    </p:animEffect>
                                  </p:childTnLst>
                                </p:cTn>
                              </p:par>
                              <p:par>
                                <p:cTn id="955" nodeType="withEffect" fill="hold" presetClass="exit" presetID="10">
                                  <p:stCondLst>
                                    <p:cond delay="0"/>
                                  </p:stCondLst>
                                  <p:childTnLst>
                                    <p:animEffect filter="fade" transition="out">
                                      <p:cBhvr additive="repl">
                                        <p:cTn id="956" dur="500"/>
                                        <p:tgtEl>
                                          <p:spTgt spid="401"/>
                                        </p:tgtEl>
                                      </p:cBhvr>
                                    </p:animEffect>
                                    <p:set>
                                      <p:cBhvr>
                                        <p:cTn id="957" dur="1" fill="hold">
                                          <p:stCondLst>
                                            <p:cond delay="499"/>
                                          </p:stCondLst>
                                        </p:cTn>
                                        <p:tgtEl>
                                          <p:spTgt spid="401"/>
                                        </p:tgtEl>
                                        <p:attrNameLst>
                                          <p:attrName>style.visibility</p:attrName>
                                        </p:attrNameLst>
                                      </p:cBhvr>
                                      <p:to>
                                        <p:strVal val="hidden"/>
                                      </p:to>
                                    </p:set>
                                  </p:childTnLst>
                                </p:cTn>
                              </p:par>
                              <p:par>
                                <p:cTn id="958" nodeType="withEffect" fill="hold" presetClass="exit" presetID="10">
                                  <p:stCondLst>
                                    <p:cond delay="0"/>
                                  </p:stCondLst>
                                  <p:childTnLst>
                                    <p:animEffect filter="fade" transition="out">
                                      <p:cBhvr additive="repl">
                                        <p:cTn id="959" dur="500"/>
                                        <p:tgtEl>
                                          <p:spTgt spid="402"/>
                                        </p:tgtEl>
                                      </p:cBhvr>
                                    </p:animEffect>
                                    <p:set>
                                      <p:cBhvr>
                                        <p:cTn id="960" dur="1" fill="hold">
                                          <p:stCondLst>
                                            <p:cond delay="499"/>
                                          </p:stCondLst>
                                        </p:cTn>
                                        <p:tgtEl>
                                          <p:spTgt spid="402"/>
                                        </p:tgtEl>
                                        <p:attrNameLst>
                                          <p:attrName>style.visibility</p:attrName>
                                        </p:attrNameLst>
                                      </p:cBhvr>
                                      <p:to>
                                        <p:strVal val="hidden"/>
                                      </p:to>
                                    </p:set>
                                  </p:childTnLst>
                                </p:cTn>
                              </p:par>
                              <p:par>
                                <p:cTn id="961" nodeType="withEffect" fill="hold" presetClass="exit" presetID="10">
                                  <p:stCondLst>
                                    <p:cond delay="0"/>
                                  </p:stCondLst>
                                  <p:childTnLst>
                                    <p:animEffect filter="fade" transition="out">
                                      <p:cBhvr additive="repl">
                                        <p:cTn id="962" dur="500"/>
                                        <p:tgtEl>
                                          <p:spTgt spid="403"/>
                                        </p:tgtEl>
                                      </p:cBhvr>
                                    </p:animEffect>
                                    <p:set>
                                      <p:cBhvr>
                                        <p:cTn id="963" dur="1" fill="hold">
                                          <p:stCondLst>
                                            <p:cond delay="499"/>
                                          </p:stCondLst>
                                        </p:cTn>
                                        <p:tgtEl>
                                          <p:spTgt spid="403"/>
                                        </p:tgtEl>
                                        <p:attrNameLst>
                                          <p:attrName>style.visibility</p:attrName>
                                        </p:attrNameLst>
                                      </p:cBhvr>
                                      <p:to>
                                        <p:strVal val="hidden"/>
                                      </p:to>
                                    </p:set>
                                  </p:childTnLst>
                                </p:cTn>
                              </p:par>
                              <p:par>
                                <p:cTn id="964" nodeType="withEffect" fill="hold" presetClass="exit" presetID="10">
                                  <p:stCondLst>
                                    <p:cond delay="0"/>
                                  </p:stCondLst>
                                  <p:childTnLst>
                                    <p:animEffect filter="fade" transition="out">
                                      <p:cBhvr additive="repl">
                                        <p:cTn id="965" dur="500"/>
                                        <p:tgtEl>
                                          <p:spTgt spid="404"/>
                                        </p:tgtEl>
                                      </p:cBhvr>
                                    </p:animEffect>
                                    <p:set>
                                      <p:cBhvr>
                                        <p:cTn id="966" dur="1" fill="hold">
                                          <p:stCondLst>
                                            <p:cond delay="499"/>
                                          </p:stCondLst>
                                        </p:cTn>
                                        <p:tgtEl>
                                          <p:spTgt spid="404"/>
                                        </p:tgtEl>
                                        <p:attrNameLst>
                                          <p:attrName>style.visibility</p:attrName>
                                        </p:attrNameLst>
                                      </p:cBhvr>
                                      <p:to>
                                        <p:strVal val="hidden"/>
                                      </p:to>
                                    </p:set>
                                  </p:childTnLst>
                                </p:cTn>
                              </p:par>
                              <p:par>
                                <p:cTn id="967" nodeType="withEffect" fill="hold" presetClass="exit" presetID="10">
                                  <p:stCondLst>
                                    <p:cond delay="0"/>
                                  </p:stCondLst>
                                  <p:childTnLst>
                                    <p:animEffect filter="fade" transition="out">
                                      <p:cBhvr additive="repl">
                                        <p:cTn id="968" dur="500"/>
                                        <p:tgtEl>
                                          <p:spTgt spid="405"/>
                                        </p:tgtEl>
                                      </p:cBhvr>
                                    </p:animEffect>
                                    <p:set>
                                      <p:cBhvr>
                                        <p:cTn id="969" dur="1" fill="hold">
                                          <p:stCondLst>
                                            <p:cond delay="499"/>
                                          </p:stCondLst>
                                        </p:cTn>
                                        <p:tgtEl>
                                          <p:spTgt spid="405"/>
                                        </p:tgtEl>
                                        <p:attrNameLst>
                                          <p:attrName>style.visibility</p:attrName>
                                        </p:attrNameLst>
                                      </p:cBhvr>
                                      <p:to>
                                        <p:strVal val="hidden"/>
                                      </p:to>
                                    </p:set>
                                  </p:childTnLst>
                                </p:cTn>
                              </p:par>
                              <p:par>
                                <p:cTn id="970" nodeType="withEffect" fill="hold" presetClass="exit" presetID="10">
                                  <p:stCondLst>
                                    <p:cond delay="0"/>
                                  </p:stCondLst>
                                  <p:childTnLst>
                                    <p:animEffect filter="fade" transition="out">
                                      <p:cBhvr additive="repl">
                                        <p:cTn id="971" dur="500"/>
                                        <p:tgtEl>
                                          <p:spTgt spid="470"/>
                                        </p:tgtEl>
                                      </p:cBhvr>
                                    </p:animEffect>
                                    <p:set>
                                      <p:cBhvr>
                                        <p:cTn id="972" dur="1" fill="hold">
                                          <p:stCondLst>
                                            <p:cond delay="499"/>
                                          </p:stCondLst>
                                        </p:cTn>
                                        <p:tgtEl>
                                          <p:spTgt spid="470"/>
                                        </p:tgtEl>
                                        <p:attrNameLst>
                                          <p:attrName>style.visibility</p:attrName>
                                        </p:attrNameLst>
                                      </p:cBhvr>
                                      <p:to>
                                        <p:strVal val="hidden"/>
                                      </p:to>
                                    </p:set>
                                  </p:childTnLst>
                                </p:cTn>
                              </p:par>
                            </p:childTnLst>
                          </p:cTn>
                        </p:par>
                      </p:childTnLst>
                    </p:cTn>
                  </p:par>
                  <p:par>
                    <p:cTn id="973" fill="hold">
                      <p:stCondLst>
                        <p:cond delay="indefinite"/>
                      </p:stCondLst>
                      <p:childTnLst>
                        <p:par>
                          <p:cTn id="974" fill="hold">
                            <p:stCondLst>
                              <p:cond delay="0"/>
                            </p:stCondLst>
                            <p:childTnLst>
                              <p:par>
                                <p:cTn id="975" nodeType="clickEffect" fill="hold" presetClass="exit" presetID="10">
                                  <p:stCondLst>
                                    <p:cond delay="0"/>
                                  </p:stCondLst>
                                  <p:childTnLst>
                                    <p:animEffect filter="fade" transition="out">
                                      <p:cBhvr additive="repl">
                                        <p:cTn id="976" dur="500"/>
                                        <p:tgtEl>
                                          <p:spTgt spid="380"/>
                                        </p:tgtEl>
                                      </p:cBhvr>
                                    </p:animEffect>
                                    <p:set>
                                      <p:cBhvr>
                                        <p:cTn id="977" dur="1" fill="hold">
                                          <p:stCondLst>
                                            <p:cond delay="499"/>
                                          </p:stCondLst>
                                        </p:cTn>
                                        <p:tgtEl>
                                          <p:spTgt spid="380"/>
                                        </p:tgtEl>
                                        <p:attrNameLst>
                                          <p:attrName>style.visibility</p:attrName>
                                        </p:attrNameLst>
                                      </p:cBhvr>
                                      <p:to>
                                        <p:strVal val="hidden"/>
                                      </p:to>
                                    </p:set>
                                  </p:childTnLst>
                                </p:cTn>
                              </p:par>
                              <p:par>
                                <p:cTn id="978" nodeType="withEffect" fill="hold" presetClass="exit" presetID="10">
                                  <p:stCondLst>
                                    <p:cond delay="0"/>
                                  </p:stCondLst>
                                  <p:childTnLst>
                                    <p:animEffect filter="fade" transition="out">
                                      <p:cBhvr additive="repl">
                                        <p:cTn id="979" dur="500"/>
                                        <p:tgtEl>
                                          <p:spTgt spid="381"/>
                                        </p:tgtEl>
                                      </p:cBhvr>
                                    </p:animEffect>
                                    <p:set>
                                      <p:cBhvr>
                                        <p:cTn id="980" dur="1" fill="hold">
                                          <p:stCondLst>
                                            <p:cond delay="499"/>
                                          </p:stCondLst>
                                        </p:cTn>
                                        <p:tgtEl>
                                          <p:spTgt spid="381"/>
                                        </p:tgtEl>
                                        <p:attrNameLst>
                                          <p:attrName>style.visibility</p:attrName>
                                        </p:attrNameLst>
                                      </p:cBhvr>
                                      <p:to>
                                        <p:strVal val="hidden"/>
                                      </p:to>
                                    </p:set>
                                  </p:childTnLst>
                                </p:cTn>
                              </p:par>
                              <p:par>
                                <p:cTn id="981" nodeType="withEffect" fill="hold" presetClass="exit" presetID="10">
                                  <p:stCondLst>
                                    <p:cond delay="0"/>
                                  </p:stCondLst>
                                  <p:childTnLst>
                                    <p:animEffect filter="fade" transition="out">
                                      <p:cBhvr additive="repl">
                                        <p:cTn id="982" dur="500"/>
                                        <p:tgtEl>
                                          <p:spTgt spid="382"/>
                                        </p:tgtEl>
                                      </p:cBhvr>
                                    </p:animEffect>
                                    <p:set>
                                      <p:cBhvr>
                                        <p:cTn id="983" dur="1" fill="hold">
                                          <p:stCondLst>
                                            <p:cond delay="499"/>
                                          </p:stCondLst>
                                        </p:cTn>
                                        <p:tgtEl>
                                          <p:spTgt spid="382"/>
                                        </p:tgtEl>
                                        <p:attrNameLst>
                                          <p:attrName>style.visibility</p:attrName>
                                        </p:attrNameLst>
                                      </p:cBhvr>
                                      <p:to>
                                        <p:strVal val="hidden"/>
                                      </p:to>
                                    </p:set>
                                  </p:childTnLst>
                                </p:cTn>
                              </p:par>
                              <p:par>
                                <p:cTn id="984" nodeType="withEffect" fill="hold" presetClass="exit" presetID="10">
                                  <p:stCondLst>
                                    <p:cond delay="0"/>
                                  </p:stCondLst>
                                  <p:childTnLst>
                                    <p:animEffect filter="fade" transition="out">
                                      <p:cBhvr additive="repl">
                                        <p:cTn id="985" dur="500"/>
                                        <p:tgtEl>
                                          <p:spTgt spid="383"/>
                                        </p:tgtEl>
                                      </p:cBhvr>
                                    </p:animEffect>
                                    <p:set>
                                      <p:cBhvr>
                                        <p:cTn id="986" dur="1" fill="hold">
                                          <p:stCondLst>
                                            <p:cond delay="499"/>
                                          </p:stCondLst>
                                        </p:cTn>
                                        <p:tgtEl>
                                          <p:spTgt spid="383"/>
                                        </p:tgtEl>
                                        <p:attrNameLst>
                                          <p:attrName>style.visibility</p:attrName>
                                        </p:attrNameLst>
                                      </p:cBhvr>
                                      <p:to>
                                        <p:strVal val="hidden"/>
                                      </p:to>
                                    </p:set>
                                  </p:childTnLst>
                                </p:cTn>
                              </p:par>
                              <p:par>
                                <p:cTn id="987" nodeType="withEffect" fill="hold" presetClass="exit" presetID="10">
                                  <p:stCondLst>
                                    <p:cond delay="0"/>
                                  </p:stCondLst>
                                  <p:childTnLst>
                                    <p:animEffect filter="fade" transition="out">
                                      <p:cBhvr additive="repl">
                                        <p:cTn id="988" dur="500"/>
                                        <p:tgtEl>
                                          <p:spTgt spid="384"/>
                                        </p:tgtEl>
                                      </p:cBhvr>
                                    </p:animEffect>
                                    <p:set>
                                      <p:cBhvr>
                                        <p:cTn id="989" dur="1" fill="hold">
                                          <p:stCondLst>
                                            <p:cond delay="499"/>
                                          </p:stCondLst>
                                        </p:cTn>
                                        <p:tgtEl>
                                          <p:spTgt spid="384"/>
                                        </p:tgtEl>
                                        <p:attrNameLst>
                                          <p:attrName>style.visibility</p:attrName>
                                        </p:attrNameLst>
                                      </p:cBhvr>
                                      <p:to>
                                        <p:strVal val="hidden"/>
                                      </p:to>
                                    </p:set>
                                  </p:childTnLst>
                                </p:cTn>
                              </p:par>
                              <p:par>
                                <p:cTn id="990" nodeType="withEffect" fill="hold" presetClass="exit" presetID="10">
                                  <p:stCondLst>
                                    <p:cond delay="0"/>
                                  </p:stCondLst>
                                  <p:childTnLst>
                                    <p:animEffect filter="fade" transition="out">
                                      <p:cBhvr additive="repl">
                                        <p:cTn id="991" dur="500"/>
                                        <p:tgtEl>
                                          <p:spTgt spid="385"/>
                                        </p:tgtEl>
                                      </p:cBhvr>
                                    </p:animEffect>
                                    <p:set>
                                      <p:cBhvr>
                                        <p:cTn id="992" dur="1" fill="hold">
                                          <p:stCondLst>
                                            <p:cond delay="499"/>
                                          </p:stCondLst>
                                        </p:cTn>
                                        <p:tgtEl>
                                          <p:spTgt spid="385"/>
                                        </p:tgtEl>
                                        <p:attrNameLst>
                                          <p:attrName>style.visibility</p:attrName>
                                        </p:attrNameLst>
                                      </p:cBhvr>
                                      <p:to>
                                        <p:strVal val="hidden"/>
                                      </p:to>
                                    </p:set>
                                  </p:childTnLst>
                                </p:cTn>
                              </p:par>
                              <p:par>
                                <p:cTn id="993" nodeType="withEffect" fill="hold" presetClass="entr" presetID="10">
                                  <p:stCondLst>
                                    <p:cond delay="0"/>
                                  </p:stCondLst>
                                  <p:childTnLst>
                                    <p:set>
                                      <p:cBhvr>
                                        <p:cTn id="994" dur="1" fill="hold">
                                          <p:stCondLst>
                                            <p:cond delay="0"/>
                                          </p:stCondLst>
                                        </p:cTn>
                                        <p:tgtEl>
                                          <p:spTgt spid="471"/>
                                        </p:tgtEl>
                                        <p:attrNameLst>
                                          <p:attrName>style.visibility</p:attrName>
                                        </p:attrNameLst>
                                      </p:cBhvr>
                                      <p:to>
                                        <p:strVal val="visible"/>
                                      </p:to>
                                    </p:set>
                                    <p:animEffect filter="fade" transition="in">
                                      <p:cBhvr additive="repl">
                                        <p:cTn id="995" dur="500"/>
                                        <p:tgtEl>
                                          <p:spTgt spid="471"/>
                                        </p:tgtEl>
                                      </p:cBhvr>
                                    </p:animEffect>
                                  </p:childTnLst>
                                </p:cTn>
                              </p:par>
                              <p:par>
                                <p:cTn id="996" nodeType="withEffect" fill="hold" presetClass="entr" presetID="10">
                                  <p:stCondLst>
                                    <p:cond delay="0"/>
                                  </p:stCondLst>
                                  <p:childTnLst>
                                    <p:set>
                                      <p:cBhvr>
                                        <p:cTn id="997" dur="1" fill="hold">
                                          <p:stCondLst>
                                            <p:cond delay="0"/>
                                          </p:stCondLst>
                                        </p:cTn>
                                        <p:tgtEl>
                                          <p:spTgt spid="472"/>
                                        </p:tgtEl>
                                        <p:attrNameLst>
                                          <p:attrName>style.visibility</p:attrName>
                                        </p:attrNameLst>
                                      </p:cBhvr>
                                      <p:to>
                                        <p:strVal val="visible"/>
                                      </p:to>
                                    </p:set>
                                    <p:animEffect filter="fade" transition="in">
                                      <p:cBhvr additive="repl">
                                        <p:cTn id="998" dur="500"/>
                                        <p:tgtEl>
                                          <p:spTgt spid="472"/>
                                        </p:tgtEl>
                                      </p:cBhvr>
                                    </p:animEffect>
                                  </p:childTnLst>
                                </p:cTn>
                              </p:par>
                              <p:par>
                                <p:cTn id="999" nodeType="withEffect" fill="hold" presetClass="entr" presetID="10">
                                  <p:stCondLst>
                                    <p:cond delay="0"/>
                                  </p:stCondLst>
                                  <p:childTnLst>
                                    <p:set>
                                      <p:cBhvr>
                                        <p:cTn id="1000" dur="1" fill="hold">
                                          <p:stCondLst>
                                            <p:cond delay="0"/>
                                          </p:stCondLst>
                                        </p:cTn>
                                        <p:tgtEl>
                                          <p:spTgt spid="473"/>
                                        </p:tgtEl>
                                        <p:attrNameLst>
                                          <p:attrName>style.visibility</p:attrName>
                                        </p:attrNameLst>
                                      </p:cBhvr>
                                      <p:to>
                                        <p:strVal val="visible"/>
                                      </p:to>
                                    </p:set>
                                    <p:animEffect filter="fade" transition="in">
                                      <p:cBhvr additive="repl">
                                        <p:cTn id="1001" dur="500"/>
                                        <p:tgtEl>
                                          <p:spTgt spid="473"/>
                                        </p:tgtEl>
                                      </p:cBhvr>
                                    </p:animEffect>
                                  </p:childTnLst>
                                </p:cTn>
                              </p:par>
                              <p:par>
                                <p:cTn id="1002" nodeType="withEffect" fill="hold" presetClass="entr" presetID="10">
                                  <p:stCondLst>
                                    <p:cond delay="0"/>
                                  </p:stCondLst>
                                  <p:childTnLst>
                                    <p:set>
                                      <p:cBhvr>
                                        <p:cTn id="1003" dur="1" fill="hold">
                                          <p:stCondLst>
                                            <p:cond delay="0"/>
                                          </p:stCondLst>
                                        </p:cTn>
                                        <p:tgtEl>
                                          <p:spTgt spid="474"/>
                                        </p:tgtEl>
                                        <p:attrNameLst>
                                          <p:attrName>style.visibility</p:attrName>
                                        </p:attrNameLst>
                                      </p:cBhvr>
                                      <p:to>
                                        <p:strVal val="visible"/>
                                      </p:to>
                                    </p:set>
                                    <p:animEffect filter="fade" transition="in">
                                      <p:cBhvr additive="repl">
                                        <p:cTn id="1004" dur="500"/>
                                        <p:tgtEl>
                                          <p:spTgt spid="474"/>
                                        </p:tgtEl>
                                      </p:cBhvr>
                                    </p:animEffect>
                                  </p:childTnLst>
                                </p:cTn>
                              </p:par>
                              <p:par>
                                <p:cTn id="1005" nodeType="withEffect" fill="hold" presetClass="entr" presetID="10">
                                  <p:stCondLst>
                                    <p:cond delay="0"/>
                                  </p:stCondLst>
                                  <p:childTnLst>
                                    <p:set>
                                      <p:cBhvr>
                                        <p:cTn id="1006" dur="1" fill="hold">
                                          <p:stCondLst>
                                            <p:cond delay="0"/>
                                          </p:stCondLst>
                                        </p:cTn>
                                        <p:tgtEl>
                                          <p:spTgt spid="475"/>
                                        </p:tgtEl>
                                        <p:attrNameLst>
                                          <p:attrName>style.visibility</p:attrName>
                                        </p:attrNameLst>
                                      </p:cBhvr>
                                      <p:to>
                                        <p:strVal val="visible"/>
                                      </p:to>
                                    </p:set>
                                    <p:animEffect filter="fade" transition="in">
                                      <p:cBhvr additive="repl">
                                        <p:cTn id="1007" dur="500"/>
                                        <p:tgtEl>
                                          <p:spTgt spid="475"/>
                                        </p:tgtEl>
                                      </p:cBhvr>
                                    </p:animEffect>
                                  </p:childTnLst>
                                </p:cTn>
                              </p:par>
                              <p:par>
                                <p:cTn id="1008" nodeType="withEffect" fill="hold" presetClass="entr" presetID="10">
                                  <p:stCondLst>
                                    <p:cond delay="0"/>
                                  </p:stCondLst>
                                  <p:childTnLst>
                                    <p:set>
                                      <p:cBhvr>
                                        <p:cTn id="1009" dur="1" fill="hold">
                                          <p:stCondLst>
                                            <p:cond delay="0"/>
                                          </p:stCondLst>
                                        </p:cTn>
                                        <p:tgtEl>
                                          <p:spTgt spid="476"/>
                                        </p:tgtEl>
                                        <p:attrNameLst>
                                          <p:attrName>style.visibility</p:attrName>
                                        </p:attrNameLst>
                                      </p:cBhvr>
                                      <p:to>
                                        <p:strVal val="visible"/>
                                      </p:to>
                                    </p:set>
                                    <p:animEffect filter="fade" transition="in">
                                      <p:cBhvr additive="repl">
                                        <p:cTn id="1010" dur="500"/>
                                        <p:tgtEl>
                                          <p:spTgt spid="476"/>
                                        </p:tgtEl>
                                      </p:cBhvr>
                                    </p:animEffect>
                                  </p:childTnLst>
                                </p:cTn>
                              </p:par>
                            </p:childTnLst>
                          </p:cTn>
                        </p:par>
                      </p:childTnLst>
                    </p:cTn>
                  </p:par>
                  <p:par>
                    <p:cTn id="1011" fill="hold">
                      <p:stCondLst>
                        <p:cond delay="indefinite"/>
                      </p:stCondLst>
                      <p:childTnLst>
                        <p:par>
                          <p:cTn id="1012" fill="hold">
                            <p:stCondLst>
                              <p:cond delay="0"/>
                            </p:stCondLst>
                            <p:childTnLst>
                              <p:par>
                                <p:cTn id="1013" nodeType="clickEffect" fill="hold" presetClass="entr" presetID="10">
                                  <p:stCondLst>
                                    <p:cond delay="0"/>
                                  </p:stCondLst>
                                  <p:childTnLst>
                                    <p:set>
                                      <p:cBhvr>
                                        <p:cTn id="1014" dur="1" fill="hold">
                                          <p:stCondLst>
                                            <p:cond delay="0"/>
                                          </p:stCondLst>
                                        </p:cTn>
                                        <p:tgtEl>
                                          <p:spTgt spid="447"/>
                                        </p:tgtEl>
                                        <p:attrNameLst>
                                          <p:attrName>style.visibility</p:attrName>
                                        </p:attrNameLst>
                                      </p:cBhvr>
                                      <p:to>
                                        <p:strVal val="visible"/>
                                      </p:to>
                                    </p:set>
                                    <p:animEffect filter="fade" transition="in">
                                      <p:cBhvr additive="repl">
                                        <p:cTn id="1015" dur="500"/>
                                        <p:tgtEl>
                                          <p:spTgt spid="447"/>
                                        </p:tgtEl>
                                      </p:cBhvr>
                                    </p:animEffect>
                                  </p:childTnLst>
                                </p:cTn>
                              </p:par>
                              <p:par>
                                <p:cTn id="1016" nodeType="withEffect" fill="hold" presetClass="entr" presetID="10">
                                  <p:stCondLst>
                                    <p:cond delay="0"/>
                                  </p:stCondLst>
                                  <p:childTnLst>
                                    <p:set>
                                      <p:cBhvr>
                                        <p:cTn id="1017" dur="1" fill="hold">
                                          <p:stCondLst>
                                            <p:cond delay="0"/>
                                          </p:stCondLst>
                                        </p:cTn>
                                        <p:tgtEl>
                                          <p:spTgt spid="448"/>
                                        </p:tgtEl>
                                        <p:attrNameLst>
                                          <p:attrName>style.visibility</p:attrName>
                                        </p:attrNameLst>
                                      </p:cBhvr>
                                      <p:to>
                                        <p:strVal val="visible"/>
                                      </p:to>
                                    </p:set>
                                    <p:animEffect filter="fade" transition="in">
                                      <p:cBhvr additive="repl">
                                        <p:cTn id="1018" dur="500"/>
                                        <p:tgtEl>
                                          <p:spTgt spid="448"/>
                                        </p:tgtEl>
                                      </p:cBhvr>
                                    </p:animEffect>
                                  </p:childTnLst>
                                </p:cTn>
                              </p:par>
                              <p:par>
                                <p:cTn id="1019" nodeType="withEffect" fill="hold" presetClass="entr" presetID="10">
                                  <p:stCondLst>
                                    <p:cond delay="0"/>
                                  </p:stCondLst>
                                  <p:childTnLst>
                                    <p:set>
                                      <p:cBhvr>
                                        <p:cTn id="1020" dur="1" fill="hold">
                                          <p:stCondLst>
                                            <p:cond delay="0"/>
                                          </p:stCondLst>
                                        </p:cTn>
                                        <p:tgtEl>
                                          <p:spTgt spid="449"/>
                                        </p:tgtEl>
                                        <p:attrNameLst>
                                          <p:attrName>style.visibility</p:attrName>
                                        </p:attrNameLst>
                                      </p:cBhvr>
                                      <p:to>
                                        <p:strVal val="visible"/>
                                      </p:to>
                                    </p:set>
                                    <p:animEffect filter="fade" transition="in">
                                      <p:cBhvr additive="repl">
                                        <p:cTn id="1021" dur="500"/>
                                        <p:tgtEl>
                                          <p:spTgt spid="449"/>
                                        </p:tgtEl>
                                      </p:cBhvr>
                                    </p:animEffect>
                                  </p:childTnLst>
                                </p:cTn>
                              </p:par>
                              <p:par>
                                <p:cTn id="1022" nodeType="withEffect" fill="hold" presetClass="entr" presetID="10">
                                  <p:stCondLst>
                                    <p:cond delay="0"/>
                                  </p:stCondLst>
                                  <p:childTnLst>
                                    <p:set>
                                      <p:cBhvr>
                                        <p:cTn id="1023" dur="1" fill="hold">
                                          <p:stCondLst>
                                            <p:cond delay="0"/>
                                          </p:stCondLst>
                                        </p:cTn>
                                        <p:tgtEl>
                                          <p:spTgt spid="478"/>
                                        </p:tgtEl>
                                        <p:attrNameLst>
                                          <p:attrName>style.visibility</p:attrName>
                                        </p:attrNameLst>
                                      </p:cBhvr>
                                      <p:to>
                                        <p:strVal val="visible"/>
                                      </p:to>
                                    </p:set>
                                    <p:animEffect filter="fade" transition="in">
                                      <p:cBhvr additive="repl">
                                        <p:cTn id="1024" dur="500"/>
                                        <p:tgtEl>
                                          <p:spTgt spid="478"/>
                                        </p:tgtEl>
                                      </p:cBhvr>
                                    </p:animEffect>
                                  </p:childTnLst>
                                </p:cTn>
                              </p:par>
                              <p:par>
                                <p:cTn id="1025" nodeType="withEffect" fill="hold" presetClass="entr" presetID="10">
                                  <p:stCondLst>
                                    <p:cond delay="0"/>
                                  </p:stCondLst>
                                  <p:childTnLst>
                                    <p:set>
                                      <p:cBhvr>
                                        <p:cTn id="1026" dur="1" fill="hold">
                                          <p:stCondLst>
                                            <p:cond delay="0"/>
                                          </p:stCondLst>
                                        </p:cTn>
                                        <p:tgtEl>
                                          <p:spTgt spid="477"/>
                                        </p:tgtEl>
                                        <p:attrNameLst>
                                          <p:attrName>style.visibility</p:attrName>
                                        </p:attrNameLst>
                                      </p:cBhvr>
                                      <p:to>
                                        <p:strVal val="visible"/>
                                      </p:to>
                                    </p:set>
                                    <p:animEffect filter="fade" transition="in">
                                      <p:cBhvr additive="repl">
                                        <p:cTn id="1027" dur="500"/>
                                        <p:tgtEl>
                                          <p:spTgt spid="477"/>
                                        </p:tgtEl>
                                      </p:cBhvr>
                                    </p:animEffect>
                                  </p:childTnLst>
                                </p:cTn>
                              </p:par>
                              <p:par>
                                <p:cTn id="1028" nodeType="withEffect" fill="hold" presetClass="entr" presetID="10">
                                  <p:stCondLst>
                                    <p:cond delay="0"/>
                                  </p:stCondLst>
                                  <p:childTnLst>
                                    <p:set>
                                      <p:cBhvr>
                                        <p:cTn id="1029" dur="1" fill="hold">
                                          <p:stCondLst>
                                            <p:cond delay="0"/>
                                          </p:stCondLst>
                                        </p:cTn>
                                        <p:tgtEl>
                                          <p:spTgt spid="437"/>
                                        </p:tgtEl>
                                        <p:attrNameLst>
                                          <p:attrName>style.visibility</p:attrName>
                                        </p:attrNameLst>
                                      </p:cBhvr>
                                      <p:to>
                                        <p:strVal val="visible"/>
                                      </p:to>
                                    </p:set>
                                    <p:animEffect filter="fade" transition="in">
                                      <p:cBhvr additive="repl">
                                        <p:cTn id="1030" dur="500"/>
                                        <p:tgtEl>
                                          <p:spTgt spid="437"/>
                                        </p:tgtEl>
                                      </p:cBhvr>
                                    </p:animEffect>
                                  </p:childTnLst>
                                </p:cTn>
                              </p:par>
                              <p:par>
                                <p:cTn id="1031" nodeType="withEffect" fill="hold" presetClass="entr" presetID="10">
                                  <p:stCondLst>
                                    <p:cond delay="0"/>
                                  </p:stCondLst>
                                  <p:childTnLst>
                                    <p:set>
                                      <p:cBhvr>
                                        <p:cTn id="1032" dur="1" fill="hold">
                                          <p:stCondLst>
                                            <p:cond delay="0"/>
                                          </p:stCondLst>
                                        </p:cTn>
                                        <p:tgtEl>
                                          <p:spTgt spid="429"/>
                                        </p:tgtEl>
                                        <p:attrNameLst>
                                          <p:attrName>style.visibility</p:attrName>
                                        </p:attrNameLst>
                                      </p:cBhvr>
                                      <p:to>
                                        <p:strVal val="visible"/>
                                      </p:to>
                                    </p:set>
                                    <p:animEffect filter="fade" transition="in">
                                      <p:cBhvr additive="repl">
                                        <p:cTn id="1033" dur="500"/>
                                        <p:tgtEl>
                                          <p:spTgt spid="429"/>
                                        </p:tgtEl>
                                      </p:cBhvr>
                                    </p:animEffect>
                                  </p:childTnLst>
                                </p:cTn>
                              </p:par>
                              <p:par>
                                <p:cTn id="1034" nodeType="withEffect" fill="hold" presetClass="entr" presetID="10">
                                  <p:stCondLst>
                                    <p:cond delay="0"/>
                                  </p:stCondLst>
                                  <p:childTnLst>
                                    <p:set>
                                      <p:cBhvr>
                                        <p:cTn id="1035" dur="1" fill="hold">
                                          <p:stCondLst>
                                            <p:cond delay="0"/>
                                          </p:stCondLst>
                                        </p:cTn>
                                        <p:tgtEl>
                                          <p:spTgt spid="430"/>
                                        </p:tgtEl>
                                        <p:attrNameLst>
                                          <p:attrName>style.visibility</p:attrName>
                                        </p:attrNameLst>
                                      </p:cBhvr>
                                      <p:to>
                                        <p:strVal val="visible"/>
                                      </p:to>
                                    </p:set>
                                    <p:animEffect filter="fade" transition="in">
                                      <p:cBhvr additive="repl">
                                        <p:cTn id="1036" dur="500"/>
                                        <p:tgtEl>
                                          <p:spTgt spid="430"/>
                                        </p:tgtEl>
                                      </p:cBhvr>
                                    </p:animEffect>
                                  </p:childTnLst>
                                </p:cTn>
                              </p:par>
                              <p:par>
                                <p:cTn id="1037" nodeType="withEffect" fill="hold" presetClass="entr" presetID="10">
                                  <p:stCondLst>
                                    <p:cond delay="0"/>
                                  </p:stCondLst>
                                  <p:childTnLst>
                                    <p:set>
                                      <p:cBhvr>
                                        <p:cTn id="1038" dur="1" fill="hold">
                                          <p:stCondLst>
                                            <p:cond delay="0"/>
                                          </p:stCondLst>
                                        </p:cTn>
                                        <p:tgtEl>
                                          <p:spTgt spid="431"/>
                                        </p:tgtEl>
                                        <p:attrNameLst>
                                          <p:attrName>style.visibility</p:attrName>
                                        </p:attrNameLst>
                                      </p:cBhvr>
                                      <p:to>
                                        <p:strVal val="visible"/>
                                      </p:to>
                                    </p:set>
                                    <p:animEffect filter="fade" transition="in">
                                      <p:cBhvr additive="repl">
                                        <p:cTn id="1039" dur="500"/>
                                        <p:tgtEl>
                                          <p:spTgt spid="431"/>
                                        </p:tgtEl>
                                      </p:cBhvr>
                                    </p:animEffect>
                                  </p:childTnLst>
                                </p:cTn>
                              </p:par>
                              <p:par>
                                <p:cTn id="1040" nodeType="withEffect" fill="hold" presetClass="entr" presetID="10">
                                  <p:stCondLst>
                                    <p:cond delay="0"/>
                                  </p:stCondLst>
                                  <p:childTnLst>
                                    <p:set>
                                      <p:cBhvr>
                                        <p:cTn id="1041" dur="1" fill="hold">
                                          <p:stCondLst>
                                            <p:cond delay="0"/>
                                          </p:stCondLst>
                                        </p:cTn>
                                        <p:tgtEl>
                                          <p:spTgt spid="432"/>
                                        </p:tgtEl>
                                        <p:attrNameLst>
                                          <p:attrName>style.visibility</p:attrName>
                                        </p:attrNameLst>
                                      </p:cBhvr>
                                      <p:to>
                                        <p:strVal val="visible"/>
                                      </p:to>
                                    </p:set>
                                    <p:animEffect filter="fade" transition="in">
                                      <p:cBhvr additive="repl">
                                        <p:cTn id="1042" dur="500"/>
                                        <p:tgtEl>
                                          <p:spTgt spid="432"/>
                                        </p:tgtEl>
                                      </p:cBhvr>
                                    </p:animEffect>
                                  </p:childTnLst>
                                </p:cTn>
                              </p:par>
                              <p:par>
                                <p:cTn id="1043" nodeType="withEffect" fill="hold" presetClass="entr" presetID="10">
                                  <p:stCondLst>
                                    <p:cond delay="0"/>
                                  </p:stCondLst>
                                  <p:childTnLst>
                                    <p:set>
                                      <p:cBhvr>
                                        <p:cTn id="1044" dur="1" fill="hold">
                                          <p:stCondLst>
                                            <p:cond delay="0"/>
                                          </p:stCondLst>
                                        </p:cTn>
                                        <p:tgtEl>
                                          <p:spTgt spid="433"/>
                                        </p:tgtEl>
                                        <p:attrNameLst>
                                          <p:attrName>style.visibility</p:attrName>
                                        </p:attrNameLst>
                                      </p:cBhvr>
                                      <p:to>
                                        <p:strVal val="visible"/>
                                      </p:to>
                                    </p:set>
                                    <p:animEffect filter="fade" transition="in">
                                      <p:cBhvr additive="repl">
                                        <p:cTn id="1045" dur="500"/>
                                        <p:tgtEl>
                                          <p:spTgt spid="433"/>
                                        </p:tgtEl>
                                      </p:cBhvr>
                                    </p:animEffect>
                                  </p:childTnLst>
                                </p:cTn>
                              </p:par>
                              <p:par>
                                <p:cTn id="1046" nodeType="withEffect" fill="hold" presetClass="entr" presetID="10">
                                  <p:stCondLst>
                                    <p:cond delay="0"/>
                                  </p:stCondLst>
                                  <p:childTnLst>
                                    <p:set>
                                      <p:cBhvr>
                                        <p:cTn id="1047" dur="1" fill="hold">
                                          <p:stCondLst>
                                            <p:cond delay="0"/>
                                          </p:stCondLst>
                                        </p:cTn>
                                        <p:tgtEl>
                                          <p:spTgt spid="434"/>
                                        </p:tgtEl>
                                        <p:attrNameLst>
                                          <p:attrName>style.visibility</p:attrName>
                                        </p:attrNameLst>
                                      </p:cBhvr>
                                      <p:to>
                                        <p:strVal val="visible"/>
                                      </p:to>
                                    </p:set>
                                    <p:animEffect filter="fade" transition="in">
                                      <p:cBhvr additive="repl">
                                        <p:cTn id="1048" dur="500"/>
                                        <p:tgtEl>
                                          <p:spTgt spid="434"/>
                                        </p:tgtEl>
                                      </p:cBhvr>
                                    </p:animEffect>
                                  </p:childTnLst>
                                </p:cTn>
                              </p:par>
                              <p:par>
                                <p:cTn id="1049" nodeType="withEffect" fill="hold" presetClass="entr" presetID="10">
                                  <p:stCondLst>
                                    <p:cond delay="0"/>
                                  </p:stCondLst>
                                  <p:childTnLst>
                                    <p:set>
                                      <p:cBhvr>
                                        <p:cTn id="1050" dur="1" fill="hold">
                                          <p:stCondLst>
                                            <p:cond delay="0"/>
                                          </p:stCondLst>
                                        </p:cTn>
                                        <p:tgtEl>
                                          <p:spTgt spid="435"/>
                                        </p:tgtEl>
                                        <p:attrNameLst>
                                          <p:attrName>style.visibility</p:attrName>
                                        </p:attrNameLst>
                                      </p:cBhvr>
                                      <p:to>
                                        <p:strVal val="visible"/>
                                      </p:to>
                                    </p:set>
                                    <p:animEffect filter="fade" transition="in">
                                      <p:cBhvr additive="repl">
                                        <p:cTn id="1051" dur="500"/>
                                        <p:tgtEl>
                                          <p:spTgt spid="435"/>
                                        </p:tgtEl>
                                      </p:cBhvr>
                                    </p:animEffect>
                                  </p:childTnLst>
                                </p:cTn>
                              </p:par>
                              <p:par>
                                <p:cTn id="1052" nodeType="withEffect" fill="hold" presetClass="entr" presetID="10">
                                  <p:stCondLst>
                                    <p:cond delay="0"/>
                                  </p:stCondLst>
                                  <p:childTnLst>
                                    <p:set>
                                      <p:cBhvr>
                                        <p:cTn id="1053" dur="1" fill="hold">
                                          <p:stCondLst>
                                            <p:cond delay="0"/>
                                          </p:stCondLst>
                                        </p:cTn>
                                        <p:tgtEl>
                                          <p:spTgt spid="479"/>
                                        </p:tgtEl>
                                        <p:attrNameLst>
                                          <p:attrName>style.visibility</p:attrName>
                                        </p:attrNameLst>
                                      </p:cBhvr>
                                      <p:to>
                                        <p:strVal val="visible"/>
                                      </p:to>
                                    </p:set>
                                    <p:animEffect filter="fade" transition="in">
                                      <p:cBhvr additive="repl">
                                        <p:cTn id="1054" dur="500"/>
                                        <p:tgtEl>
                                          <p:spTgt spid="479"/>
                                        </p:tgtEl>
                                      </p:cBhvr>
                                    </p:animEffect>
                                  </p:childTnLst>
                                </p:cTn>
                              </p:par>
                            </p:childTnLst>
                          </p:cTn>
                        </p:par>
                      </p:childTnLst>
                    </p:cTn>
                  </p:par>
                  <p:par>
                    <p:cTn id="1055" fill="hold">
                      <p:stCondLst>
                        <p:cond delay="indefinite"/>
                      </p:stCondLst>
                      <p:childTnLst>
                        <p:par>
                          <p:cTn id="1056" fill="hold">
                            <p:stCondLst>
                              <p:cond delay="0"/>
                            </p:stCondLst>
                            <p:childTnLst>
                              <p:par>
                                <p:cTn id="1057" nodeType="clickEffect" fill="hold" presetClass="entr" presetID="10">
                                  <p:stCondLst>
                                    <p:cond delay="0"/>
                                  </p:stCondLst>
                                  <p:childTnLst>
                                    <p:set>
                                      <p:cBhvr>
                                        <p:cTn id="1058" dur="1" fill="hold">
                                          <p:stCondLst>
                                            <p:cond delay="0"/>
                                          </p:stCondLst>
                                        </p:cTn>
                                        <p:tgtEl>
                                          <p:spTgt spid="481"/>
                                        </p:tgtEl>
                                        <p:attrNameLst>
                                          <p:attrName>style.visibility</p:attrName>
                                        </p:attrNameLst>
                                      </p:cBhvr>
                                      <p:to>
                                        <p:strVal val="visible"/>
                                      </p:to>
                                    </p:set>
                                    <p:animEffect filter="fade" transition="in">
                                      <p:cBhvr additive="repl">
                                        <p:cTn id="1059" dur="500"/>
                                        <p:tgtEl>
                                          <p:spTgt spid="481"/>
                                        </p:tgtEl>
                                      </p:cBhvr>
                                    </p:animEffect>
                                  </p:childTnLst>
                                </p:cTn>
                              </p:par>
                              <p:par>
                                <p:cTn id="1060" nodeType="withEffect" fill="hold" presetClass="entr" presetID="10">
                                  <p:stCondLst>
                                    <p:cond delay="0"/>
                                  </p:stCondLst>
                                  <p:childTnLst>
                                    <p:set>
                                      <p:cBhvr>
                                        <p:cTn id="1061" dur="1" fill="hold">
                                          <p:stCondLst>
                                            <p:cond delay="0"/>
                                          </p:stCondLst>
                                        </p:cTn>
                                        <p:tgtEl>
                                          <p:spTgt spid="482"/>
                                        </p:tgtEl>
                                        <p:attrNameLst>
                                          <p:attrName>style.visibility</p:attrName>
                                        </p:attrNameLst>
                                      </p:cBhvr>
                                      <p:to>
                                        <p:strVal val="visible"/>
                                      </p:to>
                                    </p:set>
                                    <p:animEffect filter="fade" transition="in">
                                      <p:cBhvr additive="repl">
                                        <p:cTn id="1062" dur="500"/>
                                        <p:tgtEl>
                                          <p:spTgt spid="482"/>
                                        </p:tgtEl>
                                      </p:cBhvr>
                                    </p:animEffect>
                                  </p:childTnLst>
                                </p:cTn>
                              </p:par>
                              <p:par>
                                <p:cTn id="1063" nodeType="withEffect" fill="hold" presetClass="entr" presetID="10">
                                  <p:stCondLst>
                                    <p:cond delay="0"/>
                                  </p:stCondLst>
                                  <p:childTnLst>
                                    <p:set>
                                      <p:cBhvr>
                                        <p:cTn id="1064" dur="1" fill="hold">
                                          <p:stCondLst>
                                            <p:cond delay="0"/>
                                          </p:stCondLst>
                                        </p:cTn>
                                        <p:tgtEl>
                                          <p:spTgt spid="483"/>
                                        </p:tgtEl>
                                        <p:attrNameLst>
                                          <p:attrName>style.visibility</p:attrName>
                                        </p:attrNameLst>
                                      </p:cBhvr>
                                      <p:to>
                                        <p:strVal val="visible"/>
                                      </p:to>
                                    </p:set>
                                    <p:animEffect filter="fade" transition="in">
                                      <p:cBhvr additive="repl">
                                        <p:cTn id="1065" dur="500"/>
                                        <p:tgtEl>
                                          <p:spTgt spid="483"/>
                                        </p:tgtEl>
                                      </p:cBhvr>
                                    </p:animEffect>
                                  </p:childTnLst>
                                </p:cTn>
                              </p:par>
                              <p:par>
                                <p:cTn id="1066" nodeType="withEffect" fill="hold" presetClass="entr" presetID="10">
                                  <p:stCondLst>
                                    <p:cond delay="0"/>
                                  </p:stCondLst>
                                  <p:childTnLst>
                                    <p:set>
                                      <p:cBhvr>
                                        <p:cTn id="1067" dur="1" fill="hold">
                                          <p:stCondLst>
                                            <p:cond delay="0"/>
                                          </p:stCondLst>
                                        </p:cTn>
                                        <p:tgtEl>
                                          <p:spTgt spid="484"/>
                                        </p:tgtEl>
                                        <p:attrNameLst>
                                          <p:attrName>style.visibility</p:attrName>
                                        </p:attrNameLst>
                                      </p:cBhvr>
                                      <p:to>
                                        <p:strVal val="visible"/>
                                      </p:to>
                                    </p:set>
                                    <p:animEffect filter="fade" transition="in">
                                      <p:cBhvr additive="repl">
                                        <p:cTn id="1068" dur="500"/>
                                        <p:tgtEl>
                                          <p:spTgt spid="484"/>
                                        </p:tgtEl>
                                      </p:cBhvr>
                                    </p:animEffect>
                                  </p:childTnLst>
                                </p:cTn>
                              </p:par>
                              <p:par>
                                <p:cTn id="1069" nodeType="withEffect" fill="hold" presetClass="entr" presetID="10">
                                  <p:stCondLst>
                                    <p:cond delay="0"/>
                                  </p:stCondLst>
                                  <p:childTnLst>
                                    <p:set>
                                      <p:cBhvr>
                                        <p:cTn id="1070" dur="1" fill="hold">
                                          <p:stCondLst>
                                            <p:cond delay="0"/>
                                          </p:stCondLst>
                                        </p:cTn>
                                        <p:tgtEl>
                                          <p:spTgt spid="485"/>
                                        </p:tgtEl>
                                        <p:attrNameLst>
                                          <p:attrName>style.visibility</p:attrName>
                                        </p:attrNameLst>
                                      </p:cBhvr>
                                      <p:to>
                                        <p:strVal val="visible"/>
                                      </p:to>
                                    </p:set>
                                    <p:animEffect filter="fade" transition="in">
                                      <p:cBhvr additive="repl">
                                        <p:cTn id="1071" dur="500"/>
                                        <p:tgtEl>
                                          <p:spTgt spid="485"/>
                                        </p:tgtEl>
                                      </p:cBhvr>
                                    </p:animEffect>
                                  </p:childTnLst>
                                </p:cTn>
                              </p:par>
                              <p:par>
                                <p:cTn id="1072" nodeType="withEffect" fill="hold" presetClass="entr" presetID="10">
                                  <p:stCondLst>
                                    <p:cond delay="0"/>
                                  </p:stCondLst>
                                  <p:childTnLst>
                                    <p:set>
                                      <p:cBhvr>
                                        <p:cTn id="1073" dur="1" fill="hold">
                                          <p:stCondLst>
                                            <p:cond delay="0"/>
                                          </p:stCondLst>
                                        </p:cTn>
                                        <p:tgtEl>
                                          <p:spTgt spid="486"/>
                                        </p:tgtEl>
                                        <p:attrNameLst>
                                          <p:attrName>style.visibility</p:attrName>
                                        </p:attrNameLst>
                                      </p:cBhvr>
                                      <p:to>
                                        <p:strVal val="visible"/>
                                      </p:to>
                                    </p:set>
                                    <p:animEffect filter="fade" transition="in">
                                      <p:cBhvr additive="repl">
                                        <p:cTn id="1074" dur="500"/>
                                        <p:tgtEl>
                                          <p:spTgt spid="486"/>
                                        </p:tgtEl>
                                      </p:cBhvr>
                                    </p:animEffect>
                                  </p:childTnLst>
                                </p:cTn>
                              </p:par>
                              <p:par>
                                <p:cTn id="1075" nodeType="withEffect" fill="hold" presetClass="entr" presetID="10">
                                  <p:stCondLst>
                                    <p:cond delay="0"/>
                                  </p:stCondLst>
                                  <p:childTnLst>
                                    <p:set>
                                      <p:cBhvr>
                                        <p:cTn id="1076" dur="1" fill="hold">
                                          <p:stCondLst>
                                            <p:cond delay="0"/>
                                          </p:stCondLst>
                                        </p:cTn>
                                        <p:tgtEl>
                                          <p:spTgt spid="480"/>
                                        </p:tgtEl>
                                        <p:attrNameLst>
                                          <p:attrName>style.visibility</p:attrName>
                                        </p:attrNameLst>
                                      </p:cBhvr>
                                      <p:to>
                                        <p:strVal val="visible"/>
                                      </p:to>
                                    </p:set>
                                    <p:animEffect filter="fade" transition="in">
                                      <p:cBhvr additive="repl">
                                        <p:cTn id="1077" dur="500"/>
                                        <p:tgtEl>
                                          <p:spTgt spid="480"/>
                                        </p:tgtEl>
                                      </p:cBhvr>
                                    </p:animEffect>
                                  </p:childTnLst>
                                </p:cTn>
                              </p:par>
                              <p:par>
                                <p:cTn id="1078" nodeType="withEffect" fill="hold" presetClass="entr" presetID="10">
                                  <p:stCondLst>
                                    <p:cond delay="0"/>
                                  </p:stCondLst>
                                  <p:childTnLst>
                                    <p:set>
                                      <p:cBhvr>
                                        <p:cTn id="1079" dur="1" fill="hold">
                                          <p:stCondLst>
                                            <p:cond delay="0"/>
                                          </p:stCondLst>
                                        </p:cTn>
                                        <p:tgtEl>
                                          <p:spTgt spid="487"/>
                                        </p:tgtEl>
                                        <p:attrNameLst>
                                          <p:attrName>style.visibility</p:attrName>
                                        </p:attrNameLst>
                                      </p:cBhvr>
                                      <p:to>
                                        <p:strVal val="visible"/>
                                      </p:to>
                                    </p:set>
                                    <p:animEffect filter="fade" transition="in">
                                      <p:cBhvr additive="repl">
                                        <p:cTn id="1080" dur="500"/>
                                        <p:tgtEl>
                                          <p:spTgt spid="487"/>
                                        </p:tgtEl>
                                      </p:cBhvr>
                                    </p:animEffect>
                                  </p:childTnLst>
                                </p:cTn>
                              </p:par>
                            </p:childTnLst>
                          </p:cTn>
                        </p:par>
                      </p:childTnLst>
                    </p:cTn>
                  </p:par>
                  <p:par>
                    <p:cTn id="1081" fill="hold">
                      <p:stCondLst>
                        <p:cond delay="indefinite"/>
                      </p:stCondLst>
                      <p:childTnLst>
                        <p:par>
                          <p:cTn id="1082" fill="hold">
                            <p:stCondLst>
                              <p:cond delay="0"/>
                            </p:stCondLst>
                            <p:childTnLst>
                              <p:par>
                                <p:cTn id="1083" nodeType="clickEffect" fill="hold" presetClass="exit" presetID="10">
                                  <p:stCondLst>
                                    <p:cond delay="0"/>
                                  </p:stCondLst>
                                  <p:childTnLst>
                                    <p:animEffect filter="fade" transition="out">
                                      <p:cBhvr additive="repl">
                                        <p:cTn id="1084" dur="500"/>
                                        <p:tgtEl>
                                          <p:spTgt spid="356"/>
                                        </p:tgtEl>
                                      </p:cBhvr>
                                    </p:animEffect>
                                    <p:set>
                                      <p:cBhvr>
                                        <p:cTn id="1085" dur="1" fill="hold">
                                          <p:stCondLst>
                                            <p:cond delay="499"/>
                                          </p:stCondLst>
                                        </p:cTn>
                                        <p:tgtEl>
                                          <p:spTgt spid="356"/>
                                        </p:tgtEl>
                                        <p:attrNameLst>
                                          <p:attrName>style.visibility</p:attrName>
                                        </p:attrNameLst>
                                      </p:cBhvr>
                                      <p:to>
                                        <p:strVal val="hidden"/>
                                      </p:to>
                                    </p:set>
                                  </p:childTnLst>
                                </p:cTn>
                              </p:par>
                              <p:par>
                                <p:cTn id="1086" nodeType="withEffect" fill="hold" presetClass="exit" presetID="10">
                                  <p:stCondLst>
                                    <p:cond delay="0"/>
                                  </p:stCondLst>
                                  <p:childTnLst>
                                    <p:animEffect filter="fade" transition="out">
                                      <p:cBhvr additive="repl">
                                        <p:cTn id="1087" dur="500"/>
                                        <p:tgtEl>
                                          <p:spTgt spid="333"/>
                                        </p:tgtEl>
                                      </p:cBhvr>
                                    </p:animEffect>
                                    <p:set>
                                      <p:cBhvr>
                                        <p:cTn id="1088" dur="1" fill="hold">
                                          <p:stCondLst>
                                            <p:cond delay="499"/>
                                          </p:stCondLst>
                                        </p:cTn>
                                        <p:tgtEl>
                                          <p:spTgt spid="333"/>
                                        </p:tgtEl>
                                        <p:attrNameLst>
                                          <p:attrName>style.visibility</p:attrName>
                                        </p:attrNameLst>
                                      </p:cBhvr>
                                      <p:to>
                                        <p:strVal val="hidden"/>
                                      </p:to>
                                    </p:set>
                                  </p:childTnLst>
                                </p:cTn>
                              </p:par>
                              <p:par>
                                <p:cTn id="1089" nodeType="withEffect" fill="hold" presetClass="exit" presetID="10">
                                  <p:stCondLst>
                                    <p:cond delay="0"/>
                                  </p:stCondLst>
                                  <p:childTnLst>
                                    <p:animEffect filter="fade" transition="out">
                                      <p:cBhvr additive="repl">
                                        <p:cTn id="1090" dur="500"/>
                                        <p:tgtEl>
                                          <p:spTgt spid="334"/>
                                        </p:tgtEl>
                                      </p:cBhvr>
                                    </p:animEffect>
                                    <p:set>
                                      <p:cBhvr>
                                        <p:cTn id="1091" dur="1" fill="hold">
                                          <p:stCondLst>
                                            <p:cond delay="499"/>
                                          </p:stCondLst>
                                        </p:cTn>
                                        <p:tgtEl>
                                          <p:spTgt spid="334"/>
                                        </p:tgtEl>
                                        <p:attrNameLst>
                                          <p:attrName>style.visibility</p:attrName>
                                        </p:attrNameLst>
                                      </p:cBhvr>
                                      <p:to>
                                        <p:strVal val="hidden"/>
                                      </p:to>
                                    </p:set>
                                  </p:childTnLst>
                                </p:cTn>
                              </p:par>
                              <p:par>
                                <p:cTn id="1092" nodeType="withEffect" fill="hold" presetClass="exit" presetID="10">
                                  <p:stCondLst>
                                    <p:cond delay="0"/>
                                  </p:stCondLst>
                                  <p:childTnLst>
                                    <p:animEffect filter="fade" transition="out">
                                      <p:cBhvr additive="repl">
                                        <p:cTn id="1093" dur="500"/>
                                        <p:tgtEl>
                                          <p:spTgt spid="336"/>
                                        </p:tgtEl>
                                      </p:cBhvr>
                                    </p:animEffect>
                                    <p:set>
                                      <p:cBhvr>
                                        <p:cTn id="1094" dur="1" fill="hold">
                                          <p:stCondLst>
                                            <p:cond delay="499"/>
                                          </p:stCondLst>
                                        </p:cTn>
                                        <p:tgtEl>
                                          <p:spTgt spid="336"/>
                                        </p:tgtEl>
                                        <p:attrNameLst>
                                          <p:attrName>style.visibility</p:attrName>
                                        </p:attrNameLst>
                                      </p:cBhvr>
                                      <p:to>
                                        <p:strVal val="hidden"/>
                                      </p:to>
                                    </p:set>
                                  </p:childTnLst>
                                </p:cTn>
                              </p:par>
                              <p:par>
                                <p:cTn id="1095" nodeType="withEffect" fill="hold" presetClass="exit" presetID="10">
                                  <p:stCondLst>
                                    <p:cond delay="0"/>
                                  </p:stCondLst>
                                  <p:childTnLst>
                                    <p:animEffect filter="fade" transition="out">
                                      <p:cBhvr additive="repl">
                                        <p:cTn id="1096" dur="500"/>
                                        <p:tgtEl>
                                          <p:spTgt spid="337"/>
                                        </p:tgtEl>
                                      </p:cBhvr>
                                    </p:animEffect>
                                    <p:set>
                                      <p:cBhvr>
                                        <p:cTn id="1097" dur="1" fill="hold">
                                          <p:stCondLst>
                                            <p:cond delay="499"/>
                                          </p:stCondLst>
                                        </p:cTn>
                                        <p:tgtEl>
                                          <p:spTgt spid="337"/>
                                        </p:tgtEl>
                                        <p:attrNameLst>
                                          <p:attrName>style.visibility</p:attrName>
                                        </p:attrNameLst>
                                      </p:cBhvr>
                                      <p:to>
                                        <p:strVal val="hidden"/>
                                      </p:to>
                                    </p:set>
                                  </p:childTnLst>
                                </p:cTn>
                              </p:par>
                              <p:par>
                                <p:cTn id="1098" nodeType="withEffect" fill="hold" presetClass="exit" presetID="10">
                                  <p:stCondLst>
                                    <p:cond delay="0"/>
                                  </p:stCondLst>
                                  <p:childTnLst>
                                    <p:animEffect filter="fade" transition="out">
                                      <p:cBhvr additive="repl">
                                        <p:cTn id="1099" dur="500"/>
                                        <p:tgtEl>
                                          <p:spTgt spid="338"/>
                                        </p:tgtEl>
                                      </p:cBhvr>
                                    </p:animEffect>
                                    <p:set>
                                      <p:cBhvr>
                                        <p:cTn id="1100" dur="1" fill="hold">
                                          <p:stCondLst>
                                            <p:cond delay="499"/>
                                          </p:stCondLst>
                                        </p:cTn>
                                        <p:tgtEl>
                                          <p:spTgt spid="338"/>
                                        </p:tgtEl>
                                        <p:attrNameLst>
                                          <p:attrName>style.visibility</p:attrName>
                                        </p:attrNameLst>
                                      </p:cBhvr>
                                      <p:to>
                                        <p:strVal val="hidden"/>
                                      </p:to>
                                    </p:set>
                                  </p:childTnLst>
                                </p:cTn>
                              </p:par>
                              <p:par>
                                <p:cTn id="1101" nodeType="withEffect" fill="hold" presetClass="exit" presetID="10">
                                  <p:stCondLst>
                                    <p:cond delay="0"/>
                                  </p:stCondLst>
                                  <p:childTnLst>
                                    <p:animEffect filter="fade" transition="out">
                                      <p:cBhvr additive="repl">
                                        <p:cTn id="1102" dur="500"/>
                                        <p:tgtEl>
                                          <p:spTgt spid="339"/>
                                        </p:tgtEl>
                                      </p:cBhvr>
                                    </p:animEffect>
                                    <p:set>
                                      <p:cBhvr>
                                        <p:cTn id="1103" dur="1" fill="hold">
                                          <p:stCondLst>
                                            <p:cond delay="499"/>
                                          </p:stCondLst>
                                        </p:cTn>
                                        <p:tgtEl>
                                          <p:spTgt spid="339"/>
                                        </p:tgtEl>
                                        <p:attrNameLst>
                                          <p:attrName>style.visibility</p:attrName>
                                        </p:attrNameLst>
                                      </p:cBhvr>
                                      <p:to>
                                        <p:strVal val="hidden"/>
                                      </p:to>
                                    </p:set>
                                  </p:childTnLst>
                                </p:cTn>
                              </p:par>
                              <p:par>
                                <p:cTn id="1104" nodeType="withEffect" fill="hold" presetClass="exit" presetID="10">
                                  <p:stCondLst>
                                    <p:cond delay="0"/>
                                  </p:stCondLst>
                                  <p:childTnLst>
                                    <p:animEffect filter="fade" transition="out">
                                      <p:cBhvr additive="repl">
                                        <p:cTn id="1105" dur="500"/>
                                        <p:tgtEl>
                                          <p:spTgt spid="340"/>
                                        </p:tgtEl>
                                      </p:cBhvr>
                                    </p:animEffect>
                                    <p:set>
                                      <p:cBhvr>
                                        <p:cTn id="1106" dur="1" fill="hold">
                                          <p:stCondLst>
                                            <p:cond delay="499"/>
                                          </p:stCondLst>
                                        </p:cTn>
                                        <p:tgtEl>
                                          <p:spTgt spid="340"/>
                                        </p:tgtEl>
                                        <p:attrNameLst>
                                          <p:attrName>style.visibility</p:attrName>
                                        </p:attrNameLst>
                                      </p:cBhvr>
                                      <p:to>
                                        <p:strVal val="hidden"/>
                                      </p:to>
                                    </p:set>
                                  </p:childTnLst>
                                </p:cTn>
                              </p:par>
                              <p:par>
                                <p:cTn id="1107" nodeType="withEffect" fill="hold" presetClass="exit" presetID="10">
                                  <p:stCondLst>
                                    <p:cond delay="0"/>
                                  </p:stCondLst>
                                  <p:childTnLst>
                                    <p:animEffect filter="fade" transition="out">
                                      <p:cBhvr additive="repl">
                                        <p:cTn id="1108" dur="500"/>
                                        <p:tgtEl>
                                          <p:spTgt spid="341"/>
                                        </p:tgtEl>
                                      </p:cBhvr>
                                    </p:animEffect>
                                    <p:set>
                                      <p:cBhvr>
                                        <p:cTn id="1109" dur="1" fill="hold">
                                          <p:stCondLst>
                                            <p:cond delay="499"/>
                                          </p:stCondLst>
                                        </p:cTn>
                                        <p:tgtEl>
                                          <p:spTgt spid="341"/>
                                        </p:tgtEl>
                                        <p:attrNameLst>
                                          <p:attrName>style.visibility</p:attrName>
                                        </p:attrNameLst>
                                      </p:cBhvr>
                                      <p:to>
                                        <p:strVal val="hidden"/>
                                      </p:to>
                                    </p:set>
                                  </p:childTnLst>
                                </p:cTn>
                              </p:par>
                              <p:par>
                                <p:cTn id="1110" nodeType="withEffect" fill="hold" presetClass="exit" presetID="10">
                                  <p:stCondLst>
                                    <p:cond delay="0"/>
                                  </p:stCondLst>
                                  <p:childTnLst>
                                    <p:animEffect filter="fade" transition="out">
                                      <p:cBhvr additive="repl">
                                        <p:cTn id="1111" dur="500"/>
                                        <p:tgtEl>
                                          <p:spTgt spid="370"/>
                                        </p:tgtEl>
                                      </p:cBhvr>
                                    </p:animEffect>
                                    <p:set>
                                      <p:cBhvr>
                                        <p:cTn id="1112" dur="1" fill="hold">
                                          <p:stCondLst>
                                            <p:cond delay="499"/>
                                          </p:stCondLst>
                                        </p:cTn>
                                        <p:tgtEl>
                                          <p:spTgt spid="370"/>
                                        </p:tgtEl>
                                        <p:attrNameLst>
                                          <p:attrName>style.visibility</p:attrName>
                                        </p:attrNameLst>
                                      </p:cBhvr>
                                      <p:to>
                                        <p:strVal val="hidden"/>
                                      </p:to>
                                    </p:set>
                                  </p:childTnLst>
                                </p:cTn>
                              </p:par>
                              <p:par>
                                <p:cTn id="1113" nodeType="withEffect" fill="hold" presetClass="exit" presetID="10">
                                  <p:stCondLst>
                                    <p:cond delay="0"/>
                                  </p:stCondLst>
                                  <p:childTnLst>
                                    <p:animEffect filter="fade" transition="out">
                                      <p:cBhvr additive="repl">
                                        <p:cTn id="1114" dur="500"/>
                                        <p:tgtEl>
                                          <p:spTgt spid="371"/>
                                        </p:tgtEl>
                                      </p:cBhvr>
                                    </p:animEffect>
                                    <p:set>
                                      <p:cBhvr>
                                        <p:cTn id="1115" dur="1" fill="hold">
                                          <p:stCondLst>
                                            <p:cond delay="499"/>
                                          </p:stCondLst>
                                        </p:cTn>
                                        <p:tgtEl>
                                          <p:spTgt spid="371"/>
                                        </p:tgtEl>
                                        <p:attrNameLst>
                                          <p:attrName>style.visibility</p:attrName>
                                        </p:attrNameLst>
                                      </p:cBhvr>
                                      <p:to>
                                        <p:strVal val="hidden"/>
                                      </p:to>
                                    </p:set>
                                  </p:childTnLst>
                                </p:cTn>
                              </p:par>
                              <p:par>
                                <p:cTn id="1116" nodeType="withEffect" fill="hold" presetClass="exit" presetID="10">
                                  <p:stCondLst>
                                    <p:cond delay="0"/>
                                  </p:stCondLst>
                                  <p:childTnLst>
                                    <p:animEffect filter="fade" transition="out">
                                      <p:cBhvr additive="repl">
                                        <p:cTn id="1117" dur="500"/>
                                        <p:tgtEl>
                                          <p:spTgt spid="372"/>
                                        </p:tgtEl>
                                      </p:cBhvr>
                                    </p:animEffect>
                                    <p:set>
                                      <p:cBhvr>
                                        <p:cTn id="1118" dur="1" fill="hold">
                                          <p:stCondLst>
                                            <p:cond delay="499"/>
                                          </p:stCondLst>
                                        </p:cTn>
                                        <p:tgtEl>
                                          <p:spTgt spid="372"/>
                                        </p:tgtEl>
                                        <p:attrNameLst>
                                          <p:attrName>style.visibility</p:attrName>
                                        </p:attrNameLst>
                                      </p:cBhvr>
                                      <p:to>
                                        <p:strVal val="hidden"/>
                                      </p:to>
                                    </p:set>
                                  </p:childTnLst>
                                </p:cTn>
                              </p:par>
                              <p:par>
                                <p:cTn id="1119" nodeType="withEffect" fill="hold" presetClass="exit" presetID="10">
                                  <p:stCondLst>
                                    <p:cond delay="0"/>
                                  </p:stCondLst>
                                  <p:childTnLst>
                                    <p:animEffect filter="fade" transition="out">
                                      <p:cBhvr additive="repl">
                                        <p:cTn id="1120" dur="500"/>
                                        <p:tgtEl>
                                          <p:spTgt spid="454"/>
                                        </p:tgtEl>
                                      </p:cBhvr>
                                    </p:animEffect>
                                    <p:set>
                                      <p:cBhvr>
                                        <p:cTn id="1121" dur="1" fill="hold">
                                          <p:stCondLst>
                                            <p:cond delay="499"/>
                                          </p:stCondLst>
                                        </p:cTn>
                                        <p:tgtEl>
                                          <p:spTgt spid="454"/>
                                        </p:tgtEl>
                                        <p:attrNameLst>
                                          <p:attrName>style.visibility</p:attrName>
                                        </p:attrNameLst>
                                      </p:cBhvr>
                                      <p:to>
                                        <p:strVal val="hidden"/>
                                      </p:to>
                                    </p:set>
                                  </p:childTnLst>
                                </p:cTn>
                              </p:par>
                              <p:par>
                                <p:cTn id="1122" nodeType="withEffect" fill="hold" presetClass="exit" presetID="10">
                                  <p:stCondLst>
                                    <p:cond delay="0"/>
                                  </p:stCondLst>
                                  <p:childTnLst>
                                    <p:animEffect filter="fade" transition="out">
                                      <p:cBhvr additive="repl">
                                        <p:cTn id="1123" dur="500"/>
                                        <p:tgtEl>
                                          <p:spTgt spid="455"/>
                                        </p:tgtEl>
                                      </p:cBhvr>
                                    </p:animEffect>
                                    <p:set>
                                      <p:cBhvr>
                                        <p:cTn id="1124" dur="1" fill="hold">
                                          <p:stCondLst>
                                            <p:cond delay="499"/>
                                          </p:stCondLst>
                                        </p:cTn>
                                        <p:tgtEl>
                                          <p:spTgt spid="455"/>
                                        </p:tgtEl>
                                        <p:attrNameLst>
                                          <p:attrName>style.visibility</p:attrName>
                                        </p:attrNameLst>
                                      </p:cBhvr>
                                      <p:to>
                                        <p:strVal val="hidden"/>
                                      </p:to>
                                    </p:set>
                                  </p:childTnLst>
                                </p:cTn>
                              </p:par>
                              <p:par>
                                <p:cTn id="1125" nodeType="withEffect" fill="hold" presetClass="exit" presetID="10">
                                  <p:stCondLst>
                                    <p:cond delay="0"/>
                                  </p:stCondLst>
                                  <p:childTnLst>
                                    <p:animEffect filter="fade" transition="out">
                                      <p:cBhvr additive="repl">
                                        <p:cTn id="1126" dur="500"/>
                                        <p:tgtEl>
                                          <p:spTgt spid="456"/>
                                        </p:tgtEl>
                                      </p:cBhvr>
                                    </p:animEffect>
                                    <p:set>
                                      <p:cBhvr>
                                        <p:cTn id="1127" dur="1" fill="hold">
                                          <p:stCondLst>
                                            <p:cond delay="499"/>
                                          </p:stCondLst>
                                        </p:cTn>
                                        <p:tgtEl>
                                          <p:spTgt spid="456"/>
                                        </p:tgtEl>
                                        <p:attrNameLst>
                                          <p:attrName>style.visibility</p:attrName>
                                        </p:attrNameLst>
                                      </p:cBhvr>
                                      <p:to>
                                        <p:strVal val="hidden"/>
                                      </p:to>
                                    </p:set>
                                  </p:childTnLst>
                                </p:cTn>
                              </p:par>
                              <p:par>
                                <p:cTn id="1128" nodeType="withEffect" fill="hold" presetClass="exit" presetID="10">
                                  <p:stCondLst>
                                    <p:cond delay="0"/>
                                  </p:stCondLst>
                                  <p:childTnLst>
                                    <p:animEffect filter="fade" transition="out">
                                      <p:cBhvr additive="repl">
                                        <p:cTn id="1129" dur="500"/>
                                        <p:tgtEl>
                                          <p:spTgt spid="457"/>
                                        </p:tgtEl>
                                      </p:cBhvr>
                                    </p:animEffect>
                                    <p:set>
                                      <p:cBhvr>
                                        <p:cTn id="1130" dur="1" fill="hold">
                                          <p:stCondLst>
                                            <p:cond delay="499"/>
                                          </p:stCondLst>
                                        </p:cTn>
                                        <p:tgtEl>
                                          <p:spTgt spid="457"/>
                                        </p:tgtEl>
                                        <p:attrNameLst>
                                          <p:attrName>style.visibility</p:attrName>
                                        </p:attrNameLst>
                                      </p:cBhvr>
                                      <p:to>
                                        <p:strVal val="hidden"/>
                                      </p:to>
                                    </p:set>
                                  </p:childTnLst>
                                </p:cTn>
                              </p:par>
                              <p:par>
                                <p:cTn id="1131" nodeType="withEffect" fill="hold" presetClass="exit" presetID="10">
                                  <p:stCondLst>
                                    <p:cond delay="0"/>
                                  </p:stCondLst>
                                  <p:childTnLst>
                                    <p:animEffect filter="fade" transition="out">
                                      <p:cBhvr additive="repl">
                                        <p:cTn id="1132" dur="500"/>
                                        <p:tgtEl>
                                          <p:spTgt spid="458"/>
                                        </p:tgtEl>
                                      </p:cBhvr>
                                    </p:animEffect>
                                    <p:set>
                                      <p:cBhvr>
                                        <p:cTn id="1133" dur="1" fill="hold">
                                          <p:stCondLst>
                                            <p:cond delay="499"/>
                                          </p:stCondLst>
                                        </p:cTn>
                                        <p:tgtEl>
                                          <p:spTgt spid="458"/>
                                        </p:tgtEl>
                                        <p:attrNameLst>
                                          <p:attrName>style.visibility</p:attrName>
                                        </p:attrNameLst>
                                      </p:cBhvr>
                                      <p:to>
                                        <p:strVal val="hidden"/>
                                      </p:to>
                                    </p:set>
                                  </p:childTnLst>
                                </p:cTn>
                              </p:par>
                              <p:par>
                                <p:cTn id="1134" nodeType="withEffect" fill="hold" presetClass="exit" presetID="10">
                                  <p:stCondLst>
                                    <p:cond delay="0"/>
                                  </p:stCondLst>
                                  <p:childTnLst>
                                    <p:animEffect filter="fade" transition="out">
                                      <p:cBhvr additive="repl">
                                        <p:cTn id="1135" dur="500"/>
                                        <p:tgtEl>
                                          <p:spTgt spid="459"/>
                                        </p:tgtEl>
                                      </p:cBhvr>
                                    </p:animEffect>
                                    <p:set>
                                      <p:cBhvr>
                                        <p:cTn id="1136" dur="1" fill="hold">
                                          <p:stCondLst>
                                            <p:cond delay="499"/>
                                          </p:stCondLst>
                                        </p:cTn>
                                        <p:tgtEl>
                                          <p:spTgt spid="459"/>
                                        </p:tgtEl>
                                        <p:attrNameLst>
                                          <p:attrName>style.visibility</p:attrName>
                                        </p:attrNameLst>
                                      </p:cBhvr>
                                      <p:to>
                                        <p:strVal val="hidden"/>
                                      </p:to>
                                    </p:set>
                                  </p:childTnLst>
                                </p:cTn>
                              </p:par>
                              <p:par>
                                <p:cTn id="1137" nodeType="withEffect" fill="hold" presetClass="exit" presetID="10">
                                  <p:stCondLst>
                                    <p:cond delay="0"/>
                                  </p:stCondLst>
                                  <p:childTnLst>
                                    <p:animEffect filter="fade" transition="out">
                                      <p:cBhvr additive="repl">
                                        <p:cTn id="1138" dur="500"/>
                                        <p:tgtEl>
                                          <p:spTgt spid="335"/>
                                        </p:tgtEl>
                                      </p:cBhvr>
                                    </p:animEffect>
                                    <p:set>
                                      <p:cBhvr>
                                        <p:cTn id="1139" dur="1" fill="hold">
                                          <p:stCondLst>
                                            <p:cond delay="499"/>
                                          </p:stCondLst>
                                        </p:cTn>
                                        <p:tgtEl>
                                          <p:spTgt spid="335"/>
                                        </p:tgtEl>
                                        <p:attrNameLst>
                                          <p:attrName>style.visibility</p:attrName>
                                        </p:attrNameLst>
                                      </p:cBhvr>
                                      <p:to>
                                        <p:strVal val="hidden"/>
                                      </p:to>
                                    </p:set>
                                  </p:childTnLst>
                                </p:cTn>
                              </p:par>
                            </p:childTnLst>
                          </p:cTn>
                        </p:par>
                      </p:childTnLst>
                    </p:cTn>
                  </p:par>
                  <p:par>
                    <p:cTn id="1140" fill="hold">
                      <p:stCondLst>
                        <p:cond delay="indefinite"/>
                      </p:stCondLst>
                      <p:childTnLst>
                        <p:par>
                          <p:cTn id="1141" fill="hold">
                            <p:stCondLst>
                              <p:cond delay="0"/>
                            </p:stCondLst>
                            <p:childTnLst>
                              <p:par>
                                <p:cTn id="1142" nodeType="clickEffect" fill="hold" presetClass="exit" presetID="10">
                                  <p:stCondLst>
                                    <p:cond delay="0"/>
                                  </p:stCondLst>
                                  <p:childTnLst>
                                    <p:animEffect filter="fade" transition="out">
                                      <p:cBhvr additive="repl">
                                        <p:cTn id="1143" dur="500"/>
                                        <p:tgtEl>
                                          <p:spTgt spid="362"/>
                                        </p:tgtEl>
                                      </p:cBhvr>
                                    </p:animEffect>
                                    <p:set>
                                      <p:cBhvr>
                                        <p:cTn id="1144" dur="1" fill="hold">
                                          <p:stCondLst>
                                            <p:cond delay="499"/>
                                          </p:stCondLst>
                                        </p:cTn>
                                        <p:tgtEl>
                                          <p:spTgt spid="362"/>
                                        </p:tgtEl>
                                        <p:attrNameLst>
                                          <p:attrName>style.visibility</p:attrName>
                                        </p:attrNameLst>
                                      </p:cBhvr>
                                      <p:to>
                                        <p:strVal val="hidden"/>
                                      </p:to>
                                    </p:set>
                                  </p:childTnLst>
                                </p:cTn>
                              </p:par>
                              <p:par>
                                <p:cTn id="1145" nodeType="withEffect" fill="hold" presetClass="exit" presetID="10">
                                  <p:stCondLst>
                                    <p:cond delay="0"/>
                                  </p:stCondLst>
                                  <p:childTnLst>
                                    <p:animEffect filter="fade" transition="out">
                                      <p:cBhvr additive="repl">
                                        <p:cTn id="1146" dur="500"/>
                                        <p:tgtEl>
                                          <p:spTgt spid="359"/>
                                        </p:tgtEl>
                                      </p:cBhvr>
                                    </p:animEffect>
                                    <p:set>
                                      <p:cBhvr>
                                        <p:cTn id="1147" dur="1" fill="hold">
                                          <p:stCondLst>
                                            <p:cond delay="499"/>
                                          </p:stCondLst>
                                        </p:cTn>
                                        <p:tgtEl>
                                          <p:spTgt spid="359"/>
                                        </p:tgtEl>
                                        <p:attrNameLst>
                                          <p:attrName>style.visibility</p:attrName>
                                        </p:attrNameLst>
                                      </p:cBhvr>
                                      <p:to>
                                        <p:strVal val="hidden"/>
                                      </p:to>
                                    </p:set>
                                  </p:childTnLst>
                                </p:cTn>
                              </p:par>
                              <p:par>
                                <p:cTn id="1148" nodeType="withEffect" fill="hold" presetClass="entr" presetID="10">
                                  <p:stCondLst>
                                    <p:cond delay="0"/>
                                  </p:stCondLst>
                                  <p:childTnLst>
                                    <p:set>
                                      <p:cBhvr>
                                        <p:cTn id="1149" dur="1" fill="hold">
                                          <p:stCondLst>
                                            <p:cond delay="0"/>
                                          </p:stCondLst>
                                        </p:cTn>
                                        <p:tgtEl>
                                          <p:spTgt spid="489"/>
                                        </p:tgtEl>
                                        <p:attrNameLst>
                                          <p:attrName>style.visibility</p:attrName>
                                        </p:attrNameLst>
                                      </p:cBhvr>
                                      <p:to>
                                        <p:strVal val="visible"/>
                                      </p:to>
                                    </p:set>
                                    <p:animEffect filter="fade" transition="in">
                                      <p:cBhvr additive="repl">
                                        <p:cTn id="1150" dur="500"/>
                                        <p:tgtEl>
                                          <p:spTgt spid="489"/>
                                        </p:tgtEl>
                                      </p:cBhvr>
                                    </p:animEffect>
                                  </p:childTnLst>
                                </p:cTn>
                              </p:par>
                              <p:par>
                                <p:cTn id="1151" nodeType="withEffect" fill="hold" presetClass="entr" presetID="10">
                                  <p:stCondLst>
                                    <p:cond delay="0"/>
                                  </p:stCondLst>
                                  <p:childTnLst>
                                    <p:set>
                                      <p:cBhvr>
                                        <p:cTn id="1152" dur="1" fill="hold">
                                          <p:stCondLst>
                                            <p:cond delay="0"/>
                                          </p:stCondLst>
                                        </p:cTn>
                                        <p:tgtEl>
                                          <p:spTgt spid="488"/>
                                        </p:tgtEl>
                                        <p:attrNameLst>
                                          <p:attrName>style.visibility</p:attrName>
                                        </p:attrNameLst>
                                      </p:cBhvr>
                                      <p:to>
                                        <p:strVal val="visible"/>
                                      </p:to>
                                    </p:set>
                                    <p:animEffect filter="fade" transition="in">
                                      <p:cBhvr additive="repl">
                                        <p:cTn id="1153" dur="500"/>
                                        <p:tgtEl>
                                          <p:spTgt spid="488"/>
                                        </p:tgtEl>
                                      </p:cBhvr>
                                    </p:animEffect>
                                  </p:childTnLst>
                                </p:cTn>
                              </p:par>
                            </p:childTnLst>
                          </p:cTn>
                        </p:par>
                      </p:childTnLst>
                    </p:cTn>
                  </p:par>
                  <p:par>
                    <p:cTn id="1154" fill="hold">
                      <p:stCondLst>
                        <p:cond delay="indefinite"/>
                      </p:stCondLst>
                      <p:childTnLst>
                        <p:par>
                          <p:cTn id="1155" fill="hold">
                            <p:stCondLst>
                              <p:cond delay="0"/>
                            </p:stCondLst>
                            <p:childTnLst>
                              <p:par>
                                <p:cTn id="1156" nodeType="clickEffect" fill="hold" presetClass="exit" presetID="10">
                                  <p:stCondLst>
                                    <p:cond delay="0"/>
                                  </p:stCondLst>
                                  <p:childTnLst>
                                    <p:animEffect filter="fade" transition="out">
                                      <p:cBhvr additive="repl">
                                        <p:cTn id="1157" dur="500"/>
                                        <p:tgtEl>
                                          <p:spTgt spid="447"/>
                                        </p:tgtEl>
                                      </p:cBhvr>
                                    </p:animEffect>
                                    <p:set>
                                      <p:cBhvr>
                                        <p:cTn id="1158" dur="1" fill="hold">
                                          <p:stCondLst>
                                            <p:cond delay="499"/>
                                          </p:stCondLst>
                                        </p:cTn>
                                        <p:tgtEl>
                                          <p:spTgt spid="447"/>
                                        </p:tgtEl>
                                        <p:attrNameLst>
                                          <p:attrName>style.visibility</p:attrName>
                                        </p:attrNameLst>
                                      </p:cBhvr>
                                      <p:to>
                                        <p:strVal val="hidden"/>
                                      </p:to>
                                    </p:set>
                                  </p:childTnLst>
                                </p:cTn>
                              </p:par>
                              <p:par>
                                <p:cTn id="1159" nodeType="withEffect" fill="hold" presetClass="exit" presetID="10">
                                  <p:stCondLst>
                                    <p:cond delay="0"/>
                                  </p:stCondLst>
                                  <p:childTnLst>
                                    <p:animEffect filter="fade" transition="out">
                                      <p:cBhvr additive="repl">
                                        <p:cTn id="1160" dur="500"/>
                                        <p:tgtEl>
                                          <p:spTgt spid="448"/>
                                        </p:tgtEl>
                                      </p:cBhvr>
                                    </p:animEffect>
                                    <p:set>
                                      <p:cBhvr>
                                        <p:cTn id="1161" dur="1" fill="hold">
                                          <p:stCondLst>
                                            <p:cond delay="499"/>
                                          </p:stCondLst>
                                        </p:cTn>
                                        <p:tgtEl>
                                          <p:spTgt spid="448"/>
                                        </p:tgtEl>
                                        <p:attrNameLst>
                                          <p:attrName>style.visibility</p:attrName>
                                        </p:attrNameLst>
                                      </p:cBhvr>
                                      <p:to>
                                        <p:strVal val="hidden"/>
                                      </p:to>
                                    </p:set>
                                  </p:childTnLst>
                                </p:cTn>
                              </p:par>
                              <p:par>
                                <p:cTn id="1162" nodeType="withEffect" fill="hold" presetClass="exit" presetID="10">
                                  <p:stCondLst>
                                    <p:cond delay="0"/>
                                  </p:stCondLst>
                                  <p:childTnLst>
                                    <p:animEffect filter="fade" transition="out">
                                      <p:cBhvr additive="repl">
                                        <p:cTn id="1163" dur="500"/>
                                        <p:tgtEl>
                                          <p:spTgt spid="449"/>
                                        </p:tgtEl>
                                      </p:cBhvr>
                                    </p:animEffect>
                                    <p:set>
                                      <p:cBhvr>
                                        <p:cTn id="1164" dur="1" fill="hold">
                                          <p:stCondLst>
                                            <p:cond delay="499"/>
                                          </p:stCondLst>
                                        </p:cTn>
                                        <p:tgtEl>
                                          <p:spTgt spid="449"/>
                                        </p:tgtEl>
                                        <p:attrNameLst>
                                          <p:attrName>style.visibility</p:attrName>
                                        </p:attrNameLst>
                                      </p:cBhvr>
                                      <p:to>
                                        <p:strVal val="hidden"/>
                                      </p:to>
                                    </p:set>
                                  </p:childTnLst>
                                </p:cTn>
                              </p:par>
                              <p:par>
                                <p:cTn id="1165" nodeType="withEffect" fill="hold" presetClass="exit" presetID="10">
                                  <p:stCondLst>
                                    <p:cond delay="0"/>
                                  </p:stCondLst>
                                  <p:childTnLst>
                                    <p:animEffect filter="fade" transition="out">
                                      <p:cBhvr additive="repl">
                                        <p:cTn id="1166" dur="500"/>
                                        <p:tgtEl>
                                          <p:spTgt spid="478"/>
                                        </p:tgtEl>
                                      </p:cBhvr>
                                    </p:animEffect>
                                    <p:set>
                                      <p:cBhvr>
                                        <p:cTn id="1167" dur="1" fill="hold">
                                          <p:stCondLst>
                                            <p:cond delay="499"/>
                                          </p:stCondLst>
                                        </p:cTn>
                                        <p:tgtEl>
                                          <p:spTgt spid="478"/>
                                        </p:tgtEl>
                                        <p:attrNameLst>
                                          <p:attrName>style.visibility</p:attrName>
                                        </p:attrNameLst>
                                      </p:cBhvr>
                                      <p:to>
                                        <p:strVal val="hidden"/>
                                      </p:to>
                                    </p:set>
                                  </p:childTnLst>
                                </p:cTn>
                              </p:par>
                              <p:par>
                                <p:cTn id="1168" nodeType="withEffect" fill="hold" presetClass="exit" presetID="10">
                                  <p:stCondLst>
                                    <p:cond delay="0"/>
                                  </p:stCondLst>
                                  <p:childTnLst>
                                    <p:animEffect filter="fade" transition="out">
                                      <p:cBhvr additive="repl">
                                        <p:cTn id="1169" dur="500"/>
                                        <p:tgtEl>
                                          <p:spTgt spid="477"/>
                                        </p:tgtEl>
                                      </p:cBhvr>
                                    </p:animEffect>
                                    <p:set>
                                      <p:cBhvr>
                                        <p:cTn id="1170" dur="1" fill="hold">
                                          <p:stCondLst>
                                            <p:cond delay="499"/>
                                          </p:stCondLst>
                                        </p:cTn>
                                        <p:tgtEl>
                                          <p:spTgt spid="477"/>
                                        </p:tgtEl>
                                        <p:attrNameLst>
                                          <p:attrName>style.visibility</p:attrName>
                                        </p:attrNameLst>
                                      </p:cBhvr>
                                      <p:to>
                                        <p:strVal val="hidden"/>
                                      </p:to>
                                    </p:set>
                                  </p:childTnLst>
                                </p:cTn>
                              </p:par>
                            </p:childTnLst>
                          </p:cTn>
                        </p:par>
                      </p:childTnLst>
                    </p:cTn>
                  </p:par>
                  <p:par>
                    <p:cTn id="1171" fill="hold">
                      <p:stCondLst>
                        <p:cond delay="indefinite"/>
                      </p:stCondLst>
                      <p:childTnLst>
                        <p:par>
                          <p:cTn id="1172" fill="hold">
                            <p:stCondLst>
                              <p:cond delay="0"/>
                            </p:stCondLst>
                            <p:childTnLst>
                              <p:par>
                                <p:cTn id="1173" nodeType="clickEffect" fill="hold" presetClass="entr" presetID="10">
                                  <p:stCondLst>
                                    <p:cond delay="0"/>
                                  </p:stCondLst>
                                  <p:childTnLst>
                                    <p:set>
                                      <p:cBhvr>
                                        <p:cTn id="1174" dur="1" fill="hold">
                                          <p:stCondLst>
                                            <p:cond delay="0"/>
                                          </p:stCondLst>
                                        </p:cTn>
                                        <p:tgtEl>
                                          <p:spTgt spid="419"/>
                                        </p:tgtEl>
                                        <p:attrNameLst>
                                          <p:attrName>style.visibility</p:attrName>
                                        </p:attrNameLst>
                                      </p:cBhvr>
                                      <p:to>
                                        <p:strVal val="visible"/>
                                      </p:to>
                                    </p:set>
                                    <p:animEffect filter="fade" transition="in">
                                      <p:cBhvr additive="repl">
                                        <p:cTn id="1175" dur="500"/>
                                        <p:tgtEl>
                                          <p:spTgt spid="419"/>
                                        </p:tgtEl>
                                      </p:cBhvr>
                                    </p:animEffect>
                                  </p:childTnLst>
                                </p:cTn>
                              </p:par>
                              <p:par>
                                <p:cTn id="1176" nodeType="withEffect" fill="hold" presetClass="entr" presetID="10">
                                  <p:stCondLst>
                                    <p:cond delay="0"/>
                                  </p:stCondLst>
                                  <p:childTnLst>
                                    <p:set>
                                      <p:cBhvr>
                                        <p:cTn id="1177" dur="1" fill="hold">
                                          <p:stCondLst>
                                            <p:cond delay="0"/>
                                          </p:stCondLst>
                                        </p:cTn>
                                        <p:tgtEl>
                                          <p:spTgt spid="420"/>
                                        </p:tgtEl>
                                        <p:attrNameLst>
                                          <p:attrName>style.visibility</p:attrName>
                                        </p:attrNameLst>
                                      </p:cBhvr>
                                      <p:to>
                                        <p:strVal val="visible"/>
                                      </p:to>
                                    </p:set>
                                    <p:animEffect filter="fade" transition="in">
                                      <p:cBhvr additive="repl">
                                        <p:cTn id="1178" dur="500"/>
                                        <p:tgtEl>
                                          <p:spTgt spid="420"/>
                                        </p:tgtEl>
                                      </p:cBhvr>
                                    </p:animEffect>
                                  </p:childTnLst>
                                </p:cTn>
                              </p:par>
                              <p:par>
                                <p:cTn id="1179" nodeType="withEffect" fill="hold" presetClass="exit" presetID="10">
                                  <p:stCondLst>
                                    <p:cond delay="0"/>
                                  </p:stCondLst>
                                  <p:childTnLst>
                                    <p:animEffect filter="fade" transition="out">
                                      <p:cBhvr additive="repl">
                                        <p:cTn id="1180" dur="500"/>
                                        <p:tgtEl>
                                          <p:spTgt spid="461"/>
                                        </p:tgtEl>
                                      </p:cBhvr>
                                    </p:animEffect>
                                    <p:set>
                                      <p:cBhvr>
                                        <p:cTn id="1181" dur="1" fill="hold">
                                          <p:stCondLst>
                                            <p:cond delay="499"/>
                                          </p:stCondLst>
                                        </p:cTn>
                                        <p:tgtEl>
                                          <p:spTgt spid="461"/>
                                        </p:tgtEl>
                                        <p:attrNameLst>
                                          <p:attrName>style.visibility</p:attrName>
                                        </p:attrNameLst>
                                      </p:cBhvr>
                                      <p:to>
                                        <p:strVal val="hidden"/>
                                      </p:to>
                                    </p:set>
                                  </p:childTnLst>
                                </p:cTn>
                              </p:par>
                              <p:par>
                                <p:cTn id="1182" nodeType="withEffect" fill="hold" presetClass="exit" presetID="10">
                                  <p:stCondLst>
                                    <p:cond delay="0"/>
                                  </p:stCondLst>
                                  <p:childTnLst>
                                    <p:animEffect filter="fade" transition="out">
                                      <p:cBhvr additive="repl">
                                        <p:cTn id="1183" dur="500"/>
                                        <p:tgtEl>
                                          <p:spTgt spid="460"/>
                                        </p:tgtEl>
                                      </p:cBhvr>
                                    </p:animEffect>
                                    <p:set>
                                      <p:cBhvr>
                                        <p:cTn id="1184" dur="1" fill="hold">
                                          <p:stCondLst>
                                            <p:cond delay="499"/>
                                          </p:stCondLst>
                                        </p:cTn>
                                        <p:tgtEl>
                                          <p:spTgt spid="460"/>
                                        </p:tgtEl>
                                        <p:attrNameLst>
                                          <p:attrName>style.visibility</p:attrName>
                                        </p:attrNameLst>
                                      </p:cBhvr>
                                      <p:to>
                                        <p:strVal val="hidden"/>
                                      </p:to>
                                    </p:set>
                                  </p:childTnLst>
                                </p:cTn>
                              </p:par>
                            </p:childTnLst>
                          </p:cTn>
                        </p:par>
                      </p:childTnLst>
                    </p:cTn>
                  </p:par>
                  <p:par>
                    <p:cTn id="1185" fill="hold">
                      <p:stCondLst>
                        <p:cond delay="indefinite"/>
                      </p:stCondLst>
                      <p:childTnLst>
                        <p:par>
                          <p:cTn id="1186" fill="hold">
                            <p:stCondLst>
                              <p:cond delay="0"/>
                            </p:stCondLst>
                            <p:childTnLst>
                              <p:par>
                                <p:cTn id="1187" nodeType="clickEffect" fill="hold" presetClass="entr" presetID="10">
                                  <p:stCondLst>
                                    <p:cond delay="0"/>
                                  </p:stCondLst>
                                  <p:childTnLst>
                                    <p:set>
                                      <p:cBhvr>
                                        <p:cTn id="1188" dur="1" fill="hold">
                                          <p:stCondLst>
                                            <p:cond delay="0"/>
                                          </p:stCondLst>
                                        </p:cTn>
                                        <p:tgtEl>
                                          <p:spTgt spid="401"/>
                                        </p:tgtEl>
                                        <p:attrNameLst>
                                          <p:attrName>style.visibility</p:attrName>
                                        </p:attrNameLst>
                                      </p:cBhvr>
                                      <p:to>
                                        <p:strVal val="visible"/>
                                      </p:to>
                                    </p:set>
                                    <p:animEffect filter="fade" transition="in">
                                      <p:cBhvr additive="repl">
                                        <p:cTn id="1189" dur="500"/>
                                        <p:tgtEl>
                                          <p:spTgt spid="401"/>
                                        </p:tgtEl>
                                      </p:cBhvr>
                                    </p:animEffect>
                                  </p:childTnLst>
                                </p:cTn>
                              </p:par>
                              <p:par>
                                <p:cTn id="1190" nodeType="withEffect" fill="hold" presetClass="entr" presetID="10">
                                  <p:stCondLst>
                                    <p:cond delay="0"/>
                                  </p:stCondLst>
                                  <p:childTnLst>
                                    <p:set>
                                      <p:cBhvr>
                                        <p:cTn id="1191" dur="1" fill="hold">
                                          <p:stCondLst>
                                            <p:cond delay="0"/>
                                          </p:stCondLst>
                                        </p:cTn>
                                        <p:tgtEl>
                                          <p:spTgt spid="402"/>
                                        </p:tgtEl>
                                        <p:attrNameLst>
                                          <p:attrName>style.visibility</p:attrName>
                                        </p:attrNameLst>
                                      </p:cBhvr>
                                      <p:to>
                                        <p:strVal val="visible"/>
                                      </p:to>
                                    </p:set>
                                    <p:animEffect filter="fade" transition="in">
                                      <p:cBhvr additive="repl">
                                        <p:cTn id="1192" dur="500"/>
                                        <p:tgtEl>
                                          <p:spTgt spid="402"/>
                                        </p:tgtEl>
                                      </p:cBhvr>
                                    </p:animEffect>
                                  </p:childTnLst>
                                </p:cTn>
                              </p:par>
                              <p:par>
                                <p:cTn id="1193" nodeType="withEffect" fill="hold" presetClass="entr" presetID="10">
                                  <p:stCondLst>
                                    <p:cond delay="0"/>
                                  </p:stCondLst>
                                  <p:childTnLst>
                                    <p:set>
                                      <p:cBhvr>
                                        <p:cTn id="1194" dur="1" fill="hold">
                                          <p:stCondLst>
                                            <p:cond delay="0"/>
                                          </p:stCondLst>
                                        </p:cTn>
                                        <p:tgtEl>
                                          <p:spTgt spid="403"/>
                                        </p:tgtEl>
                                        <p:attrNameLst>
                                          <p:attrName>style.visibility</p:attrName>
                                        </p:attrNameLst>
                                      </p:cBhvr>
                                      <p:to>
                                        <p:strVal val="visible"/>
                                      </p:to>
                                    </p:set>
                                    <p:animEffect filter="fade" transition="in">
                                      <p:cBhvr additive="repl">
                                        <p:cTn id="1195" dur="500"/>
                                        <p:tgtEl>
                                          <p:spTgt spid="403"/>
                                        </p:tgtEl>
                                      </p:cBhvr>
                                    </p:animEffect>
                                  </p:childTnLst>
                                </p:cTn>
                              </p:par>
                              <p:par>
                                <p:cTn id="1196" nodeType="withEffect" fill="hold" presetClass="entr" presetID="10">
                                  <p:stCondLst>
                                    <p:cond delay="0"/>
                                  </p:stCondLst>
                                  <p:childTnLst>
                                    <p:set>
                                      <p:cBhvr>
                                        <p:cTn id="1197" dur="1" fill="hold">
                                          <p:stCondLst>
                                            <p:cond delay="0"/>
                                          </p:stCondLst>
                                        </p:cTn>
                                        <p:tgtEl>
                                          <p:spTgt spid="404"/>
                                        </p:tgtEl>
                                        <p:attrNameLst>
                                          <p:attrName>style.visibility</p:attrName>
                                        </p:attrNameLst>
                                      </p:cBhvr>
                                      <p:to>
                                        <p:strVal val="visible"/>
                                      </p:to>
                                    </p:set>
                                    <p:animEffect filter="fade" transition="in">
                                      <p:cBhvr additive="repl">
                                        <p:cTn id="1198" dur="500"/>
                                        <p:tgtEl>
                                          <p:spTgt spid="404"/>
                                        </p:tgtEl>
                                      </p:cBhvr>
                                    </p:animEffect>
                                  </p:childTnLst>
                                </p:cTn>
                              </p:par>
                              <p:par>
                                <p:cTn id="1199" nodeType="withEffect" fill="hold" presetClass="entr" presetID="10">
                                  <p:stCondLst>
                                    <p:cond delay="0"/>
                                  </p:stCondLst>
                                  <p:childTnLst>
                                    <p:set>
                                      <p:cBhvr>
                                        <p:cTn id="1200" dur="1" fill="hold">
                                          <p:stCondLst>
                                            <p:cond delay="0"/>
                                          </p:stCondLst>
                                        </p:cTn>
                                        <p:tgtEl>
                                          <p:spTgt spid="405"/>
                                        </p:tgtEl>
                                        <p:attrNameLst>
                                          <p:attrName>style.visibility</p:attrName>
                                        </p:attrNameLst>
                                      </p:cBhvr>
                                      <p:to>
                                        <p:strVal val="visible"/>
                                      </p:to>
                                    </p:set>
                                    <p:animEffect filter="fade" transition="in">
                                      <p:cBhvr additive="repl">
                                        <p:cTn id="1201" dur="500"/>
                                        <p:tgtEl>
                                          <p:spTgt spid="405"/>
                                        </p:tgtEl>
                                      </p:cBhvr>
                                    </p:animEffect>
                                  </p:childTnLst>
                                </p:cTn>
                              </p:par>
                              <p:par>
                                <p:cTn id="1202" nodeType="withEffect" fill="hold" presetClass="entr" presetID="10">
                                  <p:stCondLst>
                                    <p:cond delay="0"/>
                                  </p:stCondLst>
                                  <p:childTnLst>
                                    <p:set>
                                      <p:cBhvr>
                                        <p:cTn id="1203" dur="1" fill="hold">
                                          <p:stCondLst>
                                            <p:cond delay="0"/>
                                          </p:stCondLst>
                                        </p:cTn>
                                        <p:tgtEl>
                                          <p:spTgt spid="470"/>
                                        </p:tgtEl>
                                        <p:attrNameLst>
                                          <p:attrName>style.visibility</p:attrName>
                                        </p:attrNameLst>
                                      </p:cBhvr>
                                      <p:to>
                                        <p:strVal val="visible"/>
                                      </p:to>
                                    </p:set>
                                    <p:animEffect filter="fade" transition="in">
                                      <p:cBhvr additive="repl">
                                        <p:cTn id="1204" dur="500"/>
                                        <p:tgtEl>
                                          <p:spTgt spid="470"/>
                                        </p:tgtEl>
                                      </p:cBhvr>
                                    </p:animEffect>
                                  </p:childTnLst>
                                </p:cTn>
                              </p:par>
                              <p:par>
                                <p:cTn id="1205" nodeType="withEffect" fill="hold" presetClass="exit" presetID="10">
                                  <p:stCondLst>
                                    <p:cond delay="0"/>
                                  </p:stCondLst>
                                  <p:childTnLst>
                                    <p:animEffect filter="fade" transition="out">
                                      <p:cBhvr additive="repl">
                                        <p:cTn id="1206" dur="500"/>
                                        <p:tgtEl>
                                          <p:spTgt spid="463"/>
                                        </p:tgtEl>
                                      </p:cBhvr>
                                    </p:animEffect>
                                    <p:set>
                                      <p:cBhvr>
                                        <p:cTn id="1207" dur="1" fill="hold">
                                          <p:stCondLst>
                                            <p:cond delay="499"/>
                                          </p:stCondLst>
                                        </p:cTn>
                                        <p:tgtEl>
                                          <p:spTgt spid="463"/>
                                        </p:tgtEl>
                                        <p:attrNameLst>
                                          <p:attrName>style.visibility</p:attrName>
                                        </p:attrNameLst>
                                      </p:cBhvr>
                                      <p:to>
                                        <p:strVal val="hidden"/>
                                      </p:to>
                                    </p:set>
                                  </p:childTnLst>
                                </p:cTn>
                              </p:par>
                              <p:par>
                                <p:cTn id="1208" nodeType="withEffect" fill="hold" presetClass="exit" presetID="10">
                                  <p:stCondLst>
                                    <p:cond delay="0"/>
                                  </p:stCondLst>
                                  <p:childTnLst>
                                    <p:animEffect filter="fade" transition="out">
                                      <p:cBhvr additive="repl">
                                        <p:cTn id="1209" dur="500"/>
                                        <p:tgtEl>
                                          <p:spTgt spid="464"/>
                                        </p:tgtEl>
                                      </p:cBhvr>
                                    </p:animEffect>
                                    <p:set>
                                      <p:cBhvr>
                                        <p:cTn id="1210" dur="1" fill="hold">
                                          <p:stCondLst>
                                            <p:cond delay="499"/>
                                          </p:stCondLst>
                                        </p:cTn>
                                        <p:tgtEl>
                                          <p:spTgt spid="464"/>
                                        </p:tgtEl>
                                        <p:attrNameLst>
                                          <p:attrName>style.visibility</p:attrName>
                                        </p:attrNameLst>
                                      </p:cBhvr>
                                      <p:to>
                                        <p:strVal val="hidden"/>
                                      </p:to>
                                    </p:set>
                                  </p:childTnLst>
                                </p:cTn>
                              </p:par>
                              <p:par>
                                <p:cTn id="1211" nodeType="withEffect" fill="hold" presetClass="exit" presetID="10">
                                  <p:stCondLst>
                                    <p:cond delay="0"/>
                                  </p:stCondLst>
                                  <p:childTnLst>
                                    <p:animEffect filter="fade" transition="out">
                                      <p:cBhvr additive="repl">
                                        <p:cTn id="1212" dur="500"/>
                                        <p:tgtEl>
                                          <p:spTgt spid="465"/>
                                        </p:tgtEl>
                                      </p:cBhvr>
                                    </p:animEffect>
                                    <p:set>
                                      <p:cBhvr>
                                        <p:cTn id="1213" dur="1" fill="hold">
                                          <p:stCondLst>
                                            <p:cond delay="499"/>
                                          </p:stCondLst>
                                        </p:cTn>
                                        <p:tgtEl>
                                          <p:spTgt spid="465"/>
                                        </p:tgtEl>
                                        <p:attrNameLst>
                                          <p:attrName>style.visibility</p:attrName>
                                        </p:attrNameLst>
                                      </p:cBhvr>
                                      <p:to>
                                        <p:strVal val="hidden"/>
                                      </p:to>
                                    </p:set>
                                  </p:childTnLst>
                                </p:cTn>
                              </p:par>
                              <p:par>
                                <p:cTn id="1214" nodeType="withEffect" fill="hold" presetClass="exit" presetID="10">
                                  <p:stCondLst>
                                    <p:cond delay="0"/>
                                  </p:stCondLst>
                                  <p:childTnLst>
                                    <p:animEffect filter="fade" transition="out">
                                      <p:cBhvr additive="repl">
                                        <p:cTn id="1215" dur="500"/>
                                        <p:tgtEl>
                                          <p:spTgt spid="466"/>
                                        </p:tgtEl>
                                      </p:cBhvr>
                                    </p:animEffect>
                                    <p:set>
                                      <p:cBhvr>
                                        <p:cTn id="1216" dur="1" fill="hold">
                                          <p:stCondLst>
                                            <p:cond delay="499"/>
                                          </p:stCondLst>
                                        </p:cTn>
                                        <p:tgtEl>
                                          <p:spTgt spid="466"/>
                                        </p:tgtEl>
                                        <p:attrNameLst>
                                          <p:attrName>style.visibility</p:attrName>
                                        </p:attrNameLst>
                                      </p:cBhvr>
                                      <p:to>
                                        <p:strVal val="hidden"/>
                                      </p:to>
                                    </p:set>
                                  </p:childTnLst>
                                </p:cTn>
                              </p:par>
                              <p:par>
                                <p:cTn id="1217" nodeType="withEffect" fill="hold" presetClass="exit" presetID="10">
                                  <p:stCondLst>
                                    <p:cond delay="0"/>
                                  </p:stCondLst>
                                  <p:childTnLst>
                                    <p:animEffect filter="fade" transition="out">
                                      <p:cBhvr additive="repl">
                                        <p:cTn id="1218" dur="500"/>
                                        <p:tgtEl>
                                          <p:spTgt spid="467"/>
                                        </p:tgtEl>
                                      </p:cBhvr>
                                    </p:animEffect>
                                    <p:set>
                                      <p:cBhvr>
                                        <p:cTn id="1219" dur="1" fill="hold">
                                          <p:stCondLst>
                                            <p:cond delay="499"/>
                                          </p:stCondLst>
                                        </p:cTn>
                                        <p:tgtEl>
                                          <p:spTgt spid="467"/>
                                        </p:tgtEl>
                                        <p:attrNameLst>
                                          <p:attrName>style.visibility</p:attrName>
                                        </p:attrNameLst>
                                      </p:cBhvr>
                                      <p:to>
                                        <p:strVal val="hidden"/>
                                      </p:to>
                                    </p:set>
                                  </p:childTnLst>
                                </p:cTn>
                              </p:par>
                              <p:par>
                                <p:cTn id="1220" nodeType="withEffect" fill="hold" presetClass="exit" presetID="10">
                                  <p:stCondLst>
                                    <p:cond delay="0"/>
                                  </p:stCondLst>
                                  <p:childTnLst>
                                    <p:animEffect filter="fade" transition="out">
                                      <p:cBhvr additive="repl">
                                        <p:cTn id="1221" dur="500"/>
                                        <p:tgtEl>
                                          <p:spTgt spid="468"/>
                                        </p:tgtEl>
                                      </p:cBhvr>
                                    </p:animEffect>
                                    <p:set>
                                      <p:cBhvr>
                                        <p:cTn id="1222" dur="1" fill="hold">
                                          <p:stCondLst>
                                            <p:cond delay="499"/>
                                          </p:stCondLst>
                                        </p:cTn>
                                        <p:tgtEl>
                                          <p:spTgt spid="468"/>
                                        </p:tgtEl>
                                        <p:attrNameLst>
                                          <p:attrName>style.visibility</p:attrName>
                                        </p:attrNameLst>
                                      </p:cBhvr>
                                      <p:to>
                                        <p:strVal val="hidden"/>
                                      </p:to>
                                    </p:set>
                                  </p:childTnLst>
                                </p:cTn>
                              </p:par>
                            </p:childTnLst>
                          </p:cTn>
                        </p:par>
                      </p:childTnLst>
                    </p:cTn>
                  </p:par>
                  <p:par>
                    <p:cTn id="1223" fill="hold">
                      <p:stCondLst>
                        <p:cond delay="indefinite"/>
                      </p:stCondLst>
                      <p:childTnLst>
                        <p:par>
                          <p:cTn id="1224" fill="hold">
                            <p:stCondLst>
                              <p:cond delay="0"/>
                            </p:stCondLst>
                            <p:childTnLst>
                              <p:par>
                                <p:cTn id="1225" nodeType="clickEffect" fill="hold" presetClass="entr" presetID="10">
                                  <p:stCondLst>
                                    <p:cond delay="0"/>
                                  </p:stCondLst>
                                  <p:childTnLst>
                                    <p:set>
                                      <p:cBhvr>
                                        <p:cTn id="1226" dur="1" fill="hold">
                                          <p:stCondLst>
                                            <p:cond delay="0"/>
                                          </p:stCondLst>
                                        </p:cTn>
                                        <p:tgtEl>
                                          <p:spTgt spid="490"/>
                                        </p:tgtEl>
                                        <p:attrNameLst>
                                          <p:attrName>style.visibility</p:attrName>
                                        </p:attrNameLst>
                                      </p:cBhvr>
                                      <p:to>
                                        <p:strVal val="visible"/>
                                      </p:to>
                                    </p:set>
                                    <p:animEffect filter="fade" transition="in">
                                      <p:cBhvr additive="repl">
                                        <p:cTn id="1227" dur="500"/>
                                        <p:tgtEl>
                                          <p:spTgt spid="490"/>
                                        </p:tgtEl>
                                      </p:cBhvr>
                                    </p:animEffect>
                                  </p:childTnLst>
                                </p:cTn>
                              </p:par>
                              <p:par>
                                <p:cTn id="1228" nodeType="withEffect" fill="hold" presetClass="entr" presetID="10">
                                  <p:stCondLst>
                                    <p:cond delay="0"/>
                                  </p:stCondLst>
                                  <p:childTnLst>
                                    <p:set>
                                      <p:cBhvr>
                                        <p:cTn id="1229" dur="1" fill="hold">
                                          <p:stCondLst>
                                            <p:cond delay="0"/>
                                          </p:stCondLst>
                                        </p:cTn>
                                        <p:tgtEl>
                                          <p:spTgt spid="491"/>
                                        </p:tgtEl>
                                        <p:attrNameLst>
                                          <p:attrName>style.visibility</p:attrName>
                                        </p:attrNameLst>
                                      </p:cBhvr>
                                      <p:to>
                                        <p:strVal val="visible"/>
                                      </p:to>
                                    </p:set>
                                    <p:animEffect filter="fade" transition="in">
                                      <p:cBhvr additive="repl">
                                        <p:cTn id="1230" dur="500"/>
                                        <p:tgtEl>
                                          <p:spTgt spid="491"/>
                                        </p:tgtEl>
                                      </p:cBhvr>
                                    </p:animEffect>
                                  </p:childTnLst>
                                </p:cTn>
                              </p:par>
                              <p:par>
                                <p:cTn id="1231" nodeType="withEffect" fill="hold" presetClass="entr" presetID="10">
                                  <p:stCondLst>
                                    <p:cond delay="0"/>
                                  </p:stCondLst>
                                  <p:childTnLst>
                                    <p:set>
                                      <p:cBhvr>
                                        <p:cTn id="1232" dur="1" fill="hold">
                                          <p:stCondLst>
                                            <p:cond delay="0"/>
                                          </p:stCondLst>
                                        </p:cTn>
                                        <p:tgtEl>
                                          <p:spTgt spid="492"/>
                                        </p:tgtEl>
                                        <p:attrNameLst>
                                          <p:attrName>style.visibility</p:attrName>
                                        </p:attrNameLst>
                                      </p:cBhvr>
                                      <p:to>
                                        <p:strVal val="visible"/>
                                      </p:to>
                                    </p:set>
                                    <p:animEffect filter="fade" transition="in">
                                      <p:cBhvr additive="repl">
                                        <p:cTn id="1233" dur="500"/>
                                        <p:tgtEl>
                                          <p:spTgt spid="492"/>
                                        </p:tgtEl>
                                      </p:cBhvr>
                                    </p:animEffect>
                                  </p:childTnLst>
                                </p:cTn>
                              </p:par>
                              <p:par>
                                <p:cTn id="1234" nodeType="withEffect" fill="hold" presetClass="entr" presetID="10">
                                  <p:stCondLst>
                                    <p:cond delay="0"/>
                                  </p:stCondLst>
                                  <p:childTnLst>
                                    <p:set>
                                      <p:cBhvr>
                                        <p:cTn id="1235" dur="1" fill="hold">
                                          <p:stCondLst>
                                            <p:cond delay="0"/>
                                          </p:stCondLst>
                                        </p:cTn>
                                        <p:tgtEl>
                                          <p:spTgt spid="494"/>
                                        </p:tgtEl>
                                        <p:attrNameLst>
                                          <p:attrName>style.visibility</p:attrName>
                                        </p:attrNameLst>
                                      </p:cBhvr>
                                      <p:to>
                                        <p:strVal val="visible"/>
                                      </p:to>
                                    </p:set>
                                    <p:animEffect filter="fade" transition="in">
                                      <p:cBhvr additive="repl">
                                        <p:cTn id="1236" dur="500"/>
                                        <p:tgtEl>
                                          <p:spTgt spid="494"/>
                                        </p:tgtEl>
                                      </p:cBhvr>
                                    </p:animEffect>
                                  </p:childTnLst>
                                </p:cTn>
                              </p:par>
                              <p:par>
                                <p:cTn id="1237" nodeType="withEffect" fill="hold" presetClass="entr" presetID="10">
                                  <p:stCondLst>
                                    <p:cond delay="0"/>
                                  </p:stCondLst>
                                  <p:childTnLst>
                                    <p:set>
                                      <p:cBhvr>
                                        <p:cTn id="1238" dur="1" fill="hold">
                                          <p:stCondLst>
                                            <p:cond delay="0"/>
                                          </p:stCondLst>
                                        </p:cTn>
                                        <p:tgtEl>
                                          <p:spTgt spid="495"/>
                                        </p:tgtEl>
                                        <p:attrNameLst>
                                          <p:attrName>style.visibility</p:attrName>
                                        </p:attrNameLst>
                                      </p:cBhvr>
                                      <p:to>
                                        <p:strVal val="visible"/>
                                      </p:to>
                                    </p:set>
                                    <p:animEffect filter="fade" transition="in">
                                      <p:cBhvr additive="repl">
                                        <p:cTn id="1239" dur="500"/>
                                        <p:tgtEl>
                                          <p:spTgt spid="495"/>
                                        </p:tgtEl>
                                      </p:cBhvr>
                                    </p:animEffect>
                                  </p:childTnLst>
                                </p:cTn>
                              </p:par>
                              <p:par>
                                <p:cTn id="1240" nodeType="withEffect" fill="hold" presetClass="entr" presetID="10">
                                  <p:stCondLst>
                                    <p:cond delay="0"/>
                                  </p:stCondLst>
                                  <p:childTnLst>
                                    <p:set>
                                      <p:cBhvr>
                                        <p:cTn id="1241" dur="1" fill="hold">
                                          <p:stCondLst>
                                            <p:cond delay="0"/>
                                          </p:stCondLst>
                                        </p:cTn>
                                        <p:tgtEl>
                                          <p:spTgt spid="496"/>
                                        </p:tgtEl>
                                        <p:attrNameLst>
                                          <p:attrName>style.visibility</p:attrName>
                                        </p:attrNameLst>
                                      </p:cBhvr>
                                      <p:to>
                                        <p:strVal val="visible"/>
                                      </p:to>
                                    </p:set>
                                    <p:animEffect filter="fade" transition="in">
                                      <p:cBhvr additive="repl">
                                        <p:cTn id="1242" dur="500"/>
                                        <p:tgtEl>
                                          <p:spTgt spid="496"/>
                                        </p:tgtEl>
                                      </p:cBhvr>
                                    </p:animEffect>
                                  </p:childTnLst>
                                </p:cTn>
                              </p:par>
                              <p:par>
                                <p:cTn id="1243" nodeType="withEffect" fill="hold" presetClass="entr" presetID="10">
                                  <p:stCondLst>
                                    <p:cond delay="0"/>
                                  </p:stCondLst>
                                  <p:childTnLst>
                                    <p:set>
                                      <p:cBhvr>
                                        <p:cTn id="1244" dur="1" fill="hold">
                                          <p:stCondLst>
                                            <p:cond delay="0"/>
                                          </p:stCondLst>
                                        </p:cTn>
                                        <p:tgtEl>
                                          <p:spTgt spid="497"/>
                                        </p:tgtEl>
                                        <p:attrNameLst>
                                          <p:attrName>style.visibility</p:attrName>
                                        </p:attrNameLst>
                                      </p:cBhvr>
                                      <p:to>
                                        <p:strVal val="visible"/>
                                      </p:to>
                                    </p:set>
                                    <p:animEffect filter="fade" transition="in">
                                      <p:cBhvr additive="repl">
                                        <p:cTn id="1245" dur="500"/>
                                        <p:tgtEl>
                                          <p:spTgt spid="497"/>
                                        </p:tgtEl>
                                      </p:cBhvr>
                                    </p:animEffect>
                                  </p:childTnLst>
                                </p:cTn>
                              </p:par>
                              <p:par>
                                <p:cTn id="1246" nodeType="withEffect" fill="hold" presetClass="entr" presetID="10">
                                  <p:stCondLst>
                                    <p:cond delay="0"/>
                                  </p:stCondLst>
                                  <p:childTnLst>
                                    <p:set>
                                      <p:cBhvr>
                                        <p:cTn id="1247" dur="1" fill="hold">
                                          <p:stCondLst>
                                            <p:cond delay="0"/>
                                          </p:stCondLst>
                                        </p:cTn>
                                        <p:tgtEl>
                                          <p:spTgt spid="493"/>
                                        </p:tgtEl>
                                        <p:attrNameLst>
                                          <p:attrName>style.visibility</p:attrName>
                                        </p:attrNameLst>
                                      </p:cBhvr>
                                      <p:to>
                                        <p:strVal val="visible"/>
                                      </p:to>
                                    </p:set>
                                    <p:animEffect filter="fade" transition="in">
                                      <p:cBhvr additive="repl">
                                        <p:cTn id="1248" dur="500"/>
                                        <p:tgtEl>
                                          <p:spTgt spid="493"/>
                                        </p:tgtEl>
                                      </p:cBhvr>
                                    </p:animEffect>
                                  </p:childTnLst>
                                </p:cTn>
                              </p:par>
                              <p:par>
                                <p:cTn id="1249" nodeType="withEffect" fill="hold" presetClass="entr" presetID="10">
                                  <p:stCondLst>
                                    <p:cond delay="0"/>
                                  </p:stCondLst>
                                  <p:childTnLst>
                                    <p:set>
                                      <p:cBhvr>
                                        <p:cTn id="1250" dur="1" fill="hold">
                                          <p:stCondLst>
                                            <p:cond delay="0"/>
                                          </p:stCondLst>
                                        </p:cTn>
                                        <p:tgtEl>
                                          <p:spTgt spid="498"/>
                                        </p:tgtEl>
                                        <p:attrNameLst>
                                          <p:attrName>style.visibility</p:attrName>
                                        </p:attrNameLst>
                                      </p:cBhvr>
                                      <p:to>
                                        <p:strVal val="visible"/>
                                      </p:to>
                                    </p:set>
                                    <p:animEffect filter="fade" transition="in">
                                      <p:cBhvr additive="repl">
                                        <p:cTn id="1251" dur="500"/>
                                        <p:tgtEl>
                                          <p:spTgt spid="498"/>
                                        </p:tgtEl>
                                      </p:cBhvr>
                                    </p:animEffect>
                                  </p:childTnLst>
                                </p:cTn>
                              </p:par>
                              <p:par>
                                <p:cTn id="1252" nodeType="withEffect" fill="hold" presetClass="entr" presetID="10">
                                  <p:stCondLst>
                                    <p:cond delay="0"/>
                                  </p:stCondLst>
                                  <p:childTnLst>
                                    <p:set>
                                      <p:cBhvr>
                                        <p:cTn id="1253" dur="1" fill="hold">
                                          <p:stCondLst>
                                            <p:cond delay="0"/>
                                          </p:stCondLst>
                                        </p:cTn>
                                        <p:tgtEl>
                                          <p:spTgt spid="499"/>
                                        </p:tgtEl>
                                        <p:attrNameLst>
                                          <p:attrName>style.visibility</p:attrName>
                                        </p:attrNameLst>
                                      </p:cBhvr>
                                      <p:to>
                                        <p:strVal val="visible"/>
                                      </p:to>
                                    </p:set>
                                    <p:animEffect filter="fade" transition="in">
                                      <p:cBhvr additive="repl">
                                        <p:cTn id="1254" dur="500"/>
                                        <p:tgtEl>
                                          <p:spTgt spid="499"/>
                                        </p:tgtEl>
                                      </p:cBhvr>
                                    </p:animEffect>
                                  </p:childTnLst>
                                </p:cTn>
                              </p:par>
                              <p:par>
                                <p:cTn id="1255" nodeType="withEffect" fill="hold" presetClass="entr" presetID="10">
                                  <p:stCondLst>
                                    <p:cond delay="0"/>
                                  </p:stCondLst>
                                  <p:childTnLst>
                                    <p:set>
                                      <p:cBhvr>
                                        <p:cTn id="1256" dur="1" fill="hold">
                                          <p:stCondLst>
                                            <p:cond delay="0"/>
                                          </p:stCondLst>
                                        </p:cTn>
                                        <p:tgtEl>
                                          <p:spTgt spid="447"/>
                                        </p:tgtEl>
                                        <p:attrNameLst>
                                          <p:attrName>style.visibility</p:attrName>
                                        </p:attrNameLst>
                                      </p:cBhvr>
                                      <p:to>
                                        <p:strVal val="visible"/>
                                      </p:to>
                                    </p:set>
                                    <p:animEffect filter="fade" transition="in">
                                      <p:cBhvr additive="repl">
                                        <p:cTn id="1257" dur="500"/>
                                        <p:tgtEl>
                                          <p:spTgt spid="447"/>
                                        </p:tgtEl>
                                      </p:cBhvr>
                                    </p:animEffect>
                                  </p:childTnLst>
                                </p:cTn>
                              </p:par>
                              <p:par>
                                <p:cTn id="1258" nodeType="withEffect" fill="hold" presetClass="entr" presetID="10">
                                  <p:stCondLst>
                                    <p:cond delay="0"/>
                                  </p:stCondLst>
                                  <p:childTnLst>
                                    <p:set>
                                      <p:cBhvr>
                                        <p:cTn id="1259" dur="1" fill="hold">
                                          <p:stCondLst>
                                            <p:cond delay="0"/>
                                          </p:stCondLst>
                                        </p:cTn>
                                        <p:tgtEl>
                                          <p:spTgt spid="448"/>
                                        </p:tgtEl>
                                        <p:attrNameLst>
                                          <p:attrName>style.visibility</p:attrName>
                                        </p:attrNameLst>
                                      </p:cBhvr>
                                      <p:to>
                                        <p:strVal val="visible"/>
                                      </p:to>
                                    </p:set>
                                    <p:animEffect filter="fade" transition="in">
                                      <p:cBhvr additive="repl">
                                        <p:cTn id="1260" dur="500"/>
                                        <p:tgtEl>
                                          <p:spTgt spid="448"/>
                                        </p:tgtEl>
                                      </p:cBhvr>
                                    </p:animEffect>
                                  </p:childTnLst>
                                </p:cTn>
                              </p:par>
                              <p:par>
                                <p:cTn id="1261" nodeType="withEffect" fill="hold" presetClass="entr" presetID="10">
                                  <p:stCondLst>
                                    <p:cond delay="0"/>
                                  </p:stCondLst>
                                  <p:childTnLst>
                                    <p:set>
                                      <p:cBhvr>
                                        <p:cTn id="1262" dur="1" fill="hold">
                                          <p:stCondLst>
                                            <p:cond delay="0"/>
                                          </p:stCondLst>
                                        </p:cTn>
                                        <p:tgtEl>
                                          <p:spTgt spid="449"/>
                                        </p:tgtEl>
                                        <p:attrNameLst>
                                          <p:attrName>style.visibility</p:attrName>
                                        </p:attrNameLst>
                                      </p:cBhvr>
                                      <p:to>
                                        <p:strVal val="visible"/>
                                      </p:to>
                                    </p:set>
                                    <p:animEffect filter="fade" transition="in">
                                      <p:cBhvr additive="repl">
                                        <p:cTn id="1263" dur="500"/>
                                        <p:tgtEl>
                                          <p:spTgt spid="449"/>
                                        </p:tgtEl>
                                      </p:cBhvr>
                                    </p:animEffect>
                                  </p:childTnLst>
                                </p:cTn>
                              </p:par>
                              <p:par>
                                <p:cTn id="1264" nodeType="withEffect" fill="hold" presetClass="entr" presetID="10">
                                  <p:stCondLst>
                                    <p:cond delay="0"/>
                                  </p:stCondLst>
                                  <p:childTnLst>
                                    <p:set>
                                      <p:cBhvr>
                                        <p:cTn id="1265" dur="1" fill="hold">
                                          <p:stCondLst>
                                            <p:cond delay="0"/>
                                          </p:stCondLst>
                                        </p:cTn>
                                        <p:tgtEl>
                                          <p:spTgt spid="501"/>
                                        </p:tgtEl>
                                        <p:attrNameLst>
                                          <p:attrName>style.visibility</p:attrName>
                                        </p:attrNameLst>
                                      </p:cBhvr>
                                      <p:to>
                                        <p:strVal val="visible"/>
                                      </p:to>
                                    </p:set>
                                    <p:animEffect filter="fade" transition="in">
                                      <p:cBhvr additive="repl">
                                        <p:cTn id="1266" dur="500"/>
                                        <p:tgtEl>
                                          <p:spTgt spid="501"/>
                                        </p:tgtEl>
                                      </p:cBhvr>
                                    </p:animEffect>
                                  </p:childTnLst>
                                </p:cTn>
                              </p:par>
                              <p:par>
                                <p:cTn id="1267" nodeType="withEffect" fill="hold" presetClass="entr" presetID="10">
                                  <p:stCondLst>
                                    <p:cond delay="0"/>
                                  </p:stCondLst>
                                  <p:childTnLst>
                                    <p:set>
                                      <p:cBhvr>
                                        <p:cTn id="1268" dur="1" fill="hold">
                                          <p:stCondLst>
                                            <p:cond delay="0"/>
                                          </p:stCondLst>
                                        </p:cTn>
                                        <p:tgtEl>
                                          <p:spTgt spid="500"/>
                                        </p:tgtEl>
                                        <p:attrNameLst>
                                          <p:attrName>style.visibility</p:attrName>
                                        </p:attrNameLst>
                                      </p:cBhvr>
                                      <p:to>
                                        <p:strVal val="visible"/>
                                      </p:to>
                                    </p:set>
                                    <p:animEffect filter="fade" transition="in">
                                      <p:cBhvr additive="repl">
                                        <p:cTn id="1269" dur="500"/>
                                        <p:tgtEl>
                                          <p:spTgt spid="500"/>
                                        </p:tgtEl>
                                      </p:cBhvr>
                                    </p:animEffect>
                                  </p:childTnLst>
                                </p:cTn>
                              </p:par>
                            </p:childTnLst>
                          </p:cTn>
                        </p:par>
                      </p:childTnLst>
                    </p:cTn>
                  </p:par>
                  <p:par>
                    <p:cTn id="1270" fill="hold">
                      <p:stCondLst>
                        <p:cond delay="indefinite"/>
                      </p:stCondLst>
                      <p:childTnLst>
                        <p:par>
                          <p:cTn id="1271" fill="hold">
                            <p:stCondLst>
                              <p:cond delay="0"/>
                            </p:stCondLst>
                            <p:childTnLst>
                              <p:par>
                                <p:cTn id="1272" nodeType="clickEffect" fill="hold" presetClass="entr" presetID="10">
                                  <p:stCondLst>
                                    <p:cond delay="0"/>
                                  </p:stCondLst>
                                  <p:childTnLst>
                                    <p:set>
                                      <p:cBhvr>
                                        <p:cTn id="1273" dur="1" fill="hold">
                                          <p:stCondLst>
                                            <p:cond delay="0"/>
                                          </p:stCondLst>
                                        </p:cTn>
                                        <p:tgtEl>
                                          <p:spTgt spid="502"/>
                                        </p:tgtEl>
                                        <p:attrNameLst>
                                          <p:attrName>style.visibility</p:attrName>
                                        </p:attrNameLst>
                                      </p:cBhvr>
                                      <p:to>
                                        <p:strVal val="visible"/>
                                      </p:to>
                                    </p:set>
                                    <p:animEffect filter="fade" transition="in">
                                      <p:cBhvr additive="repl">
                                        <p:cTn id="1274" dur="500"/>
                                        <p:tgtEl>
                                          <p:spTgt spid="502"/>
                                        </p:tgtEl>
                                      </p:cBhvr>
                                    </p:animEffect>
                                  </p:childTnLst>
                                </p:cTn>
                              </p:par>
                              <p:par>
                                <p:cTn id="1275" nodeType="withEffect" fill="hold" presetClass="entr" presetID="10">
                                  <p:stCondLst>
                                    <p:cond delay="0"/>
                                  </p:stCondLst>
                                  <p:childTnLst>
                                    <p:set>
                                      <p:cBhvr>
                                        <p:cTn id="1276" dur="1" fill="hold">
                                          <p:stCondLst>
                                            <p:cond delay="0"/>
                                          </p:stCondLst>
                                        </p:cTn>
                                        <p:tgtEl>
                                          <p:spTgt spid="503"/>
                                        </p:tgtEl>
                                        <p:attrNameLst>
                                          <p:attrName>style.visibility</p:attrName>
                                        </p:attrNameLst>
                                      </p:cBhvr>
                                      <p:to>
                                        <p:strVal val="visible"/>
                                      </p:to>
                                    </p:set>
                                    <p:animEffect filter="fade" transition="in">
                                      <p:cBhvr additive="repl">
                                        <p:cTn id="1277" dur="500"/>
                                        <p:tgtEl>
                                          <p:spTgt spid="503"/>
                                        </p:tgtEl>
                                      </p:cBhvr>
                                    </p:animEffect>
                                  </p:childTnLst>
                                </p:cTn>
                              </p:par>
                              <p:par>
                                <p:cTn id="1278" nodeType="withEffect" fill="hold" presetClass="entr" presetID="10">
                                  <p:stCondLst>
                                    <p:cond delay="0"/>
                                  </p:stCondLst>
                                  <p:childTnLst>
                                    <p:set>
                                      <p:cBhvr>
                                        <p:cTn id="1279" dur="1" fill="hold">
                                          <p:stCondLst>
                                            <p:cond delay="0"/>
                                          </p:stCondLst>
                                        </p:cTn>
                                        <p:tgtEl>
                                          <p:spTgt spid="504"/>
                                        </p:tgtEl>
                                        <p:attrNameLst>
                                          <p:attrName>style.visibility</p:attrName>
                                        </p:attrNameLst>
                                      </p:cBhvr>
                                      <p:to>
                                        <p:strVal val="visible"/>
                                      </p:to>
                                    </p:set>
                                    <p:animEffect filter="fade" transition="in">
                                      <p:cBhvr additive="repl">
                                        <p:cTn id="1280" dur="500"/>
                                        <p:tgtEl>
                                          <p:spTgt spid="504"/>
                                        </p:tgtEl>
                                      </p:cBhvr>
                                    </p:animEffect>
                                  </p:childTnLst>
                                </p:cTn>
                              </p:par>
                              <p:par>
                                <p:cTn id="1281" nodeType="withEffect" fill="hold" presetClass="entr" presetID="10">
                                  <p:stCondLst>
                                    <p:cond delay="0"/>
                                  </p:stCondLst>
                                  <p:childTnLst>
                                    <p:set>
                                      <p:cBhvr>
                                        <p:cTn id="1282" dur="1" fill="hold">
                                          <p:stCondLst>
                                            <p:cond delay="0"/>
                                          </p:stCondLst>
                                        </p:cTn>
                                        <p:tgtEl>
                                          <p:spTgt spid="505"/>
                                        </p:tgtEl>
                                        <p:attrNameLst>
                                          <p:attrName>style.visibility</p:attrName>
                                        </p:attrNameLst>
                                      </p:cBhvr>
                                      <p:to>
                                        <p:strVal val="visible"/>
                                      </p:to>
                                    </p:set>
                                    <p:animEffect filter="fade" transition="in">
                                      <p:cBhvr additive="repl">
                                        <p:cTn id="1283" dur="500"/>
                                        <p:tgtEl>
                                          <p:spTgt spid="505"/>
                                        </p:tgtEl>
                                      </p:cBhvr>
                                    </p:animEffect>
                                  </p:childTnLst>
                                </p:cTn>
                              </p:par>
                              <p:par>
                                <p:cTn id="1284" nodeType="withEffect" fill="hold" presetClass="entr" presetID="10">
                                  <p:stCondLst>
                                    <p:cond delay="0"/>
                                  </p:stCondLst>
                                  <p:childTnLst>
                                    <p:set>
                                      <p:cBhvr>
                                        <p:cTn id="1285" dur="1" fill="hold">
                                          <p:stCondLst>
                                            <p:cond delay="0"/>
                                          </p:stCondLst>
                                        </p:cTn>
                                        <p:tgtEl>
                                          <p:spTgt spid="506"/>
                                        </p:tgtEl>
                                        <p:attrNameLst>
                                          <p:attrName>style.visibility</p:attrName>
                                        </p:attrNameLst>
                                      </p:cBhvr>
                                      <p:to>
                                        <p:strVal val="visible"/>
                                      </p:to>
                                    </p:set>
                                    <p:animEffect filter="fade" transition="in">
                                      <p:cBhvr additive="repl">
                                        <p:cTn id="1286" dur="500"/>
                                        <p:tgtEl>
                                          <p:spTgt spid="506"/>
                                        </p:tgtEl>
                                      </p:cBhvr>
                                    </p:animEffect>
                                  </p:childTnLst>
                                </p:cTn>
                              </p:par>
                              <p:par>
                                <p:cTn id="1287" nodeType="withEffect" fill="hold" presetClass="entr" presetID="10">
                                  <p:stCondLst>
                                    <p:cond delay="0"/>
                                  </p:stCondLst>
                                  <p:childTnLst>
                                    <p:set>
                                      <p:cBhvr>
                                        <p:cTn id="1288" dur="1" fill="hold">
                                          <p:stCondLst>
                                            <p:cond delay="0"/>
                                          </p:stCondLst>
                                        </p:cTn>
                                        <p:tgtEl>
                                          <p:spTgt spid="507"/>
                                        </p:tgtEl>
                                        <p:attrNameLst>
                                          <p:attrName>style.visibility</p:attrName>
                                        </p:attrNameLst>
                                      </p:cBhvr>
                                      <p:to>
                                        <p:strVal val="visible"/>
                                      </p:to>
                                    </p:set>
                                    <p:animEffect filter="fade" transition="in">
                                      <p:cBhvr additive="repl">
                                        <p:cTn id="1289" dur="500"/>
                                        <p:tgtEl>
                                          <p:spTgt spid="507"/>
                                        </p:tgtEl>
                                      </p:cBhvr>
                                    </p:animEffect>
                                  </p:childTnLst>
                                </p:cTn>
                              </p:par>
                              <p:par>
                                <p:cTn id="1290" nodeType="withEffect" fill="hold" presetClass="entr" presetID="10">
                                  <p:stCondLst>
                                    <p:cond delay="0"/>
                                  </p:stCondLst>
                                  <p:childTnLst>
                                    <p:set>
                                      <p:cBhvr>
                                        <p:cTn id="1291" dur="1" fill="hold">
                                          <p:stCondLst>
                                            <p:cond delay="0"/>
                                          </p:stCondLst>
                                        </p:cTn>
                                        <p:tgtEl>
                                          <p:spTgt spid="508"/>
                                        </p:tgtEl>
                                        <p:attrNameLst>
                                          <p:attrName>style.visibility</p:attrName>
                                        </p:attrNameLst>
                                      </p:cBhvr>
                                      <p:to>
                                        <p:strVal val="visible"/>
                                      </p:to>
                                    </p:set>
                                    <p:animEffect filter="fade" transition="in">
                                      <p:cBhvr additive="repl">
                                        <p:cTn id="1292" dur="500"/>
                                        <p:tgtEl>
                                          <p:spTgt spid="508"/>
                                        </p:tgtEl>
                                      </p:cBhvr>
                                    </p:animEffect>
                                  </p:childTnLst>
                                </p:cTn>
                              </p:par>
                              <p:par>
                                <p:cTn id="1293" nodeType="withEffect" fill="hold" presetClass="entr" presetID="10">
                                  <p:stCondLst>
                                    <p:cond delay="0"/>
                                  </p:stCondLst>
                                  <p:childTnLst>
                                    <p:set>
                                      <p:cBhvr>
                                        <p:cTn id="1294" dur="1" fill="hold">
                                          <p:stCondLst>
                                            <p:cond delay="0"/>
                                          </p:stCondLst>
                                        </p:cTn>
                                        <p:tgtEl>
                                          <p:spTgt spid="509"/>
                                        </p:tgtEl>
                                        <p:attrNameLst>
                                          <p:attrName>style.visibility</p:attrName>
                                        </p:attrNameLst>
                                      </p:cBhvr>
                                      <p:to>
                                        <p:strVal val="visible"/>
                                      </p:to>
                                    </p:set>
                                    <p:animEffect filter="fade" transition="in">
                                      <p:cBhvr additive="repl">
                                        <p:cTn id="1295" dur="500"/>
                                        <p:tgtEl>
                                          <p:spTgt spid="509"/>
                                        </p:tgtEl>
                                      </p:cBhvr>
                                    </p:animEffect>
                                  </p:childTnLst>
                                </p:cTn>
                              </p:par>
                            </p:childTnLst>
                          </p:cTn>
                        </p:par>
                      </p:childTnLst>
                    </p:cTn>
                  </p:par>
                  <p:par>
                    <p:cTn id="1296" fill="hold">
                      <p:stCondLst>
                        <p:cond delay="indefinite"/>
                      </p:stCondLst>
                      <p:childTnLst>
                        <p:par>
                          <p:cTn id="1297" fill="hold">
                            <p:stCondLst>
                              <p:cond delay="0"/>
                            </p:stCondLst>
                            <p:childTnLst>
                              <p:par>
                                <p:cTn id="1298" nodeType="clickEffect" fill="hold" presetClass="exit" presetID="10">
                                  <p:stCondLst>
                                    <p:cond delay="0"/>
                                  </p:stCondLst>
                                  <p:childTnLst>
                                    <p:animEffect filter="fade" transition="out">
                                      <p:cBhvr additive="repl">
                                        <p:cTn id="1299" dur="500"/>
                                        <p:tgtEl>
                                          <p:spTgt spid="358"/>
                                        </p:tgtEl>
                                      </p:cBhvr>
                                    </p:animEffect>
                                    <p:set>
                                      <p:cBhvr>
                                        <p:cTn id="1300" dur="1" fill="hold">
                                          <p:stCondLst>
                                            <p:cond delay="499"/>
                                          </p:stCondLst>
                                        </p:cTn>
                                        <p:tgtEl>
                                          <p:spTgt spid="358"/>
                                        </p:tgtEl>
                                        <p:attrNameLst>
                                          <p:attrName>style.visibility</p:attrName>
                                        </p:attrNameLst>
                                      </p:cBhvr>
                                      <p:to>
                                        <p:strVal val="hidden"/>
                                      </p:to>
                                    </p:set>
                                  </p:childTnLst>
                                </p:cTn>
                              </p:par>
                              <p:par>
                                <p:cTn id="1301" nodeType="withEffect" fill="hold" presetClass="exit" presetID="10">
                                  <p:stCondLst>
                                    <p:cond delay="0"/>
                                  </p:stCondLst>
                                  <p:childTnLst>
                                    <p:animEffect filter="fade" transition="out">
                                      <p:cBhvr additive="repl">
                                        <p:cTn id="1302" dur="500"/>
                                        <p:tgtEl>
                                          <p:spTgt spid="348"/>
                                        </p:tgtEl>
                                      </p:cBhvr>
                                    </p:animEffect>
                                    <p:set>
                                      <p:cBhvr>
                                        <p:cTn id="1303" dur="1" fill="hold">
                                          <p:stCondLst>
                                            <p:cond delay="499"/>
                                          </p:stCondLst>
                                        </p:cTn>
                                        <p:tgtEl>
                                          <p:spTgt spid="348"/>
                                        </p:tgtEl>
                                        <p:attrNameLst>
                                          <p:attrName>style.visibility</p:attrName>
                                        </p:attrNameLst>
                                      </p:cBhvr>
                                      <p:to>
                                        <p:strVal val="hidden"/>
                                      </p:to>
                                    </p:set>
                                  </p:childTnLst>
                                </p:cTn>
                              </p:par>
                              <p:par>
                                <p:cTn id="1304" nodeType="withEffect" fill="hold" presetClass="exit" presetID="10">
                                  <p:stCondLst>
                                    <p:cond delay="0"/>
                                  </p:stCondLst>
                                  <p:childTnLst>
                                    <p:animEffect filter="fade" transition="out">
                                      <p:cBhvr additive="repl">
                                        <p:cTn id="1305" dur="500"/>
                                        <p:tgtEl>
                                          <p:spTgt spid="349"/>
                                        </p:tgtEl>
                                      </p:cBhvr>
                                    </p:animEffect>
                                    <p:set>
                                      <p:cBhvr>
                                        <p:cTn id="1306" dur="1" fill="hold">
                                          <p:stCondLst>
                                            <p:cond delay="499"/>
                                          </p:stCondLst>
                                        </p:cTn>
                                        <p:tgtEl>
                                          <p:spTgt spid="349"/>
                                        </p:tgtEl>
                                        <p:attrNameLst>
                                          <p:attrName>style.visibility</p:attrName>
                                        </p:attrNameLst>
                                      </p:cBhvr>
                                      <p:to>
                                        <p:strVal val="hidden"/>
                                      </p:to>
                                    </p:set>
                                  </p:childTnLst>
                                </p:cTn>
                              </p:par>
                              <p:par>
                                <p:cTn id="1307" nodeType="withEffect" fill="hold" presetClass="exit" presetID="10">
                                  <p:stCondLst>
                                    <p:cond delay="0"/>
                                  </p:stCondLst>
                                  <p:childTnLst>
                                    <p:animEffect filter="fade" transition="out">
                                      <p:cBhvr additive="repl">
                                        <p:cTn id="1308" dur="500"/>
                                        <p:tgtEl>
                                          <p:spTgt spid="350"/>
                                        </p:tgtEl>
                                      </p:cBhvr>
                                    </p:animEffect>
                                    <p:set>
                                      <p:cBhvr>
                                        <p:cTn id="1309" dur="1" fill="hold">
                                          <p:stCondLst>
                                            <p:cond delay="499"/>
                                          </p:stCondLst>
                                        </p:cTn>
                                        <p:tgtEl>
                                          <p:spTgt spid="350"/>
                                        </p:tgtEl>
                                        <p:attrNameLst>
                                          <p:attrName>style.visibility</p:attrName>
                                        </p:attrNameLst>
                                      </p:cBhvr>
                                      <p:to>
                                        <p:strVal val="hidden"/>
                                      </p:to>
                                    </p:set>
                                  </p:childTnLst>
                                </p:cTn>
                              </p:par>
                              <p:par>
                                <p:cTn id="1310" nodeType="withEffect" fill="hold" presetClass="exit" presetID="10">
                                  <p:stCondLst>
                                    <p:cond delay="0"/>
                                  </p:stCondLst>
                                  <p:childTnLst>
                                    <p:animEffect filter="fade" transition="out">
                                      <p:cBhvr additive="repl">
                                        <p:cTn id="1311" dur="500"/>
                                        <p:tgtEl>
                                          <p:spTgt spid="351"/>
                                        </p:tgtEl>
                                      </p:cBhvr>
                                    </p:animEffect>
                                    <p:set>
                                      <p:cBhvr>
                                        <p:cTn id="1312" dur="1" fill="hold">
                                          <p:stCondLst>
                                            <p:cond delay="499"/>
                                          </p:stCondLst>
                                        </p:cTn>
                                        <p:tgtEl>
                                          <p:spTgt spid="351"/>
                                        </p:tgtEl>
                                        <p:attrNameLst>
                                          <p:attrName>style.visibility</p:attrName>
                                        </p:attrNameLst>
                                      </p:cBhvr>
                                      <p:to>
                                        <p:strVal val="hidden"/>
                                      </p:to>
                                    </p:set>
                                  </p:childTnLst>
                                </p:cTn>
                              </p:par>
                              <p:par>
                                <p:cTn id="1313" nodeType="withEffect" fill="hold" presetClass="exit" presetID="10">
                                  <p:stCondLst>
                                    <p:cond delay="0"/>
                                  </p:stCondLst>
                                  <p:childTnLst>
                                    <p:animEffect filter="fade" transition="out">
                                      <p:cBhvr additive="repl">
                                        <p:cTn id="1314" dur="500"/>
                                        <p:tgtEl>
                                          <p:spTgt spid="352"/>
                                        </p:tgtEl>
                                      </p:cBhvr>
                                    </p:animEffect>
                                    <p:set>
                                      <p:cBhvr>
                                        <p:cTn id="1315" dur="1" fill="hold">
                                          <p:stCondLst>
                                            <p:cond delay="499"/>
                                          </p:stCondLst>
                                        </p:cTn>
                                        <p:tgtEl>
                                          <p:spTgt spid="352"/>
                                        </p:tgtEl>
                                        <p:attrNameLst>
                                          <p:attrName>style.visibility</p:attrName>
                                        </p:attrNameLst>
                                      </p:cBhvr>
                                      <p:to>
                                        <p:strVal val="hidden"/>
                                      </p:to>
                                    </p:set>
                                  </p:childTnLst>
                                </p:cTn>
                              </p:par>
                              <p:par>
                                <p:cTn id="1316" nodeType="withEffect" fill="hold" presetClass="exit" presetID="10">
                                  <p:stCondLst>
                                    <p:cond delay="0"/>
                                  </p:stCondLst>
                                  <p:childTnLst>
                                    <p:animEffect filter="fade" transition="out">
                                      <p:cBhvr additive="repl">
                                        <p:cTn id="1317" dur="500"/>
                                        <p:tgtEl>
                                          <p:spTgt spid="353"/>
                                        </p:tgtEl>
                                      </p:cBhvr>
                                    </p:animEffect>
                                    <p:set>
                                      <p:cBhvr>
                                        <p:cTn id="1318" dur="1" fill="hold">
                                          <p:stCondLst>
                                            <p:cond delay="499"/>
                                          </p:stCondLst>
                                        </p:cTn>
                                        <p:tgtEl>
                                          <p:spTgt spid="353"/>
                                        </p:tgtEl>
                                        <p:attrNameLst>
                                          <p:attrName>style.visibility</p:attrName>
                                        </p:attrNameLst>
                                      </p:cBhvr>
                                      <p:to>
                                        <p:strVal val="hidden"/>
                                      </p:to>
                                    </p:set>
                                  </p:childTnLst>
                                </p:cTn>
                              </p:par>
                              <p:par>
                                <p:cTn id="1319" nodeType="withEffect" fill="hold" presetClass="exit" presetID="10">
                                  <p:stCondLst>
                                    <p:cond delay="0"/>
                                  </p:stCondLst>
                                  <p:childTnLst>
                                    <p:animEffect filter="fade" transition="out">
                                      <p:cBhvr additive="repl">
                                        <p:cTn id="1320" dur="500"/>
                                        <p:tgtEl>
                                          <p:spTgt spid="354"/>
                                        </p:tgtEl>
                                      </p:cBhvr>
                                    </p:animEffect>
                                    <p:set>
                                      <p:cBhvr>
                                        <p:cTn id="1321" dur="1" fill="hold">
                                          <p:stCondLst>
                                            <p:cond delay="499"/>
                                          </p:stCondLst>
                                        </p:cTn>
                                        <p:tgtEl>
                                          <p:spTgt spid="354"/>
                                        </p:tgtEl>
                                        <p:attrNameLst>
                                          <p:attrName>style.visibility</p:attrName>
                                        </p:attrNameLst>
                                      </p:cBhvr>
                                      <p:to>
                                        <p:strVal val="hidden"/>
                                      </p:to>
                                    </p:set>
                                  </p:childTnLst>
                                </p:cTn>
                              </p:par>
                              <p:par>
                                <p:cTn id="1322" nodeType="withEffect" fill="hold" presetClass="exit" presetID="10">
                                  <p:stCondLst>
                                    <p:cond delay="0"/>
                                  </p:stCondLst>
                                  <p:childTnLst>
                                    <p:animEffect filter="fade" transition="out">
                                      <p:cBhvr additive="repl">
                                        <p:cTn id="1323" dur="500"/>
                                        <p:tgtEl>
                                          <p:spTgt spid="355"/>
                                        </p:tgtEl>
                                      </p:cBhvr>
                                    </p:animEffect>
                                    <p:set>
                                      <p:cBhvr>
                                        <p:cTn id="1324" dur="1" fill="hold">
                                          <p:stCondLst>
                                            <p:cond delay="499"/>
                                          </p:stCondLst>
                                        </p:cTn>
                                        <p:tgtEl>
                                          <p:spTgt spid="355"/>
                                        </p:tgtEl>
                                        <p:attrNameLst>
                                          <p:attrName>style.visibility</p:attrName>
                                        </p:attrNameLst>
                                      </p:cBhvr>
                                      <p:to>
                                        <p:strVal val="hidden"/>
                                      </p:to>
                                    </p:set>
                                  </p:childTnLst>
                                </p:cTn>
                              </p:par>
                              <p:par>
                                <p:cTn id="1325" nodeType="withEffect" fill="hold" presetClass="exit" presetID="10">
                                  <p:stCondLst>
                                    <p:cond delay="0"/>
                                  </p:stCondLst>
                                  <p:childTnLst>
                                    <p:animEffect filter="fade" transition="out">
                                      <p:cBhvr additive="repl">
                                        <p:cTn id="1326" dur="500"/>
                                        <p:tgtEl>
                                          <p:spTgt spid="386"/>
                                        </p:tgtEl>
                                      </p:cBhvr>
                                    </p:animEffect>
                                    <p:set>
                                      <p:cBhvr>
                                        <p:cTn id="1327" dur="1" fill="hold">
                                          <p:stCondLst>
                                            <p:cond delay="499"/>
                                          </p:stCondLst>
                                        </p:cTn>
                                        <p:tgtEl>
                                          <p:spTgt spid="386"/>
                                        </p:tgtEl>
                                        <p:attrNameLst>
                                          <p:attrName>style.visibility</p:attrName>
                                        </p:attrNameLst>
                                      </p:cBhvr>
                                      <p:to>
                                        <p:strVal val="hidden"/>
                                      </p:to>
                                    </p:set>
                                  </p:childTnLst>
                                </p:cTn>
                              </p:par>
                              <p:par>
                                <p:cTn id="1328" nodeType="withEffect" fill="hold" presetClass="exit" presetID="10">
                                  <p:stCondLst>
                                    <p:cond delay="0"/>
                                  </p:stCondLst>
                                  <p:childTnLst>
                                    <p:animEffect filter="fade" transition="out">
                                      <p:cBhvr additive="repl">
                                        <p:cTn id="1329" dur="500"/>
                                        <p:tgtEl>
                                          <p:spTgt spid="374"/>
                                        </p:tgtEl>
                                      </p:cBhvr>
                                    </p:animEffect>
                                    <p:set>
                                      <p:cBhvr>
                                        <p:cTn id="1330" dur="1" fill="hold">
                                          <p:stCondLst>
                                            <p:cond delay="499"/>
                                          </p:stCondLst>
                                        </p:cTn>
                                        <p:tgtEl>
                                          <p:spTgt spid="374"/>
                                        </p:tgtEl>
                                        <p:attrNameLst>
                                          <p:attrName>style.visibility</p:attrName>
                                        </p:attrNameLst>
                                      </p:cBhvr>
                                      <p:to>
                                        <p:strVal val="hidden"/>
                                      </p:to>
                                    </p:set>
                                  </p:childTnLst>
                                </p:cTn>
                              </p:par>
                              <p:par>
                                <p:cTn id="1331" nodeType="withEffect" fill="hold" presetClass="exit" presetID="10">
                                  <p:stCondLst>
                                    <p:cond delay="0"/>
                                  </p:stCondLst>
                                  <p:childTnLst>
                                    <p:animEffect filter="fade" transition="out">
                                      <p:cBhvr additive="repl">
                                        <p:cTn id="1332" dur="500"/>
                                        <p:tgtEl>
                                          <p:spTgt spid="471"/>
                                        </p:tgtEl>
                                      </p:cBhvr>
                                    </p:animEffect>
                                    <p:set>
                                      <p:cBhvr>
                                        <p:cTn id="1333" dur="1" fill="hold">
                                          <p:stCondLst>
                                            <p:cond delay="499"/>
                                          </p:stCondLst>
                                        </p:cTn>
                                        <p:tgtEl>
                                          <p:spTgt spid="471"/>
                                        </p:tgtEl>
                                        <p:attrNameLst>
                                          <p:attrName>style.visibility</p:attrName>
                                        </p:attrNameLst>
                                      </p:cBhvr>
                                      <p:to>
                                        <p:strVal val="hidden"/>
                                      </p:to>
                                    </p:set>
                                  </p:childTnLst>
                                </p:cTn>
                              </p:par>
                              <p:par>
                                <p:cTn id="1334" nodeType="withEffect" fill="hold" presetClass="exit" presetID="10">
                                  <p:stCondLst>
                                    <p:cond delay="0"/>
                                  </p:stCondLst>
                                  <p:childTnLst>
                                    <p:animEffect filter="fade" transition="out">
                                      <p:cBhvr additive="repl">
                                        <p:cTn id="1335" dur="500"/>
                                        <p:tgtEl>
                                          <p:spTgt spid="472"/>
                                        </p:tgtEl>
                                      </p:cBhvr>
                                    </p:animEffect>
                                    <p:set>
                                      <p:cBhvr>
                                        <p:cTn id="1336" dur="1" fill="hold">
                                          <p:stCondLst>
                                            <p:cond delay="499"/>
                                          </p:stCondLst>
                                        </p:cTn>
                                        <p:tgtEl>
                                          <p:spTgt spid="472"/>
                                        </p:tgtEl>
                                        <p:attrNameLst>
                                          <p:attrName>style.visibility</p:attrName>
                                        </p:attrNameLst>
                                      </p:cBhvr>
                                      <p:to>
                                        <p:strVal val="hidden"/>
                                      </p:to>
                                    </p:set>
                                  </p:childTnLst>
                                </p:cTn>
                              </p:par>
                              <p:par>
                                <p:cTn id="1337" nodeType="withEffect" fill="hold" presetClass="exit" presetID="10">
                                  <p:stCondLst>
                                    <p:cond delay="0"/>
                                  </p:stCondLst>
                                  <p:childTnLst>
                                    <p:animEffect filter="fade" transition="out">
                                      <p:cBhvr additive="repl">
                                        <p:cTn id="1338" dur="500"/>
                                        <p:tgtEl>
                                          <p:spTgt spid="473"/>
                                        </p:tgtEl>
                                      </p:cBhvr>
                                    </p:animEffect>
                                    <p:set>
                                      <p:cBhvr>
                                        <p:cTn id="1339" dur="1" fill="hold">
                                          <p:stCondLst>
                                            <p:cond delay="499"/>
                                          </p:stCondLst>
                                        </p:cTn>
                                        <p:tgtEl>
                                          <p:spTgt spid="473"/>
                                        </p:tgtEl>
                                        <p:attrNameLst>
                                          <p:attrName>style.visibility</p:attrName>
                                        </p:attrNameLst>
                                      </p:cBhvr>
                                      <p:to>
                                        <p:strVal val="hidden"/>
                                      </p:to>
                                    </p:set>
                                  </p:childTnLst>
                                </p:cTn>
                              </p:par>
                              <p:par>
                                <p:cTn id="1340" nodeType="withEffect" fill="hold" presetClass="exit" presetID="10">
                                  <p:stCondLst>
                                    <p:cond delay="0"/>
                                  </p:stCondLst>
                                  <p:childTnLst>
                                    <p:animEffect filter="fade" transition="out">
                                      <p:cBhvr additive="repl">
                                        <p:cTn id="1341" dur="500"/>
                                        <p:tgtEl>
                                          <p:spTgt spid="474"/>
                                        </p:tgtEl>
                                      </p:cBhvr>
                                    </p:animEffect>
                                    <p:set>
                                      <p:cBhvr>
                                        <p:cTn id="1342" dur="1" fill="hold">
                                          <p:stCondLst>
                                            <p:cond delay="499"/>
                                          </p:stCondLst>
                                        </p:cTn>
                                        <p:tgtEl>
                                          <p:spTgt spid="474"/>
                                        </p:tgtEl>
                                        <p:attrNameLst>
                                          <p:attrName>style.visibility</p:attrName>
                                        </p:attrNameLst>
                                      </p:cBhvr>
                                      <p:to>
                                        <p:strVal val="hidden"/>
                                      </p:to>
                                    </p:set>
                                  </p:childTnLst>
                                </p:cTn>
                              </p:par>
                              <p:par>
                                <p:cTn id="1343" nodeType="withEffect" fill="hold" presetClass="exit" presetID="10">
                                  <p:stCondLst>
                                    <p:cond delay="0"/>
                                  </p:stCondLst>
                                  <p:childTnLst>
                                    <p:animEffect filter="fade" transition="out">
                                      <p:cBhvr additive="repl">
                                        <p:cTn id="1344" dur="500"/>
                                        <p:tgtEl>
                                          <p:spTgt spid="475"/>
                                        </p:tgtEl>
                                      </p:cBhvr>
                                    </p:animEffect>
                                    <p:set>
                                      <p:cBhvr>
                                        <p:cTn id="1345" dur="1" fill="hold">
                                          <p:stCondLst>
                                            <p:cond delay="499"/>
                                          </p:stCondLst>
                                        </p:cTn>
                                        <p:tgtEl>
                                          <p:spTgt spid="475"/>
                                        </p:tgtEl>
                                        <p:attrNameLst>
                                          <p:attrName>style.visibility</p:attrName>
                                        </p:attrNameLst>
                                      </p:cBhvr>
                                      <p:to>
                                        <p:strVal val="hidden"/>
                                      </p:to>
                                    </p:set>
                                  </p:childTnLst>
                                </p:cTn>
                              </p:par>
                              <p:par>
                                <p:cTn id="1346" nodeType="withEffect" fill="hold" presetClass="exit" presetID="10">
                                  <p:stCondLst>
                                    <p:cond delay="0"/>
                                  </p:stCondLst>
                                  <p:childTnLst>
                                    <p:animEffect filter="fade" transition="out">
                                      <p:cBhvr additive="repl">
                                        <p:cTn id="1347" dur="500"/>
                                        <p:tgtEl>
                                          <p:spTgt spid="476"/>
                                        </p:tgtEl>
                                      </p:cBhvr>
                                    </p:animEffect>
                                    <p:set>
                                      <p:cBhvr>
                                        <p:cTn id="1348" dur="1" fill="hold">
                                          <p:stCondLst>
                                            <p:cond delay="499"/>
                                          </p:stCondLst>
                                        </p:cTn>
                                        <p:tgtEl>
                                          <p:spTgt spid="476"/>
                                        </p:tgtEl>
                                        <p:attrNameLst>
                                          <p:attrName>style.visibility</p:attrName>
                                        </p:attrNameLst>
                                      </p:cBhvr>
                                      <p:to>
                                        <p:strVal val="hidden"/>
                                      </p:to>
                                    </p:set>
                                  </p:childTnLst>
                                </p:cTn>
                              </p:par>
                            </p:childTnLst>
                          </p:cTn>
                        </p:par>
                      </p:childTnLst>
                    </p:cTn>
                  </p:par>
                  <p:par>
                    <p:cTn id="1349" fill="hold">
                      <p:stCondLst>
                        <p:cond delay="indefinite"/>
                      </p:stCondLst>
                      <p:childTnLst>
                        <p:par>
                          <p:cTn id="1350" fill="hold">
                            <p:stCondLst>
                              <p:cond delay="0"/>
                            </p:stCondLst>
                            <p:childTnLst>
                              <p:par>
                                <p:cTn id="1351" nodeType="clickEffect" fill="hold" presetClass="entr" presetID="10">
                                  <p:stCondLst>
                                    <p:cond delay="0"/>
                                  </p:stCondLst>
                                  <p:childTnLst>
                                    <p:set>
                                      <p:cBhvr>
                                        <p:cTn id="1352" dur="1" fill="hold">
                                          <p:stCondLst>
                                            <p:cond delay="0"/>
                                          </p:stCondLst>
                                        </p:cTn>
                                        <p:tgtEl>
                                          <p:spTgt spid="511"/>
                                        </p:tgtEl>
                                        <p:attrNameLst>
                                          <p:attrName>style.visibility</p:attrName>
                                        </p:attrNameLst>
                                      </p:cBhvr>
                                      <p:to>
                                        <p:strVal val="visible"/>
                                      </p:to>
                                    </p:set>
                                    <p:animEffect filter="fade" transition="in">
                                      <p:cBhvr additive="repl">
                                        <p:cTn id="1353" dur="500"/>
                                        <p:tgtEl>
                                          <p:spTgt spid="511"/>
                                        </p:tgtEl>
                                      </p:cBhvr>
                                    </p:animEffect>
                                  </p:childTnLst>
                                </p:cTn>
                              </p:par>
                              <p:par>
                                <p:cTn id="1354" nodeType="withEffect" fill="hold" presetClass="entr" presetID="10">
                                  <p:stCondLst>
                                    <p:cond delay="0"/>
                                  </p:stCondLst>
                                  <p:childTnLst>
                                    <p:set>
                                      <p:cBhvr>
                                        <p:cTn id="1355" dur="1" fill="hold">
                                          <p:stCondLst>
                                            <p:cond delay="0"/>
                                          </p:stCondLst>
                                        </p:cTn>
                                        <p:tgtEl>
                                          <p:spTgt spid="510"/>
                                        </p:tgtEl>
                                        <p:attrNameLst>
                                          <p:attrName>style.visibility</p:attrName>
                                        </p:attrNameLst>
                                      </p:cBhvr>
                                      <p:to>
                                        <p:strVal val="visible"/>
                                      </p:to>
                                    </p:set>
                                    <p:animEffect filter="fade" transition="in">
                                      <p:cBhvr additive="repl">
                                        <p:cTn id="1356" dur="500"/>
                                        <p:tgtEl>
                                          <p:spTgt spid="510"/>
                                        </p:tgtEl>
                                      </p:cBhvr>
                                    </p:animEffect>
                                  </p:childTnLst>
                                </p:cTn>
                              </p:par>
                              <p:par>
                                <p:cTn id="1357" nodeType="withEffect" fill="hold" presetClass="exit" presetID="10">
                                  <p:stCondLst>
                                    <p:cond delay="0"/>
                                  </p:stCondLst>
                                  <p:childTnLst>
                                    <p:animEffect filter="fade" transition="out">
                                      <p:cBhvr additive="repl">
                                        <p:cTn id="1358" dur="500"/>
                                        <p:tgtEl>
                                          <p:spTgt spid="361"/>
                                        </p:tgtEl>
                                      </p:cBhvr>
                                    </p:animEffect>
                                    <p:set>
                                      <p:cBhvr>
                                        <p:cTn id="1359" dur="1" fill="hold">
                                          <p:stCondLst>
                                            <p:cond delay="499"/>
                                          </p:stCondLst>
                                        </p:cTn>
                                        <p:tgtEl>
                                          <p:spTgt spid="361"/>
                                        </p:tgtEl>
                                        <p:attrNameLst>
                                          <p:attrName>style.visibility</p:attrName>
                                        </p:attrNameLst>
                                      </p:cBhvr>
                                      <p:to>
                                        <p:strVal val="hidden"/>
                                      </p:to>
                                    </p:set>
                                  </p:childTnLst>
                                </p:cTn>
                              </p:par>
                              <p:par>
                                <p:cTn id="1360" nodeType="withEffect" fill="hold" presetClass="exit" presetID="10">
                                  <p:stCondLst>
                                    <p:cond delay="0"/>
                                  </p:stCondLst>
                                  <p:childTnLst>
                                    <p:animEffect filter="fade" transition="out">
                                      <p:cBhvr additive="repl">
                                        <p:cTn id="1361" dur="500"/>
                                        <p:tgtEl>
                                          <p:spTgt spid="364"/>
                                        </p:tgtEl>
                                      </p:cBhvr>
                                    </p:animEffect>
                                    <p:set>
                                      <p:cBhvr>
                                        <p:cTn id="1362" dur="1" fill="hold">
                                          <p:stCondLst>
                                            <p:cond delay="499"/>
                                          </p:stCondLst>
                                        </p:cTn>
                                        <p:tgtEl>
                                          <p:spTgt spid="364"/>
                                        </p:tgtEl>
                                        <p:attrNameLst>
                                          <p:attrName>style.visibility</p:attrName>
                                        </p:attrNameLst>
                                      </p:cBhvr>
                                      <p:to>
                                        <p:strVal val="hidden"/>
                                      </p:to>
                                    </p:set>
                                  </p:childTnLst>
                                </p:cTn>
                              </p:par>
                            </p:childTnLst>
                          </p:cTn>
                        </p:par>
                      </p:childTnLst>
                    </p:cTn>
                  </p:par>
                  <p:par>
                    <p:cTn id="1363" fill="hold">
                      <p:stCondLst>
                        <p:cond delay="indefinite"/>
                      </p:stCondLst>
                      <p:childTnLst>
                        <p:par>
                          <p:cTn id="1364" fill="hold">
                            <p:stCondLst>
                              <p:cond delay="0"/>
                            </p:stCondLst>
                            <p:childTnLst>
                              <p:par>
                                <p:cTn id="1365" nodeType="clickEffect" fill="hold" presetClass="exit" presetID="10">
                                  <p:stCondLst>
                                    <p:cond delay="0"/>
                                  </p:stCondLst>
                                  <p:childTnLst>
                                    <p:animEffect filter="fade" transition="out">
                                      <p:cBhvr additive="repl">
                                        <p:cTn id="1366" dur="500"/>
                                        <p:tgtEl>
                                          <p:spTgt spid="447"/>
                                        </p:tgtEl>
                                      </p:cBhvr>
                                    </p:animEffect>
                                    <p:set>
                                      <p:cBhvr>
                                        <p:cTn id="1367" dur="1" fill="hold">
                                          <p:stCondLst>
                                            <p:cond delay="499"/>
                                          </p:stCondLst>
                                        </p:cTn>
                                        <p:tgtEl>
                                          <p:spTgt spid="447"/>
                                        </p:tgtEl>
                                        <p:attrNameLst>
                                          <p:attrName>style.visibility</p:attrName>
                                        </p:attrNameLst>
                                      </p:cBhvr>
                                      <p:to>
                                        <p:strVal val="hidden"/>
                                      </p:to>
                                    </p:set>
                                  </p:childTnLst>
                                </p:cTn>
                              </p:par>
                              <p:par>
                                <p:cTn id="1368" nodeType="withEffect" fill="hold" presetClass="exit" presetID="10">
                                  <p:stCondLst>
                                    <p:cond delay="0"/>
                                  </p:stCondLst>
                                  <p:childTnLst>
                                    <p:animEffect filter="fade" transition="out">
                                      <p:cBhvr additive="repl">
                                        <p:cTn id="1369" dur="500"/>
                                        <p:tgtEl>
                                          <p:spTgt spid="448"/>
                                        </p:tgtEl>
                                      </p:cBhvr>
                                    </p:animEffect>
                                    <p:set>
                                      <p:cBhvr>
                                        <p:cTn id="1370" dur="1" fill="hold">
                                          <p:stCondLst>
                                            <p:cond delay="499"/>
                                          </p:stCondLst>
                                        </p:cTn>
                                        <p:tgtEl>
                                          <p:spTgt spid="448"/>
                                        </p:tgtEl>
                                        <p:attrNameLst>
                                          <p:attrName>style.visibility</p:attrName>
                                        </p:attrNameLst>
                                      </p:cBhvr>
                                      <p:to>
                                        <p:strVal val="hidden"/>
                                      </p:to>
                                    </p:set>
                                  </p:childTnLst>
                                </p:cTn>
                              </p:par>
                              <p:par>
                                <p:cTn id="1371" nodeType="withEffect" fill="hold" presetClass="exit" presetID="10">
                                  <p:stCondLst>
                                    <p:cond delay="0"/>
                                  </p:stCondLst>
                                  <p:childTnLst>
                                    <p:animEffect filter="fade" transition="out">
                                      <p:cBhvr additive="repl">
                                        <p:cTn id="1372" dur="500"/>
                                        <p:tgtEl>
                                          <p:spTgt spid="449"/>
                                        </p:tgtEl>
                                      </p:cBhvr>
                                    </p:animEffect>
                                    <p:set>
                                      <p:cBhvr>
                                        <p:cTn id="1373" dur="1" fill="hold">
                                          <p:stCondLst>
                                            <p:cond delay="499"/>
                                          </p:stCondLst>
                                        </p:cTn>
                                        <p:tgtEl>
                                          <p:spTgt spid="449"/>
                                        </p:tgtEl>
                                        <p:attrNameLst>
                                          <p:attrName>style.visibility</p:attrName>
                                        </p:attrNameLst>
                                      </p:cBhvr>
                                      <p:to>
                                        <p:strVal val="hidden"/>
                                      </p:to>
                                    </p:set>
                                  </p:childTnLst>
                                </p:cTn>
                              </p:par>
                              <p:par>
                                <p:cTn id="1374" nodeType="withEffect" fill="hold" presetClass="exit" presetID="10">
                                  <p:stCondLst>
                                    <p:cond delay="0"/>
                                  </p:stCondLst>
                                  <p:childTnLst>
                                    <p:animEffect filter="fade" transition="out">
                                      <p:cBhvr additive="repl">
                                        <p:cTn id="1375" dur="500"/>
                                        <p:tgtEl>
                                          <p:spTgt spid="501"/>
                                        </p:tgtEl>
                                      </p:cBhvr>
                                    </p:animEffect>
                                    <p:set>
                                      <p:cBhvr>
                                        <p:cTn id="1376" dur="1" fill="hold">
                                          <p:stCondLst>
                                            <p:cond delay="499"/>
                                          </p:stCondLst>
                                        </p:cTn>
                                        <p:tgtEl>
                                          <p:spTgt spid="501"/>
                                        </p:tgtEl>
                                        <p:attrNameLst>
                                          <p:attrName>style.visibility</p:attrName>
                                        </p:attrNameLst>
                                      </p:cBhvr>
                                      <p:to>
                                        <p:strVal val="hidden"/>
                                      </p:to>
                                    </p:set>
                                  </p:childTnLst>
                                </p:cTn>
                              </p:par>
                              <p:par>
                                <p:cTn id="1377" nodeType="withEffect" fill="hold" presetClass="exit" presetID="10">
                                  <p:stCondLst>
                                    <p:cond delay="0"/>
                                  </p:stCondLst>
                                  <p:childTnLst>
                                    <p:animEffect filter="fade" transition="out">
                                      <p:cBhvr additive="repl">
                                        <p:cTn id="1378" dur="500"/>
                                        <p:tgtEl>
                                          <p:spTgt spid="500"/>
                                        </p:tgtEl>
                                      </p:cBhvr>
                                    </p:animEffect>
                                    <p:set>
                                      <p:cBhvr>
                                        <p:cTn id="1379" dur="1" fill="hold">
                                          <p:stCondLst>
                                            <p:cond delay="499"/>
                                          </p:stCondLst>
                                        </p:cTn>
                                        <p:tgtEl>
                                          <p:spTgt spid="500"/>
                                        </p:tgtEl>
                                        <p:attrNameLst>
                                          <p:attrName>style.visibility</p:attrName>
                                        </p:attrNameLst>
                                      </p:cBhvr>
                                      <p:to>
                                        <p:strVal val="hidden"/>
                                      </p:to>
                                    </p:set>
                                  </p:childTnLst>
                                </p:cTn>
                              </p:par>
                            </p:childTnLst>
                          </p:cTn>
                        </p:par>
                      </p:childTnLst>
                    </p:cTn>
                  </p:par>
                  <p:par>
                    <p:cTn id="1380" fill="hold">
                      <p:stCondLst>
                        <p:cond delay="indefinite"/>
                      </p:stCondLst>
                      <p:childTnLst>
                        <p:par>
                          <p:cTn id="1381" fill="hold">
                            <p:stCondLst>
                              <p:cond delay="0"/>
                            </p:stCondLst>
                            <p:childTnLst>
                              <p:par>
                                <p:cTn id="1382" nodeType="clickEffect" fill="hold" presetClass="entr" presetID="10">
                                  <p:stCondLst>
                                    <p:cond delay="0"/>
                                  </p:stCondLst>
                                  <p:childTnLst>
                                    <p:set>
                                      <p:cBhvr>
                                        <p:cTn id="1383" dur="1" fill="hold">
                                          <p:stCondLst>
                                            <p:cond delay="0"/>
                                          </p:stCondLst>
                                        </p:cTn>
                                        <p:tgtEl>
                                          <p:spTgt spid="513"/>
                                        </p:tgtEl>
                                        <p:attrNameLst>
                                          <p:attrName>style.visibility</p:attrName>
                                        </p:attrNameLst>
                                      </p:cBhvr>
                                      <p:to>
                                        <p:strVal val="visible"/>
                                      </p:to>
                                    </p:set>
                                    <p:animEffect filter="fade" transition="in">
                                      <p:cBhvr additive="repl">
                                        <p:cTn id="1384" dur="500"/>
                                        <p:tgtEl>
                                          <p:spTgt spid="513"/>
                                        </p:tgtEl>
                                      </p:cBhvr>
                                    </p:animEffect>
                                  </p:childTnLst>
                                </p:cTn>
                              </p:par>
                              <p:par>
                                <p:cTn id="1385" nodeType="withEffect" fill="hold" presetClass="entr" presetID="10">
                                  <p:stCondLst>
                                    <p:cond delay="0"/>
                                  </p:stCondLst>
                                  <p:childTnLst>
                                    <p:set>
                                      <p:cBhvr>
                                        <p:cTn id="1386" dur="1" fill="hold">
                                          <p:stCondLst>
                                            <p:cond delay="0"/>
                                          </p:stCondLst>
                                        </p:cTn>
                                        <p:tgtEl>
                                          <p:spTgt spid="514"/>
                                        </p:tgtEl>
                                        <p:attrNameLst>
                                          <p:attrName>style.visibility</p:attrName>
                                        </p:attrNameLst>
                                      </p:cBhvr>
                                      <p:to>
                                        <p:strVal val="visible"/>
                                      </p:to>
                                    </p:set>
                                    <p:animEffect filter="fade" transition="in">
                                      <p:cBhvr additive="repl">
                                        <p:cTn id="1387" dur="500"/>
                                        <p:tgtEl>
                                          <p:spTgt spid="514"/>
                                        </p:tgtEl>
                                      </p:cBhvr>
                                    </p:animEffect>
                                  </p:childTnLst>
                                </p:cTn>
                              </p:par>
                              <p:par>
                                <p:cTn id="1388" nodeType="withEffect" fill="hold" presetClass="entr" presetID="10">
                                  <p:stCondLst>
                                    <p:cond delay="0"/>
                                  </p:stCondLst>
                                  <p:childTnLst>
                                    <p:set>
                                      <p:cBhvr>
                                        <p:cTn id="1389" dur="1" fill="hold">
                                          <p:stCondLst>
                                            <p:cond delay="0"/>
                                          </p:stCondLst>
                                        </p:cTn>
                                        <p:tgtEl>
                                          <p:spTgt spid="515"/>
                                        </p:tgtEl>
                                        <p:attrNameLst>
                                          <p:attrName>style.visibility</p:attrName>
                                        </p:attrNameLst>
                                      </p:cBhvr>
                                      <p:to>
                                        <p:strVal val="visible"/>
                                      </p:to>
                                    </p:set>
                                    <p:animEffect filter="fade" transition="in">
                                      <p:cBhvr additive="repl">
                                        <p:cTn id="1390" dur="500"/>
                                        <p:tgtEl>
                                          <p:spTgt spid="515"/>
                                        </p:tgtEl>
                                      </p:cBhvr>
                                    </p:animEffect>
                                  </p:childTnLst>
                                </p:cTn>
                              </p:par>
                              <p:par>
                                <p:cTn id="1391" nodeType="withEffect" fill="hold" presetClass="entr" presetID="10">
                                  <p:stCondLst>
                                    <p:cond delay="0"/>
                                  </p:stCondLst>
                                  <p:childTnLst>
                                    <p:set>
                                      <p:cBhvr>
                                        <p:cTn id="1392" dur="1" fill="hold">
                                          <p:stCondLst>
                                            <p:cond delay="0"/>
                                          </p:stCondLst>
                                        </p:cTn>
                                        <p:tgtEl>
                                          <p:spTgt spid="516"/>
                                        </p:tgtEl>
                                        <p:attrNameLst>
                                          <p:attrName>style.visibility</p:attrName>
                                        </p:attrNameLst>
                                      </p:cBhvr>
                                      <p:to>
                                        <p:strVal val="visible"/>
                                      </p:to>
                                    </p:set>
                                    <p:animEffect filter="fade" transition="in">
                                      <p:cBhvr additive="repl">
                                        <p:cTn id="1393" dur="500"/>
                                        <p:tgtEl>
                                          <p:spTgt spid="516"/>
                                        </p:tgtEl>
                                      </p:cBhvr>
                                    </p:animEffect>
                                  </p:childTnLst>
                                </p:cTn>
                              </p:par>
                              <p:par>
                                <p:cTn id="1394" nodeType="withEffect" fill="hold" presetClass="entr" presetID="10">
                                  <p:stCondLst>
                                    <p:cond delay="0"/>
                                  </p:stCondLst>
                                  <p:childTnLst>
                                    <p:set>
                                      <p:cBhvr>
                                        <p:cTn id="1395" dur="1" fill="hold">
                                          <p:stCondLst>
                                            <p:cond delay="0"/>
                                          </p:stCondLst>
                                        </p:cTn>
                                        <p:tgtEl>
                                          <p:spTgt spid="517"/>
                                        </p:tgtEl>
                                        <p:attrNameLst>
                                          <p:attrName>style.visibility</p:attrName>
                                        </p:attrNameLst>
                                      </p:cBhvr>
                                      <p:to>
                                        <p:strVal val="visible"/>
                                      </p:to>
                                    </p:set>
                                    <p:animEffect filter="fade" transition="in">
                                      <p:cBhvr additive="repl">
                                        <p:cTn id="1396" dur="500"/>
                                        <p:tgtEl>
                                          <p:spTgt spid="517"/>
                                        </p:tgtEl>
                                      </p:cBhvr>
                                    </p:animEffect>
                                  </p:childTnLst>
                                </p:cTn>
                              </p:par>
                              <p:par>
                                <p:cTn id="1397" nodeType="withEffect" fill="hold" presetClass="entr" presetID="10">
                                  <p:stCondLst>
                                    <p:cond delay="0"/>
                                  </p:stCondLst>
                                  <p:childTnLst>
                                    <p:set>
                                      <p:cBhvr>
                                        <p:cTn id="1398" dur="1" fill="hold">
                                          <p:stCondLst>
                                            <p:cond delay="0"/>
                                          </p:stCondLst>
                                        </p:cTn>
                                        <p:tgtEl>
                                          <p:spTgt spid="512"/>
                                        </p:tgtEl>
                                        <p:attrNameLst>
                                          <p:attrName>style.visibility</p:attrName>
                                        </p:attrNameLst>
                                      </p:cBhvr>
                                      <p:to>
                                        <p:strVal val="visible"/>
                                      </p:to>
                                    </p:set>
                                    <p:animEffect filter="fade" transition="in">
                                      <p:cBhvr additive="repl">
                                        <p:cTn id="1399" dur="500"/>
                                        <p:tgtEl>
                                          <p:spTgt spid="512"/>
                                        </p:tgtEl>
                                      </p:cBhvr>
                                    </p:animEffect>
                                  </p:childTnLst>
                                </p:cTn>
                              </p:par>
                              <p:par>
                                <p:cTn id="1400" nodeType="withEffect" fill="hold" presetClass="exit" presetID="10">
                                  <p:stCondLst>
                                    <p:cond delay="0"/>
                                  </p:stCondLst>
                                  <p:childTnLst>
                                    <p:animEffect filter="fade" transition="out">
                                      <p:cBhvr additive="repl">
                                        <p:cTn id="1401" dur="500"/>
                                        <p:tgtEl>
                                          <p:spTgt spid="439"/>
                                        </p:tgtEl>
                                      </p:cBhvr>
                                    </p:animEffect>
                                    <p:set>
                                      <p:cBhvr>
                                        <p:cTn id="1402" dur="1" fill="hold">
                                          <p:stCondLst>
                                            <p:cond delay="499"/>
                                          </p:stCondLst>
                                        </p:cTn>
                                        <p:tgtEl>
                                          <p:spTgt spid="439"/>
                                        </p:tgtEl>
                                        <p:attrNameLst>
                                          <p:attrName>style.visibility</p:attrName>
                                        </p:attrNameLst>
                                      </p:cBhvr>
                                      <p:to>
                                        <p:strVal val="hidden"/>
                                      </p:to>
                                    </p:set>
                                  </p:childTnLst>
                                </p:cTn>
                              </p:par>
                              <p:par>
                                <p:cTn id="1403" nodeType="withEffect" fill="hold" presetClass="exit" presetID="10">
                                  <p:stCondLst>
                                    <p:cond delay="0"/>
                                  </p:stCondLst>
                                  <p:childTnLst>
                                    <p:animEffect filter="fade" transition="out">
                                      <p:cBhvr additive="repl">
                                        <p:cTn id="1404" dur="500"/>
                                        <p:tgtEl>
                                          <p:spTgt spid="440"/>
                                        </p:tgtEl>
                                      </p:cBhvr>
                                    </p:animEffect>
                                    <p:set>
                                      <p:cBhvr>
                                        <p:cTn id="1405" dur="1" fill="hold">
                                          <p:stCondLst>
                                            <p:cond delay="499"/>
                                          </p:stCondLst>
                                        </p:cTn>
                                        <p:tgtEl>
                                          <p:spTgt spid="440"/>
                                        </p:tgtEl>
                                        <p:attrNameLst>
                                          <p:attrName>style.visibility</p:attrName>
                                        </p:attrNameLst>
                                      </p:cBhvr>
                                      <p:to>
                                        <p:strVal val="hidden"/>
                                      </p:to>
                                    </p:set>
                                  </p:childTnLst>
                                </p:cTn>
                              </p:par>
                              <p:par>
                                <p:cTn id="1406" nodeType="withEffect" fill="hold" presetClass="exit" presetID="10">
                                  <p:stCondLst>
                                    <p:cond delay="0"/>
                                  </p:stCondLst>
                                  <p:childTnLst>
                                    <p:animEffect filter="fade" transition="out">
                                      <p:cBhvr additive="repl">
                                        <p:cTn id="1407" dur="500"/>
                                        <p:tgtEl>
                                          <p:spTgt spid="441"/>
                                        </p:tgtEl>
                                      </p:cBhvr>
                                    </p:animEffect>
                                    <p:set>
                                      <p:cBhvr>
                                        <p:cTn id="1408" dur="1" fill="hold">
                                          <p:stCondLst>
                                            <p:cond delay="499"/>
                                          </p:stCondLst>
                                        </p:cTn>
                                        <p:tgtEl>
                                          <p:spTgt spid="441"/>
                                        </p:tgtEl>
                                        <p:attrNameLst>
                                          <p:attrName>style.visibility</p:attrName>
                                        </p:attrNameLst>
                                      </p:cBhvr>
                                      <p:to>
                                        <p:strVal val="hidden"/>
                                      </p:to>
                                    </p:set>
                                  </p:childTnLst>
                                </p:cTn>
                              </p:par>
                              <p:par>
                                <p:cTn id="1409" nodeType="withEffect" fill="hold" presetClass="exit" presetID="10">
                                  <p:stCondLst>
                                    <p:cond delay="0"/>
                                  </p:stCondLst>
                                  <p:childTnLst>
                                    <p:animEffect filter="fade" transition="out">
                                      <p:cBhvr additive="repl">
                                        <p:cTn id="1410" dur="500"/>
                                        <p:tgtEl>
                                          <p:spTgt spid="442"/>
                                        </p:tgtEl>
                                      </p:cBhvr>
                                    </p:animEffect>
                                    <p:set>
                                      <p:cBhvr>
                                        <p:cTn id="1411" dur="1" fill="hold">
                                          <p:stCondLst>
                                            <p:cond delay="499"/>
                                          </p:stCondLst>
                                        </p:cTn>
                                        <p:tgtEl>
                                          <p:spTgt spid="442"/>
                                        </p:tgtEl>
                                        <p:attrNameLst>
                                          <p:attrName>style.visibility</p:attrName>
                                        </p:attrNameLst>
                                      </p:cBhvr>
                                      <p:to>
                                        <p:strVal val="hidden"/>
                                      </p:to>
                                    </p:set>
                                  </p:childTnLst>
                                </p:cTn>
                              </p:par>
                              <p:par>
                                <p:cTn id="1412" nodeType="withEffect" fill="hold" presetClass="exit" presetID="10">
                                  <p:stCondLst>
                                    <p:cond delay="0"/>
                                  </p:stCondLst>
                                  <p:childTnLst>
                                    <p:animEffect filter="fade" transition="out">
                                      <p:cBhvr additive="repl">
                                        <p:cTn id="1413" dur="500"/>
                                        <p:tgtEl>
                                          <p:spTgt spid="443"/>
                                        </p:tgtEl>
                                      </p:cBhvr>
                                    </p:animEffect>
                                    <p:set>
                                      <p:cBhvr>
                                        <p:cTn id="1414" dur="1" fill="hold">
                                          <p:stCondLst>
                                            <p:cond delay="499"/>
                                          </p:stCondLst>
                                        </p:cTn>
                                        <p:tgtEl>
                                          <p:spTgt spid="443"/>
                                        </p:tgtEl>
                                        <p:attrNameLst>
                                          <p:attrName>style.visibility</p:attrName>
                                        </p:attrNameLst>
                                      </p:cBhvr>
                                      <p:to>
                                        <p:strVal val="hidden"/>
                                      </p:to>
                                    </p:set>
                                  </p:childTnLst>
                                </p:cTn>
                              </p:par>
                            </p:childTnLst>
                          </p:cTn>
                        </p:par>
                      </p:childTnLst>
                    </p:cTn>
                  </p:par>
                  <p:par>
                    <p:cTn id="1415" fill="hold">
                      <p:stCondLst>
                        <p:cond delay="indefinite"/>
                      </p:stCondLst>
                      <p:childTnLst>
                        <p:par>
                          <p:cTn id="1416" fill="hold">
                            <p:stCondLst>
                              <p:cond delay="0"/>
                            </p:stCondLst>
                            <p:childTnLst>
                              <p:par>
                                <p:cTn id="1417" nodeType="clickEffect" fill="hold" presetClass="exit" presetID="10">
                                  <p:stCondLst>
                                    <p:cond delay="0"/>
                                  </p:stCondLst>
                                  <p:childTnLst>
                                    <p:animEffect filter="fade" transition="out">
                                      <p:cBhvr additive="repl">
                                        <p:cTn id="1418" dur="500"/>
                                        <p:tgtEl>
                                          <p:spTgt spid="389"/>
                                        </p:tgtEl>
                                      </p:cBhvr>
                                    </p:animEffect>
                                    <p:set>
                                      <p:cBhvr>
                                        <p:cTn id="1419" dur="1" fill="hold">
                                          <p:stCondLst>
                                            <p:cond delay="499"/>
                                          </p:stCondLst>
                                        </p:cTn>
                                        <p:tgtEl>
                                          <p:spTgt spid="389"/>
                                        </p:tgtEl>
                                        <p:attrNameLst>
                                          <p:attrName>style.visibility</p:attrName>
                                        </p:attrNameLst>
                                      </p:cBhvr>
                                      <p:to>
                                        <p:strVal val="hidden"/>
                                      </p:to>
                                    </p:set>
                                  </p:childTnLst>
                                </p:cTn>
                              </p:par>
                              <p:par>
                                <p:cTn id="1420" nodeType="withEffect" fill="hold" presetClass="exit" presetID="10">
                                  <p:stCondLst>
                                    <p:cond delay="0"/>
                                  </p:stCondLst>
                                  <p:childTnLst>
                                    <p:animEffect filter="fade" transition="out">
                                      <p:cBhvr additive="repl">
                                        <p:cTn id="1421" dur="500"/>
                                        <p:tgtEl>
                                          <p:spTgt spid="390"/>
                                        </p:tgtEl>
                                      </p:cBhvr>
                                    </p:animEffect>
                                    <p:set>
                                      <p:cBhvr>
                                        <p:cTn id="1422" dur="1" fill="hold">
                                          <p:stCondLst>
                                            <p:cond delay="499"/>
                                          </p:stCondLst>
                                        </p:cTn>
                                        <p:tgtEl>
                                          <p:spTgt spid="390"/>
                                        </p:tgtEl>
                                        <p:attrNameLst>
                                          <p:attrName>style.visibility</p:attrName>
                                        </p:attrNameLst>
                                      </p:cBhvr>
                                      <p:to>
                                        <p:strVal val="hidden"/>
                                      </p:to>
                                    </p:set>
                                  </p:childTnLst>
                                </p:cTn>
                              </p:par>
                              <p:par>
                                <p:cTn id="1423" nodeType="withEffect" fill="hold" presetClass="exit" presetID="10">
                                  <p:stCondLst>
                                    <p:cond delay="0"/>
                                  </p:stCondLst>
                                  <p:childTnLst>
                                    <p:animEffect filter="fade" transition="out">
                                      <p:cBhvr additive="repl">
                                        <p:cTn id="1424" dur="500"/>
                                        <p:tgtEl>
                                          <p:spTgt spid="388"/>
                                        </p:tgtEl>
                                      </p:cBhvr>
                                    </p:animEffect>
                                    <p:set>
                                      <p:cBhvr>
                                        <p:cTn id="1425" dur="1" fill="hold">
                                          <p:stCondLst>
                                            <p:cond delay="499"/>
                                          </p:stCondLst>
                                        </p:cTn>
                                        <p:tgtEl>
                                          <p:spTgt spid="388"/>
                                        </p:tgtEl>
                                        <p:attrNameLst>
                                          <p:attrName>style.visibility</p:attrName>
                                        </p:attrNameLst>
                                      </p:cBhvr>
                                      <p:to>
                                        <p:strVal val="hidden"/>
                                      </p:to>
                                    </p:set>
                                  </p:childTnLst>
                                </p:cTn>
                              </p:par>
                              <p:par>
                                <p:cTn id="1426" nodeType="withEffect" fill="hold" presetClass="exit" presetID="10">
                                  <p:stCondLst>
                                    <p:cond delay="0"/>
                                  </p:stCondLst>
                                  <p:childTnLst>
                                    <p:animEffect filter="fade" transition="out">
                                      <p:cBhvr additive="repl">
                                        <p:cTn id="1427" dur="500"/>
                                        <p:tgtEl>
                                          <p:spTgt spid="387"/>
                                        </p:tgtEl>
                                      </p:cBhvr>
                                    </p:animEffect>
                                    <p:set>
                                      <p:cBhvr>
                                        <p:cTn id="1428" dur="1" fill="hold">
                                          <p:stCondLst>
                                            <p:cond delay="499"/>
                                          </p:stCondLst>
                                        </p:cTn>
                                        <p:tgtEl>
                                          <p:spTgt spid="387"/>
                                        </p:tgtEl>
                                        <p:attrNameLst>
                                          <p:attrName>style.visibility</p:attrName>
                                        </p:attrNameLst>
                                      </p:cBhvr>
                                      <p:to>
                                        <p:strVal val="hidden"/>
                                      </p:to>
                                    </p:set>
                                  </p:childTnLst>
                                </p:cTn>
                              </p:par>
                              <p:par>
                                <p:cTn id="1429" nodeType="withEffect" fill="hold" presetClass="exit" presetID="10">
                                  <p:stCondLst>
                                    <p:cond delay="0"/>
                                  </p:stCondLst>
                                  <p:childTnLst>
                                    <p:animEffect filter="fade" transition="out">
                                      <p:cBhvr additive="repl">
                                        <p:cTn id="1430" dur="500"/>
                                        <p:tgtEl>
                                          <p:spTgt spid="391"/>
                                        </p:tgtEl>
                                      </p:cBhvr>
                                    </p:animEffect>
                                    <p:set>
                                      <p:cBhvr>
                                        <p:cTn id="1431" dur="1" fill="hold">
                                          <p:stCondLst>
                                            <p:cond delay="499"/>
                                          </p:stCondLst>
                                        </p:cTn>
                                        <p:tgtEl>
                                          <p:spTgt spid="391"/>
                                        </p:tgtEl>
                                        <p:attrNameLst>
                                          <p:attrName>style.visibility</p:attrName>
                                        </p:attrNameLst>
                                      </p:cBhvr>
                                      <p:to>
                                        <p:strVal val="hidden"/>
                                      </p:to>
                                    </p:set>
                                  </p:childTnLst>
                                </p:cTn>
                              </p:par>
                              <p:par>
                                <p:cTn id="1432" nodeType="withEffect" fill="hold" presetClass="exit" presetID="10">
                                  <p:stCondLst>
                                    <p:cond delay="0"/>
                                  </p:stCondLst>
                                  <p:childTnLst>
                                    <p:animEffect filter="fade" transition="out">
                                      <p:cBhvr additive="repl">
                                        <p:cTn id="1433" dur="500"/>
                                        <p:tgtEl>
                                          <p:spTgt spid="413"/>
                                        </p:tgtEl>
                                      </p:cBhvr>
                                    </p:animEffect>
                                    <p:set>
                                      <p:cBhvr>
                                        <p:cTn id="1434" dur="1" fill="hold">
                                          <p:stCondLst>
                                            <p:cond delay="499"/>
                                          </p:stCondLst>
                                        </p:cTn>
                                        <p:tgtEl>
                                          <p:spTgt spid="413"/>
                                        </p:tgtEl>
                                        <p:attrNameLst>
                                          <p:attrName>style.visibility</p:attrName>
                                        </p:attrNameLst>
                                      </p:cBhvr>
                                      <p:to>
                                        <p:strVal val="hidden"/>
                                      </p:to>
                                    </p:set>
                                  </p:childTnLst>
                                </p:cTn>
                              </p:par>
                              <p:par>
                                <p:cTn id="1435" nodeType="withEffect" fill="hold" presetClass="exit" presetID="10">
                                  <p:stCondLst>
                                    <p:cond delay="0"/>
                                  </p:stCondLst>
                                  <p:childTnLst>
                                    <p:animEffect filter="fade" transition="out">
                                      <p:cBhvr additive="repl">
                                        <p:cTn id="1436" dur="500"/>
                                        <p:tgtEl>
                                          <p:spTgt spid="414"/>
                                        </p:tgtEl>
                                      </p:cBhvr>
                                    </p:animEffect>
                                    <p:set>
                                      <p:cBhvr>
                                        <p:cTn id="1437" dur="1" fill="hold">
                                          <p:stCondLst>
                                            <p:cond delay="499"/>
                                          </p:stCondLst>
                                        </p:cTn>
                                        <p:tgtEl>
                                          <p:spTgt spid="414"/>
                                        </p:tgtEl>
                                        <p:attrNameLst>
                                          <p:attrName>style.visibility</p:attrName>
                                        </p:attrNameLst>
                                      </p:cBhvr>
                                      <p:to>
                                        <p:strVal val="hidden"/>
                                      </p:to>
                                    </p:set>
                                  </p:childTnLst>
                                </p:cTn>
                              </p:par>
                              <p:par>
                                <p:cTn id="1438" nodeType="withEffect" fill="hold" presetClass="exit" presetID="10">
                                  <p:stCondLst>
                                    <p:cond delay="0"/>
                                  </p:stCondLst>
                                  <p:childTnLst>
                                    <p:animEffect filter="fade" transition="out">
                                      <p:cBhvr additive="repl">
                                        <p:cTn id="1439" dur="500"/>
                                        <p:tgtEl>
                                          <p:spTgt spid="415"/>
                                        </p:tgtEl>
                                      </p:cBhvr>
                                    </p:animEffect>
                                    <p:set>
                                      <p:cBhvr>
                                        <p:cTn id="1440" dur="1" fill="hold">
                                          <p:stCondLst>
                                            <p:cond delay="499"/>
                                          </p:stCondLst>
                                        </p:cTn>
                                        <p:tgtEl>
                                          <p:spTgt spid="415"/>
                                        </p:tgtEl>
                                        <p:attrNameLst>
                                          <p:attrName>style.visibility</p:attrName>
                                        </p:attrNameLst>
                                      </p:cBhvr>
                                      <p:to>
                                        <p:strVal val="hidden"/>
                                      </p:to>
                                    </p:set>
                                  </p:childTnLst>
                                </p:cTn>
                              </p:par>
                              <p:par>
                                <p:cTn id="1441" nodeType="withEffect" fill="hold" presetClass="exit" presetID="10">
                                  <p:stCondLst>
                                    <p:cond delay="0"/>
                                  </p:stCondLst>
                                  <p:childTnLst>
                                    <p:animEffect filter="fade" transition="out">
                                      <p:cBhvr additive="repl">
                                        <p:cTn id="1442" dur="500"/>
                                        <p:tgtEl>
                                          <p:spTgt spid="416"/>
                                        </p:tgtEl>
                                      </p:cBhvr>
                                    </p:animEffect>
                                    <p:set>
                                      <p:cBhvr>
                                        <p:cTn id="1443" dur="1" fill="hold">
                                          <p:stCondLst>
                                            <p:cond delay="499"/>
                                          </p:stCondLst>
                                        </p:cTn>
                                        <p:tgtEl>
                                          <p:spTgt spid="416"/>
                                        </p:tgtEl>
                                        <p:attrNameLst>
                                          <p:attrName>style.visibility</p:attrName>
                                        </p:attrNameLst>
                                      </p:cBhvr>
                                      <p:to>
                                        <p:strVal val="hidden"/>
                                      </p:to>
                                    </p:set>
                                  </p:childTnLst>
                                </p:cTn>
                              </p:par>
                              <p:par>
                                <p:cTn id="1444" nodeType="withEffect" fill="hold" presetClass="exit" presetID="10">
                                  <p:stCondLst>
                                    <p:cond delay="0"/>
                                  </p:stCondLst>
                                  <p:childTnLst>
                                    <p:animEffect filter="fade" transition="out">
                                      <p:cBhvr additive="repl">
                                        <p:cTn id="1445" dur="500"/>
                                        <p:tgtEl>
                                          <p:spTgt spid="417"/>
                                        </p:tgtEl>
                                      </p:cBhvr>
                                    </p:animEffect>
                                    <p:set>
                                      <p:cBhvr>
                                        <p:cTn id="1446" dur="1" fill="hold">
                                          <p:stCondLst>
                                            <p:cond delay="499"/>
                                          </p:stCondLst>
                                        </p:cTn>
                                        <p:tgtEl>
                                          <p:spTgt spid="417"/>
                                        </p:tgtEl>
                                        <p:attrNameLst>
                                          <p:attrName>style.visibility</p:attrName>
                                        </p:attrNameLst>
                                      </p:cBhvr>
                                      <p:to>
                                        <p:strVal val="hidden"/>
                                      </p:to>
                                    </p:set>
                                  </p:childTnLst>
                                </p:cTn>
                              </p:par>
                              <p:par>
                                <p:cTn id="1447" nodeType="withEffect" fill="hold" presetClass="exit" presetID="10">
                                  <p:stCondLst>
                                    <p:cond delay="0"/>
                                  </p:stCondLst>
                                  <p:childTnLst>
                                    <p:animEffect filter="fade" transition="out">
                                      <p:cBhvr additive="repl">
                                        <p:cTn id="1448" dur="500"/>
                                        <p:tgtEl>
                                          <p:spTgt spid="418"/>
                                        </p:tgtEl>
                                      </p:cBhvr>
                                    </p:animEffect>
                                    <p:set>
                                      <p:cBhvr>
                                        <p:cTn id="1449" dur="1" fill="hold">
                                          <p:stCondLst>
                                            <p:cond delay="499"/>
                                          </p:stCondLst>
                                        </p:cTn>
                                        <p:tgtEl>
                                          <p:spTgt spid="418"/>
                                        </p:tgtEl>
                                        <p:attrNameLst>
                                          <p:attrName>style.visibility</p:attrName>
                                        </p:attrNameLst>
                                      </p:cBhvr>
                                      <p:to>
                                        <p:strVal val="hidden"/>
                                      </p:to>
                                    </p:set>
                                  </p:childTnLst>
                                </p:cTn>
                              </p:par>
                              <p:par>
                                <p:cTn id="1450" nodeType="withEffect" fill="hold" presetClass="exit" presetID="10">
                                  <p:stCondLst>
                                    <p:cond delay="0"/>
                                  </p:stCondLst>
                                  <p:childTnLst>
                                    <p:animEffect filter="fade" transition="out">
                                      <p:cBhvr additive="repl">
                                        <p:cTn id="1451" dur="500"/>
                                        <p:tgtEl>
                                          <p:spTgt spid="392"/>
                                        </p:tgtEl>
                                      </p:cBhvr>
                                    </p:animEffect>
                                    <p:set>
                                      <p:cBhvr>
                                        <p:cTn id="1452" dur="1" fill="hold">
                                          <p:stCondLst>
                                            <p:cond delay="499"/>
                                          </p:stCondLst>
                                        </p:cTn>
                                        <p:tgtEl>
                                          <p:spTgt spid="392"/>
                                        </p:tgtEl>
                                        <p:attrNameLst>
                                          <p:attrName>style.visibility</p:attrName>
                                        </p:attrNameLst>
                                      </p:cBhvr>
                                      <p:to>
                                        <p:strVal val="hidden"/>
                                      </p:to>
                                    </p:set>
                                  </p:childTnLst>
                                </p:cTn>
                              </p:par>
                              <p:par>
                                <p:cTn id="1453" nodeType="withEffect" fill="hold" presetClass="exit" presetID="10">
                                  <p:stCondLst>
                                    <p:cond delay="0"/>
                                  </p:stCondLst>
                                  <p:childTnLst>
                                    <p:animEffect filter="fade" transition="out">
                                      <p:cBhvr additive="repl">
                                        <p:cTn id="1454" dur="500"/>
                                        <p:tgtEl>
                                          <p:spTgt spid="393"/>
                                        </p:tgtEl>
                                      </p:cBhvr>
                                    </p:animEffect>
                                    <p:set>
                                      <p:cBhvr>
                                        <p:cTn id="1455" dur="1" fill="hold">
                                          <p:stCondLst>
                                            <p:cond delay="499"/>
                                          </p:stCondLst>
                                        </p:cTn>
                                        <p:tgtEl>
                                          <p:spTgt spid="393"/>
                                        </p:tgtEl>
                                        <p:attrNameLst>
                                          <p:attrName>style.visibility</p:attrName>
                                        </p:attrNameLst>
                                      </p:cBhvr>
                                      <p:to>
                                        <p:strVal val="hidden"/>
                                      </p:to>
                                    </p:set>
                                  </p:childTnLst>
                                </p:cTn>
                              </p:par>
                              <p:par>
                                <p:cTn id="1456" nodeType="withEffect" fill="hold" presetClass="exit" presetID="10">
                                  <p:stCondLst>
                                    <p:cond delay="0"/>
                                  </p:stCondLst>
                                  <p:childTnLst>
                                    <p:animEffect filter="fade" transition="out">
                                      <p:cBhvr additive="repl">
                                        <p:cTn id="1457" dur="500"/>
                                        <p:tgtEl>
                                          <p:spTgt spid="394"/>
                                        </p:tgtEl>
                                      </p:cBhvr>
                                    </p:animEffect>
                                    <p:set>
                                      <p:cBhvr>
                                        <p:cTn id="1458" dur="1" fill="hold">
                                          <p:stCondLst>
                                            <p:cond delay="499"/>
                                          </p:stCondLst>
                                        </p:cTn>
                                        <p:tgtEl>
                                          <p:spTgt spid="394"/>
                                        </p:tgtEl>
                                        <p:attrNameLst>
                                          <p:attrName>style.visibility</p:attrName>
                                        </p:attrNameLst>
                                      </p:cBhvr>
                                      <p:to>
                                        <p:strVal val="hidden"/>
                                      </p:to>
                                    </p:set>
                                  </p:childTnLst>
                                </p:cTn>
                              </p:par>
                              <p:par>
                                <p:cTn id="1459" nodeType="withEffect" fill="hold" presetClass="exit" presetID="10">
                                  <p:stCondLst>
                                    <p:cond delay="0"/>
                                  </p:stCondLst>
                                  <p:childTnLst>
                                    <p:animEffect filter="fade" transition="out">
                                      <p:cBhvr additive="repl">
                                        <p:cTn id="1460" dur="500"/>
                                        <p:tgtEl>
                                          <p:spTgt spid="395"/>
                                        </p:tgtEl>
                                      </p:cBhvr>
                                    </p:animEffect>
                                    <p:set>
                                      <p:cBhvr>
                                        <p:cTn id="1461" dur="1" fill="hold">
                                          <p:stCondLst>
                                            <p:cond delay="499"/>
                                          </p:stCondLst>
                                        </p:cTn>
                                        <p:tgtEl>
                                          <p:spTgt spid="395"/>
                                        </p:tgtEl>
                                        <p:attrNameLst>
                                          <p:attrName>style.visibility</p:attrName>
                                        </p:attrNameLst>
                                      </p:cBhvr>
                                      <p:to>
                                        <p:strVal val="hidden"/>
                                      </p:to>
                                    </p:set>
                                  </p:childTnLst>
                                </p:cTn>
                              </p:par>
                              <p:par>
                                <p:cTn id="1462" nodeType="withEffect" fill="hold" presetClass="exit" presetID="10">
                                  <p:stCondLst>
                                    <p:cond delay="0"/>
                                  </p:stCondLst>
                                  <p:childTnLst>
                                    <p:animEffect filter="fade" transition="out">
                                      <p:cBhvr additive="repl">
                                        <p:cTn id="1463" dur="500"/>
                                        <p:tgtEl>
                                          <p:spTgt spid="396"/>
                                        </p:tgtEl>
                                      </p:cBhvr>
                                    </p:animEffect>
                                    <p:set>
                                      <p:cBhvr>
                                        <p:cTn id="1464" dur="1" fill="hold">
                                          <p:stCondLst>
                                            <p:cond delay="499"/>
                                          </p:stCondLst>
                                        </p:cTn>
                                        <p:tgtEl>
                                          <p:spTgt spid="396"/>
                                        </p:tgtEl>
                                        <p:attrNameLst>
                                          <p:attrName>style.visibility</p:attrName>
                                        </p:attrNameLst>
                                      </p:cBhvr>
                                      <p:to>
                                        <p:strVal val="hidden"/>
                                      </p:to>
                                    </p:set>
                                  </p:childTnLst>
                                </p:cTn>
                              </p:par>
                              <p:par>
                                <p:cTn id="1465" nodeType="withEffect" fill="hold" presetClass="exit" presetID="10">
                                  <p:stCondLst>
                                    <p:cond delay="0"/>
                                  </p:stCondLst>
                                  <p:childTnLst>
                                    <p:animEffect filter="fade" transition="out">
                                      <p:cBhvr additive="repl">
                                        <p:cTn id="1466" dur="500"/>
                                        <p:tgtEl>
                                          <p:spTgt spid="397"/>
                                        </p:tgtEl>
                                      </p:cBhvr>
                                    </p:animEffect>
                                    <p:set>
                                      <p:cBhvr>
                                        <p:cTn id="1467" dur="1" fill="hold">
                                          <p:stCondLst>
                                            <p:cond delay="499"/>
                                          </p:stCondLst>
                                        </p:cTn>
                                        <p:tgtEl>
                                          <p:spTgt spid="397"/>
                                        </p:tgtEl>
                                        <p:attrNameLst>
                                          <p:attrName>style.visibility</p:attrName>
                                        </p:attrNameLst>
                                      </p:cBhvr>
                                      <p:to>
                                        <p:strVal val="hidden"/>
                                      </p:to>
                                    </p:set>
                                  </p:childTnLst>
                                </p:cTn>
                              </p:par>
                              <p:par>
                                <p:cTn id="1468" nodeType="withEffect" fill="hold" presetClass="exit" presetID="10">
                                  <p:stCondLst>
                                    <p:cond delay="0"/>
                                  </p:stCondLst>
                                  <p:childTnLst>
                                    <p:animEffect filter="fade" transition="out">
                                      <p:cBhvr additive="repl">
                                        <p:cTn id="1469" dur="500"/>
                                        <p:tgtEl>
                                          <p:spTgt spid="398"/>
                                        </p:tgtEl>
                                      </p:cBhvr>
                                    </p:animEffect>
                                    <p:set>
                                      <p:cBhvr>
                                        <p:cTn id="1470" dur="1" fill="hold">
                                          <p:stCondLst>
                                            <p:cond delay="499"/>
                                          </p:stCondLst>
                                        </p:cTn>
                                        <p:tgtEl>
                                          <p:spTgt spid="398"/>
                                        </p:tgtEl>
                                        <p:attrNameLst>
                                          <p:attrName>style.visibility</p:attrName>
                                        </p:attrNameLst>
                                      </p:cBhvr>
                                      <p:to>
                                        <p:strVal val="hidden"/>
                                      </p:to>
                                    </p:set>
                                  </p:childTnLst>
                                </p:cTn>
                              </p:par>
                              <p:par>
                                <p:cTn id="1471" nodeType="withEffect" fill="hold" presetClass="exit" presetID="10">
                                  <p:stCondLst>
                                    <p:cond delay="0"/>
                                  </p:stCondLst>
                                  <p:childTnLst>
                                    <p:animEffect filter="fade" transition="out">
                                      <p:cBhvr additive="repl">
                                        <p:cTn id="1472" dur="500"/>
                                        <p:tgtEl>
                                          <p:spTgt spid="399"/>
                                        </p:tgtEl>
                                      </p:cBhvr>
                                    </p:animEffect>
                                    <p:set>
                                      <p:cBhvr>
                                        <p:cTn id="1473" dur="1" fill="hold">
                                          <p:stCondLst>
                                            <p:cond delay="499"/>
                                          </p:stCondLst>
                                        </p:cTn>
                                        <p:tgtEl>
                                          <p:spTgt spid="399"/>
                                        </p:tgtEl>
                                        <p:attrNameLst>
                                          <p:attrName>style.visibility</p:attrName>
                                        </p:attrNameLst>
                                      </p:cBhvr>
                                      <p:to>
                                        <p:strVal val="hidden"/>
                                      </p:to>
                                    </p:set>
                                  </p:childTnLst>
                                </p:cTn>
                              </p:par>
                              <p:par>
                                <p:cTn id="1474" nodeType="withEffect" fill="hold" presetClass="exit" presetID="10">
                                  <p:stCondLst>
                                    <p:cond delay="0"/>
                                  </p:stCondLst>
                                  <p:childTnLst>
                                    <p:animEffect filter="fade" transition="out">
                                      <p:cBhvr additive="repl">
                                        <p:cTn id="1475" dur="500"/>
                                        <p:tgtEl>
                                          <p:spTgt spid="400"/>
                                        </p:tgtEl>
                                      </p:cBhvr>
                                    </p:animEffect>
                                    <p:set>
                                      <p:cBhvr>
                                        <p:cTn id="1476" dur="1" fill="hold">
                                          <p:stCondLst>
                                            <p:cond delay="499"/>
                                          </p:stCondLst>
                                        </p:cTn>
                                        <p:tgtEl>
                                          <p:spTgt spid="400"/>
                                        </p:tgtEl>
                                        <p:attrNameLst>
                                          <p:attrName>style.visibility</p:attrName>
                                        </p:attrNameLst>
                                      </p:cBhvr>
                                      <p:to>
                                        <p:strVal val="hidden"/>
                                      </p:to>
                                    </p:set>
                                  </p:childTnLst>
                                </p:cTn>
                              </p:par>
                              <p:par>
                                <p:cTn id="1477" nodeType="withEffect" fill="hold" presetClass="exit" presetID="10">
                                  <p:stCondLst>
                                    <p:cond delay="0"/>
                                  </p:stCondLst>
                                  <p:childTnLst>
                                    <p:animEffect filter="fade" transition="out">
                                      <p:cBhvr additive="repl">
                                        <p:cTn id="1478" dur="500"/>
                                        <p:tgtEl>
                                          <p:spTgt spid="406"/>
                                        </p:tgtEl>
                                      </p:cBhvr>
                                    </p:animEffect>
                                    <p:set>
                                      <p:cBhvr>
                                        <p:cTn id="1479" dur="1" fill="hold">
                                          <p:stCondLst>
                                            <p:cond delay="499"/>
                                          </p:stCondLst>
                                        </p:cTn>
                                        <p:tgtEl>
                                          <p:spTgt spid="406"/>
                                        </p:tgtEl>
                                        <p:attrNameLst>
                                          <p:attrName>style.visibility</p:attrName>
                                        </p:attrNameLst>
                                      </p:cBhvr>
                                      <p:to>
                                        <p:strVal val="hidden"/>
                                      </p:to>
                                    </p:set>
                                  </p:childTnLst>
                                </p:cTn>
                              </p:par>
                              <p:par>
                                <p:cTn id="1480" nodeType="withEffect" fill="hold" presetClass="exit" presetID="10">
                                  <p:stCondLst>
                                    <p:cond delay="0"/>
                                  </p:stCondLst>
                                  <p:childTnLst>
                                    <p:animEffect filter="fade" transition="out">
                                      <p:cBhvr additive="repl">
                                        <p:cTn id="1481" dur="500"/>
                                        <p:tgtEl>
                                          <p:spTgt spid="407"/>
                                        </p:tgtEl>
                                      </p:cBhvr>
                                    </p:animEffect>
                                    <p:set>
                                      <p:cBhvr>
                                        <p:cTn id="1482" dur="1" fill="hold">
                                          <p:stCondLst>
                                            <p:cond delay="499"/>
                                          </p:stCondLst>
                                        </p:cTn>
                                        <p:tgtEl>
                                          <p:spTgt spid="407"/>
                                        </p:tgtEl>
                                        <p:attrNameLst>
                                          <p:attrName>style.visibility</p:attrName>
                                        </p:attrNameLst>
                                      </p:cBhvr>
                                      <p:to>
                                        <p:strVal val="hidden"/>
                                      </p:to>
                                    </p:set>
                                  </p:childTnLst>
                                </p:cTn>
                              </p:par>
                              <p:par>
                                <p:cTn id="1483" nodeType="withEffect" fill="hold" presetClass="exit" presetID="10">
                                  <p:stCondLst>
                                    <p:cond delay="0"/>
                                  </p:stCondLst>
                                  <p:childTnLst>
                                    <p:animEffect filter="fade" transition="out">
                                      <p:cBhvr additive="repl">
                                        <p:cTn id="1484" dur="500"/>
                                        <p:tgtEl>
                                          <p:spTgt spid="408"/>
                                        </p:tgtEl>
                                      </p:cBhvr>
                                    </p:animEffect>
                                    <p:set>
                                      <p:cBhvr>
                                        <p:cTn id="1485" dur="1" fill="hold">
                                          <p:stCondLst>
                                            <p:cond delay="499"/>
                                          </p:stCondLst>
                                        </p:cTn>
                                        <p:tgtEl>
                                          <p:spTgt spid="408"/>
                                        </p:tgtEl>
                                        <p:attrNameLst>
                                          <p:attrName>style.visibility</p:attrName>
                                        </p:attrNameLst>
                                      </p:cBhvr>
                                      <p:to>
                                        <p:strVal val="hidden"/>
                                      </p:to>
                                    </p:set>
                                  </p:childTnLst>
                                </p:cTn>
                              </p:par>
                              <p:par>
                                <p:cTn id="1486" nodeType="withEffect" fill="hold" presetClass="exit" presetID="10">
                                  <p:stCondLst>
                                    <p:cond delay="0"/>
                                  </p:stCondLst>
                                  <p:childTnLst>
                                    <p:animEffect filter="fade" transition="out">
                                      <p:cBhvr additive="repl">
                                        <p:cTn id="1487" dur="500"/>
                                        <p:tgtEl>
                                          <p:spTgt spid="409"/>
                                        </p:tgtEl>
                                      </p:cBhvr>
                                    </p:animEffect>
                                    <p:set>
                                      <p:cBhvr>
                                        <p:cTn id="1488" dur="1" fill="hold">
                                          <p:stCondLst>
                                            <p:cond delay="499"/>
                                          </p:stCondLst>
                                        </p:cTn>
                                        <p:tgtEl>
                                          <p:spTgt spid="409"/>
                                        </p:tgtEl>
                                        <p:attrNameLst>
                                          <p:attrName>style.visibility</p:attrName>
                                        </p:attrNameLst>
                                      </p:cBhvr>
                                      <p:to>
                                        <p:strVal val="hidden"/>
                                      </p:to>
                                    </p:set>
                                  </p:childTnLst>
                                </p:cTn>
                              </p:par>
                              <p:par>
                                <p:cTn id="1489" nodeType="withEffect" fill="hold" presetClass="exit" presetID="10">
                                  <p:stCondLst>
                                    <p:cond delay="0"/>
                                  </p:stCondLst>
                                  <p:childTnLst>
                                    <p:animEffect filter="fade" transition="out">
                                      <p:cBhvr additive="repl">
                                        <p:cTn id="1490" dur="500"/>
                                        <p:tgtEl>
                                          <p:spTgt spid="410"/>
                                        </p:tgtEl>
                                      </p:cBhvr>
                                    </p:animEffect>
                                    <p:set>
                                      <p:cBhvr>
                                        <p:cTn id="1491" dur="1" fill="hold">
                                          <p:stCondLst>
                                            <p:cond delay="499"/>
                                          </p:stCondLst>
                                        </p:cTn>
                                        <p:tgtEl>
                                          <p:spTgt spid="410"/>
                                        </p:tgtEl>
                                        <p:attrNameLst>
                                          <p:attrName>style.visibility</p:attrName>
                                        </p:attrNameLst>
                                      </p:cBhvr>
                                      <p:to>
                                        <p:strVal val="hidden"/>
                                      </p:to>
                                    </p:set>
                                  </p:childTnLst>
                                </p:cTn>
                              </p:par>
                              <p:par>
                                <p:cTn id="1492" nodeType="withEffect" fill="hold" presetClass="exit" presetID="10">
                                  <p:stCondLst>
                                    <p:cond delay="0"/>
                                  </p:stCondLst>
                                  <p:childTnLst>
                                    <p:animEffect filter="fade" transition="out">
                                      <p:cBhvr additive="repl">
                                        <p:cTn id="1493" dur="500"/>
                                        <p:tgtEl>
                                          <p:spTgt spid="411"/>
                                        </p:tgtEl>
                                      </p:cBhvr>
                                    </p:animEffect>
                                    <p:set>
                                      <p:cBhvr>
                                        <p:cTn id="1494" dur="1" fill="hold">
                                          <p:stCondLst>
                                            <p:cond delay="499"/>
                                          </p:stCondLst>
                                        </p:cTn>
                                        <p:tgtEl>
                                          <p:spTgt spid="411"/>
                                        </p:tgtEl>
                                        <p:attrNameLst>
                                          <p:attrName>style.visibility</p:attrName>
                                        </p:attrNameLst>
                                      </p:cBhvr>
                                      <p:to>
                                        <p:strVal val="hidden"/>
                                      </p:to>
                                    </p:set>
                                  </p:childTnLst>
                                </p:cTn>
                              </p:par>
                              <p:par>
                                <p:cTn id="1495" nodeType="withEffect" fill="hold" presetClass="exit" presetID="10">
                                  <p:stCondLst>
                                    <p:cond delay="0"/>
                                  </p:stCondLst>
                                  <p:childTnLst>
                                    <p:animEffect filter="fade" transition="out">
                                      <p:cBhvr additive="repl">
                                        <p:cTn id="1496" dur="500"/>
                                        <p:tgtEl>
                                          <p:spTgt spid="412"/>
                                        </p:tgtEl>
                                      </p:cBhvr>
                                    </p:animEffect>
                                    <p:set>
                                      <p:cBhvr>
                                        <p:cTn id="1497" dur="1" fill="hold">
                                          <p:stCondLst>
                                            <p:cond delay="499"/>
                                          </p:stCondLst>
                                        </p:cTn>
                                        <p:tgtEl>
                                          <p:spTgt spid="412"/>
                                        </p:tgtEl>
                                        <p:attrNameLst>
                                          <p:attrName>style.visibility</p:attrName>
                                        </p:attrNameLst>
                                      </p:cBhvr>
                                      <p:to>
                                        <p:strVal val="hidden"/>
                                      </p:to>
                                    </p:set>
                                  </p:childTnLst>
                                </p:cTn>
                              </p:par>
                              <p:par>
                                <p:cTn id="1498" nodeType="withEffect" fill="hold" presetClass="exit" presetID="10">
                                  <p:stCondLst>
                                    <p:cond delay="0"/>
                                  </p:stCondLst>
                                  <p:childTnLst>
                                    <p:animEffect filter="fade" transition="out">
                                      <p:cBhvr additive="repl">
                                        <p:cTn id="1499" dur="500"/>
                                        <p:tgtEl>
                                          <p:spTgt spid="419"/>
                                        </p:tgtEl>
                                      </p:cBhvr>
                                    </p:animEffect>
                                    <p:set>
                                      <p:cBhvr>
                                        <p:cTn id="1500" dur="1" fill="hold">
                                          <p:stCondLst>
                                            <p:cond delay="499"/>
                                          </p:stCondLst>
                                        </p:cTn>
                                        <p:tgtEl>
                                          <p:spTgt spid="419"/>
                                        </p:tgtEl>
                                        <p:attrNameLst>
                                          <p:attrName>style.visibility</p:attrName>
                                        </p:attrNameLst>
                                      </p:cBhvr>
                                      <p:to>
                                        <p:strVal val="hidden"/>
                                      </p:to>
                                    </p:set>
                                  </p:childTnLst>
                                </p:cTn>
                              </p:par>
                              <p:par>
                                <p:cTn id="1501" nodeType="withEffect" fill="hold" presetClass="exit" presetID="10">
                                  <p:stCondLst>
                                    <p:cond delay="0"/>
                                  </p:stCondLst>
                                  <p:childTnLst>
                                    <p:animEffect filter="fade" transition="out">
                                      <p:cBhvr additive="repl">
                                        <p:cTn id="1502" dur="500"/>
                                        <p:tgtEl>
                                          <p:spTgt spid="420"/>
                                        </p:tgtEl>
                                      </p:cBhvr>
                                    </p:animEffect>
                                    <p:set>
                                      <p:cBhvr>
                                        <p:cTn id="1503" dur="1" fill="hold">
                                          <p:stCondLst>
                                            <p:cond delay="499"/>
                                          </p:stCondLst>
                                        </p:cTn>
                                        <p:tgtEl>
                                          <p:spTgt spid="420"/>
                                        </p:tgtEl>
                                        <p:attrNameLst>
                                          <p:attrName>style.visibility</p:attrName>
                                        </p:attrNameLst>
                                      </p:cBhvr>
                                      <p:to>
                                        <p:strVal val="hidden"/>
                                      </p:to>
                                    </p:set>
                                  </p:childTnLst>
                                </p:cTn>
                              </p:par>
                              <p:par>
                                <p:cTn id="1504" nodeType="withEffect" fill="hold" presetClass="exit" presetID="10">
                                  <p:stCondLst>
                                    <p:cond delay="0"/>
                                  </p:stCondLst>
                                  <p:childTnLst>
                                    <p:animEffect filter="fade" transition="out">
                                      <p:cBhvr additive="repl">
                                        <p:cTn id="1505" dur="500"/>
                                        <p:tgtEl>
                                          <p:spTgt spid="401"/>
                                        </p:tgtEl>
                                      </p:cBhvr>
                                    </p:animEffect>
                                    <p:set>
                                      <p:cBhvr>
                                        <p:cTn id="1506" dur="1" fill="hold">
                                          <p:stCondLst>
                                            <p:cond delay="499"/>
                                          </p:stCondLst>
                                        </p:cTn>
                                        <p:tgtEl>
                                          <p:spTgt spid="401"/>
                                        </p:tgtEl>
                                        <p:attrNameLst>
                                          <p:attrName>style.visibility</p:attrName>
                                        </p:attrNameLst>
                                      </p:cBhvr>
                                      <p:to>
                                        <p:strVal val="hidden"/>
                                      </p:to>
                                    </p:set>
                                  </p:childTnLst>
                                </p:cTn>
                              </p:par>
                              <p:par>
                                <p:cTn id="1507" nodeType="withEffect" fill="hold" presetClass="exit" presetID="10">
                                  <p:stCondLst>
                                    <p:cond delay="0"/>
                                  </p:stCondLst>
                                  <p:childTnLst>
                                    <p:animEffect filter="fade" transition="out">
                                      <p:cBhvr additive="repl">
                                        <p:cTn id="1508" dur="500"/>
                                        <p:tgtEl>
                                          <p:spTgt spid="402"/>
                                        </p:tgtEl>
                                      </p:cBhvr>
                                    </p:animEffect>
                                    <p:set>
                                      <p:cBhvr>
                                        <p:cTn id="1509" dur="1" fill="hold">
                                          <p:stCondLst>
                                            <p:cond delay="499"/>
                                          </p:stCondLst>
                                        </p:cTn>
                                        <p:tgtEl>
                                          <p:spTgt spid="402"/>
                                        </p:tgtEl>
                                        <p:attrNameLst>
                                          <p:attrName>style.visibility</p:attrName>
                                        </p:attrNameLst>
                                      </p:cBhvr>
                                      <p:to>
                                        <p:strVal val="hidden"/>
                                      </p:to>
                                    </p:set>
                                  </p:childTnLst>
                                </p:cTn>
                              </p:par>
                              <p:par>
                                <p:cTn id="1510" nodeType="withEffect" fill="hold" presetClass="exit" presetID="10">
                                  <p:stCondLst>
                                    <p:cond delay="0"/>
                                  </p:stCondLst>
                                  <p:childTnLst>
                                    <p:animEffect filter="fade" transition="out">
                                      <p:cBhvr additive="repl">
                                        <p:cTn id="1511" dur="500"/>
                                        <p:tgtEl>
                                          <p:spTgt spid="403"/>
                                        </p:tgtEl>
                                      </p:cBhvr>
                                    </p:animEffect>
                                    <p:set>
                                      <p:cBhvr>
                                        <p:cTn id="1512" dur="1" fill="hold">
                                          <p:stCondLst>
                                            <p:cond delay="499"/>
                                          </p:stCondLst>
                                        </p:cTn>
                                        <p:tgtEl>
                                          <p:spTgt spid="403"/>
                                        </p:tgtEl>
                                        <p:attrNameLst>
                                          <p:attrName>style.visibility</p:attrName>
                                        </p:attrNameLst>
                                      </p:cBhvr>
                                      <p:to>
                                        <p:strVal val="hidden"/>
                                      </p:to>
                                    </p:set>
                                  </p:childTnLst>
                                </p:cTn>
                              </p:par>
                              <p:par>
                                <p:cTn id="1513" nodeType="withEffect" fill="hold" presetClass="exit" presetID="10">
                                  <p:stCondLst>
                                    <p:cond delay="0"/>
                                  </p:stCondLst>
                                  <p:childTnLst>
                                    <p:animEffect filter="fade" transition="out">
                                      <p:cBhvr additive="repl">
                                        <p:cTn id="1514" dur="500"/>
                                        <p:tgtEl>
                                          <p:spTgt spid="404"/>
                                        </p:tgtEl>
                                      </p:cBhvr>
                                    </p:animEffect>
                                    <p:set>
                                      <p:cBhvr>
                                        <p:cTn id="1515" dur="1" fill="hold">
                                          <p:stCondLst>
                                            <p:cond delay="499"/>
                                          </p:stCondLst>
                                        </p:cTn>
                                        <p:tgtEl>
                                          <p:spTgt spid="404"/>
                                        </p:tgtEl>
                                        <p:attrNameLst>
                                          <p:attrName>style.visibility</p:attrName>
                                        </p:attrNameLst>
                                      </p:cBhvr>
                                      <p:to>
                                        <p:strVal val="hidden"/>
                                      </p:to>
                                    </p:set>
                                  </p:childTnLst>
                                </p:cTn>
                              </p:par>
                              <p:par>
                                <p:cTn id="1516" nodeType="withEffect" fill="hold" presetClass="exit" presetID="10">
                                  <p:stCondLst>
                                    <p:cond delay="0"/>
                                  </p:stCondLst>
                                  <p:childTnLst>
                                    <p:animEffect filter="fade" transition="out">
                                      <p:cBhvr additive="repl">
                                        <p:cTn id="1517" dur="500"/>
                                        <p:tgtEl>
                                          <p:spTgt spid="405"/>
                                        </p:tgtEl>
                                      </p:cBhvr>
                                    </p:animEffect>
                                    <p:set>
                                      <p:cBhvr>
                                        <p:cTn id="1518" dur="1" fill="hold">
                                          <p:stCondLst>
                                            <p:cond delay="499"/>
                                          </p:stCondLst>
                                        </p:cTn>
                                        <p:tgtEl>
                                          <p:spTgt spid="405"/>
                                        </p:tgtEl>
                                        <p:attrNameLst>
                                          <p:attrName>style.visibility</p:attrName>
                                        </p:attrNameLst>
                                      </p:cBhvr>
                                      <p:to>
                                        <p:strVal val="hidden"/>
                                      </p:to>
                                    </p:set>
                                  </p:childTnLst>
                                </p:cTn>
                              </p:par>
                              <p:par>
                                <p:cTn id="1519" nodeType="withEffect" fill="hold" presetClass="exit" presetID="10">
                                  <p:stCondLst>
                                    <p:cond delay="0"/>
                                  </p:stCondLst>
                                  <p:childTnLst>
                                    <p:animEffect filter="fade" transition="out">
                                      <p:cBhvr additive="repl">
                                        <p:cTn id="1520" dur="500"/>
                                        <p:tgtEl>
                                          <p:spTgt spid="470"/>
                                        </p:tgtEl>
                                      </p:cBhvr>
                                    </p:animEffect>
                                    <p:set>
                                      <p:cBhvr>
                                        <p:cTn id="1521" dur="1" fill="hold">
                                          <p:stCondLst>
                                            <p:cond delay="499"/>
                                          </p:stCondLst>
                                        </p:cTn>
                                        <p:tgtEl>
                                          <p:spTgt spid="470"/>
                                        </p:tgtEl>
                                        <p:attrNameLst>
                                          <p:attrName>style.visibility</p:attrName>
                                        </p:attrNameLst>
                                      </p:cBhvr>
                                      <p:to>
                                        <p:strVal val="hidden"/>
                                      </p:to>
                                    </p:set>
                                  </p:childTnLst>
                                </p:cTn>
                              </p:par>
                              <p:par>
                                <p:cTn id="1522" nodeType="withEffect" fill="hold" presetClass="exit" presetID="10">
                                  <p:stCondLst>
                                    <p:cond delay="0"/>
                                  </p:stCondLst>
                                  <p:childTnLst>
                                    <p:animEffect filter="fade" transition="out">
                                      <p:cBhvr additive="repl">
                                        <p:cTn id="1523" dur="500"/>
                                        <p:tgtEl>
                                          <p:spTgt spid="469"/>
                                        </p:tgtEl>
                                      </p:cBhvr>
                                    </p:animEffect>
                                    <p:set>
                                      <p:cBhvr>
                                        <p:cTn id="1524" dur="1" fill="hold">
                                          <p:stCondLst>
                                            <p:cond delay="499"/>
                                          </p:stCondLst>
                                        </p:cTn>
                                        <p:tgtEl>
                                          <p:spTgt spid="469"/>
                                        </p:tgtEl>
                                        <p:attrNameLst>
                                          <p:attrName>style.visibility</p:attrName>
                                        </p:attrNameLst>
                                      </p:cBhvr>
                                      <p:to>
                                        <p:strVal val="hidden"/>
                                      </p:to>
                                    </p:set>
                                  </p:childTnLst>
                                </p:cTn>
                              </p:par>
                              <p:par>
                                <p:cTn id="1525" nodeType="withEffect" fill="hold" presetClass="exit" presetID="10">
                                  <p:stCondLst>
                                    <p:cond delay="0"/>
                                  </p:stCondLst>
                                  <p:childTnLst>
                                    <p:animEffect filter="fade" transition="out">
                                      <p:cBhvr additive="repl">
                                        <p:cTn id="1526" dur="500"/>
                                        <p:tgtEl>
                                          <p:spTgt spid="462"/>
                                        </p:tgtEl>
                                      </p:cBhvr>
                                    </p:animEffect>
                                    <p:set>
                                      <p:cBhvr>
                                        <p:cTn id="1527" dur="1" fill="hold">
                                          <p:stCondLst>
                                            <p:cond delay="499"/>
                                          </p:stCondLst>
                                        </p:cTn>
                                        <p:tgtEl>
                                          <p:spTgt spid="46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3714</TotalTime>
  <Application>LibreOffice/6.3.2.2$Linux_X86_64 LibreOffice_project/98b30e735bda24bc04ab42594c85f7fd8be07b9c</Application>
  <Words>6819</Words>
  <Paragraphs>1819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Thinh Truong</dc:creator>
  <dc:description/>
  <dc:language>en-US</dc:language>
  <cp:lastModifiedBy>Thinh Truong</cp:lastModifiedBy>
  <dcterms:modified xsi:type="dcterms:W3CDTF">2020-06-01T03:09:33Z</dcterms:modified>
  <cp:revision>1653</cp:revision>
  <dc:subject/>
  <dc:title>GIỚI THIỆU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43</vt:i4>
  </property>
</Properties>
</file>